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ags/tag56.xml" ContentType="application/vnd.openxmlformats-officedocument.presentationml.tags+xml"/>
  <Override PartName="/ppt/slideLayouts/slideLayout62.xml" ContentType="application/vnd.openxmlformats-officedocument.presentationml.slideLayout+xml"/>
  <Override PartName="/ppt/theme/theme8.xml" ContentType="application/vnd.openxmlformats-officedocument.theme+xml"/>
  <Override PartName="/ppt/tags/tag57.xml" ContentType="application/vnd.openxmlformats-officedocument.presentationml.tags+xml"/>
  <Override PartName="/ppt/slideLayouts/slideLayout63.xml" ContentType="application/vnd.openxmlformats-officedocument.presentationml.slideLayout+xml"/>
  <Override PartName="/ppt/theme/theme9.xml" ContentType="application/vnd.openxmlformats-officedocument.theme+xml"/>
  <Override PartName="/ppt/tags/tag5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tags/tag59.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tags/tag60.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6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7.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tags/tag113.xml" ContentType="application/vnd.openxmlformats-officedocument.presentationml.tags+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tags/tag114.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tags/tag115.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2.xml" ContentType="application/vnd.openxmlformats-officedocument.theme+xml"/>
  <Override PartName="/ppt/tags/tag116.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tags/tag117.xml" ContentType="application/vnd.openxmlformats-officedocument.presentationml.tags+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690" r:id="rId3"/>
    <p:sldMasterId id="2147483696" r:id="rId4"/>
    <p:sldMasterId id="2147483700" r:id="rId5"/>
    <p:sldMasterId id="2147483718" r:id="rId6"/>
    <p:sldMasterId id="2147483722" r:id="rId7"/>
    <p:sldMasterId id="2147483726" r:id="rId8"/>
    <p:sldMasterId id="2147483729" r:id="rId9"/>
    <p:sldMasterId id="2147483732" r:id="rId10"/>
    <p:sldMasterId id="2147483736" r:id="rId11"/>
    <p:sldMasterId id="2147483754" r:id="rId12"/>
    <p:sldMasterId id="2147483777" r:id="rId13"/>
    <p:sldMasterId id="2147483783" r:id="rId14"/>
    <p:sldMasterId id="2147483789" r:id="rId15"/>
    <p:sldMasterId id="2147483806" r:id="rId16"/>
    <p:sldMasterId id="2147483822" r:id="rId17"/>
    <p:sldMasterId id="2147483827" r:id="rId18"/>
    <p:sldMasterId id="2147483843" r:id="rId19"/>
    <p:sldMasterId id="2147483859" r:id="rId20"/>
    <p:sldMasterId id="2147483875" r:id="rId21"/>
    <p:sldMasterId id="2147483891" r:id="rId22"/>
    <p:sldMasterId id="2147483907" r:id="rId23"/>
  </p:sldMasterIdLst>
  <p:notesMasterIdLst>
    <p:notesMasterId r:id="rId60"/>
  </p:notesMasterIdLst>
  <p:handoutMasterIdLst>
    <p:handoutMasterId r:id="rId61"/>
  </p:handoutMasterIdLst>
  <p:sldIdLst>
    <p:sldId id="840" r:id="rId24"/>
    <p:sldId id="822" r:id="rId25"/>
    <p:sldId id="820" r:id="rId26"/>
    <p:sldId id="848" r:id="rId27"/>
    <p:sldId id="774" r:id="rId28"/>
    <p:sldId id="795" r:id="rId29"/>
    <p:sldId id="846" r:id="rId30"/>
    <p:sldId id="836" r:id="rId31"/>
    <p:sldId id="788" r:id="rId32"/>
    <p:sldId id="787" r:id="rId33"/>
    <p:sldId id="776" r:id="rId34"/>
    <p:sldId id="778" r:id="rId35"/>
    <p:sldId id="785" r:id="rId36"/>
    <p:sldId id="790" r:id="rId37"/>
    <p:sldId id="786" r:id="rId38"/>
    <p:sldId id="791" r:id="rId39"/>
    <p:sldId id="789" r:id="rId40"/>
    <p:sldId id="847" r:id="rId41"/>
    <p:sldId id="793" r:id="rId42"/>
    <p:sldId id="827" r:id="rId43"/>
    <p:sldId id="842" r:id="rId44"/>
    <p:sldId id="843" r:id="rId45"/>
    <p:sldId id="832" r:id="rId46"/>
    <p:sldId id="844" r:id="rId47"/>
    <p:sldId id="845" r:id="rId48"/>
    <p:sldId id="833" r:id="rId49"/>
    <p:sldId id="834" r:id="rId50"/>
    <p:sldId id="816" r:id="rId51"/>
    <p:sldId id="838" r:id="rId52"/>
    <p:sldId id="839" r:id="rId53"/>
    <p:sldId id="818" r:id="rId54"/>
    <p:sldId id="823" r:id="rId55"/>
    <p:sldId id="824" r:id="rId56"/>
    <p:sldId id="784" r:id="rId57"/>
    <p:sldId id="841" r:id="rId58"/>
    <p:sldId id="829" r:id="rId59"/>
  </p:sldIdLst>
  <p:sldSz cx="12190413" cy="6859588"/>
  <p:notesSz cx="6805613" cy="9944100"/>
  <p:custDataLst>
    <p:tags r:id="rId62"/>
  </p:custDataLst>
  <p:defaultText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
          <p15:clr>
            <a:srgbClr val="A4A3A4"/>
          </p15:clr>
        </p15:guide>
        <p15:guide id="2" orient="horz" pos="1026">
          <p15:clr>
            <a:srgbClr val="A4A3A4"/>
          </p15:clr>
        </p15:guide>
        <p15:guide id="3" orient="horz" pos="978">
          <p15:clr>
            <a:srgbClr val="A4A3A4"/>
          </p15:clr>
        </p15:guide>
        <p15:guide id="4" orient="horz" pos="682">
          <p15:clr>
            <a:srgbClr val="A4A3A4"/>
          </p15:clr>
        </p15:guide>
        <p15:guide id="5" orient="horz" pos="4088" userDrawn="1">
          <p15:clr>
            <a:srgbClr val="A4A3A4"/>
          </p15:clr>
        </p15:guide>
        <p15:guide id="6" orient="horz" pos="3702">
          <p15:clr>
            <a:srgbClr val="A4A3A4"/>
          </p15:clr>
        </p15:guide>
        <p15:guide id="7" orient="horz" pos="3631">
          <p15:clr>
            <a:srgbClr val="A4A3A4"/>
          </p15:clr>
        </p15:guide>
        <p15:guide id="8" pos="3950">
          <p15:clr>
            <a:srgbClr val="A4A3A4"/>
          </p15:clr>
        </p15:guide>
        <p15:guide id="9" pos="3720">
          <p15:clr>
            <a:srgbClr val="A4A3A4"/>
          </p15:clr>
        </p15:guide>
        <p15:guide id="10" pos="7187">
          <p15:clr>
            <a:srgbClr val="A4A3A4"/>
          </p15:clr>
        </p15:guide>
        <p15:guide id="11" pos="502">
          <p15:clr>
            <a:srgbClr val="A4A3A4"/>
          </p15:clr>
        </p15:guide>
        <p15:guide id="12" orient="horz" pos="323" userDrawn="1">
          <p15:clr>
            <a:srgbClr val="A4A3A4"/>
          </p15:clr>
        </p15:guide>
        <p15:guide id="13" pos="219">
          <p15:clr>
            <a:srgbClr val="A4A3A4"/>
          </p15:clr>
        </p15:guide>
        <p15:guide id="14" orient="horz" pos="935">
          <p15:clr>
            <a:srgbClr val="A4A3A4"/>
          </p15:clr>
        </p15:guide>
        <p15:guide id="15" orient="horz" pos="1366">
          <p15:clr>
            <a:srgbClr val="A4A3A4"/>
          </p15:clr>
        </p15:guide>
        <p15:guide id="16" orient="horz" pos="4086">
          <p15:clr>
            <a:srgbClr val="A4A3A4"/>
          </p15:clr>
        </p15:guide>
        <p15:guide id="17" orient="horz" pos="3710">
          <p15:clr>
            <a:srgbClr val="A4A3A4"/>
          </p15:clr>
        </p15:guide>
        <p15:guide id="18" orient="horz" pos="4320">
          <p15:clr>
            <a:srgbClr val="A4A3A4"/>
          </p15:clr>
        </p15:guide>
        <p15:guide id="19" orient="horz" pos="295">
          <p15:clr>
            <a:srgbClr val="A4A3A4"/>
          </p15:clr>
        </p15:guide>
        <p15:guide id="20" pos="4041">
          <p15:clr>
            <a:srgbClr val="A4A3A4"/>
          </p15:clr>
        </p15:guide>
        <p15:guide id="21" pos="7126">
          <p15:clr>
            <a:srgbClr val="A4A3A4"/>
          </p15:clr>
        </p15:guide>
        <p15:guide id="22" orient="horz" pos="3665">
          <p15:clr>
            <a:srgbClr val="A4A3A4"/>
          </p15:clr>
        </p15:guide>
        <p15:guide id="23" orient="horz" pos="4066" userDrawn="1">
          <p15:clr>
            <a:srgbClr val="A4A3A4"/>
          </p15:clr>
        </p15:guide>
        <p15:guide id="24" orient="horz" pos="369" userDrawn="1">
          <p15:clr>
            <a:srgbClr val="A4A3A4"/>
          </p15:clr>
        </p15:guide>
        <p15:guide id="25" orient="horz" pos="1050">
          <p15:clr>
            <a:srgbClr val="A4A3A4"/>
          </p15:clr>
        </p15:guide>
        <p15:guide id="26" orient="horz" pos="4163">
          <p15:clr>
            <a:srgbClr val="A4A3A4"/>
          </p15:clr>
        </p15:guide>
        <p15:guide id="27" orient="horz" pos="2993">
          <p15:clr>
            <a:srgbClr val="A4A3A4"/>
          </p15:clr>
        </p15:guide>
        <p15:guide id="28" orient="horz" pos="2161" userDrawn="1">
          <p15:clr>
            <a:srgbClr val="A4A3A4"/>
          </p15:clr>
        </p15:guide>
        <p15:guide id="29" orient="horz" pos="3597">
          <p15:clr>
            <a:srgbClr val="A4A3A4"/>
          </p15:clr>
        </p15:guide>
        <p15:guide id="30" orient="horz" pos="2478">
          <p15:clr>
            <a:srgbClr val="A4A3A4"/>
          </p15:clr>
        </p15:guide>
        <p15:guide id="31" orient="horz" pos="287">
          <p15:clr>
            <a:srgbClr val="A4A3A4"/>
          </p15:clr>
        </p15:guide>
        <p15:guide id="32" orient="horz" pos="3861">
          <p15:clr>
            <a:srgbClr val="A4A3A4"/>
          </p15:clr>
        </p15:guide>
        <p15:guide id="33" pos="1938">
          <p15:clr>
            <a:srgbClr val="A4A3A4"/>
          </p15:clr>
        </p15:guide>
        <p15:guide id="34" pos="7215">
          <p15:clr>
            <a:srgbClr val="A4A3A4"/>
          </p15:clr>
        </p15:guide>
        <p15:guide id="35" pos="2706" userDrawn="1">
          <p15:clr>
            <a:srgbClr val="A4A3A4"/>
          </p15:clr>
        </p15:guide>
      </p15:sldGuideLst>
    </p:ext>
    <p:ext uri="{2D200454-40CA-4A62-9FC3-DE9A4176ACB9}">
      <p15:notesGuideLst xmlns:p15="http://schemas.microsoft.com/office/powerpoint/2012/main">
        <p15:guide id="1" orient="horz" pos="3079">
          <p15:clr>
            <a:srgbClr val="A4A3A4"/>
          </p15:clr>
        </p15:guide>
        <p15:guide id="2" pos="2093">
          <p15:clr>
            <a:srgbClr val="A4A3A4"/>
          </p15:clr>
        </p15:guide>
        <p15:guide id="3" orient="horz" pos="3132">
          <p15:clr>
            <a:srgbClr val="A4A3A4"/>
          </p15:clr>
        </p15:guide>
        <p15:guide id="4"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fatter" initials="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AA"/>
    <a:srgbClr val="1E4148"/>
    <a:srgbClr val="138289"/>
    <a:srgbClr val="000000"/>
    <a:srgbClr val="128289"/>
    <a:srgbClr val="13E6ED"/>
    <a:srgbClr val="00B0A6"/>
    <a:srgbClr val="27A6AA"/>
    <a:srgbClr val="B5D5D8"/>
    <a:srgbClr val="1F8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4" autoAdjust="0"/>
    <p:restoredTop sz="77674" autoAdjust="0"/>
  </p:normalViewPr>
  <p:slideViewPr>
    <p:cSldViewPr snapToGrid="0" snapToObjects="1" showGuides="1">
      <p:cViewPr varScale="1">
        <p:scale>
          <a:sx n="89" d="100"/>
          <a:sy n="89" d="100"/>
        </p:scale>
        <p:origin x="1374" y="66"/>
      </p:cViewPr>
      <p:guideLst>
        <p:guide orient="horz" pos="223"/>
        <p:guide orient="horz" pos="1026"/>
        <p:guide orient="horz" pos="978"/>
        <p:guide orient="horz" pos="682"/>
        <p:guide orient="horz" pos="4088"/>
        <p:guide orient="horz" pos="3702"/>
        <p:guide orient="horz" pos="3631"/>
        <p:guide pos="3950"/>
        <p:guide pos="3720"/>
        <p:guide pos="7187"/>
        <p:guide pos="502"/>
        <p:guide orient="horz" pos="323"/>
        <p:guide pos="219"/>
        <p:guide orient="horz" pos="935"/>
        <p:guide orient="horz" pos="1366"/>
        <p:guide orient="horz" pos="4086"/>
        <p:guide orient="horz" pos="3710"/>
        <p:guide orient="horz" pos="4320"/>
        <p:guide orient="horz" pos="295"/>
        <p:guide pos="4041"/>
        <p:guide pos="7126"/>
        <p:guide orient="horz" pos="3665"/>
        <p:guide orient="horz" pos="4066"/>
        <p:guide orient="horz" pos="369"/>
        <p:guide orient="horz" pos="1050"/>
        <p:guide orient="horz" pos="4163"/>
        <p:guide orient="horz" pos="2993"/>
        <p:guide orient="horz" pos="2161"/>
        <p:guide orient="horz" pos="3597"/>
        <p:guide orient="horz" pos="2478"/>
        <p:guide orient="horz" pos="287"/>
        <p:guide orient="horz" pos="3861"/>
        <p:guide pos="1938"/>
        <p:guide pos="7215"/>
        <p:guide pos="2706"/>
      </p:guideLst>
    </p:cSldViewPr>
  </p:slid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88" d="100"/>
          <a:sy n="88" d="100"/>
        </p:scale>
        <p:origin x="-3870" y="-120"/>
      </p:cViewPr>
      <p:guideLst>
        <p:guide orient="horz" pos="3079"/>
        <p:guide pos="2093"/>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8932"/>
          </a:xfrm>
          <a:prstGeom prst="rect">
            <a:avLst/>
          </a:prstGeom>
        </p:spPr>
        <p:txBody>
          <a:bodyPr vert="horz" lIns="95687" tIns="47842" rIns="95687" bIns="47842" rtlCol="0"/>
          <a:lstStyle>
            <a:lvl1pPr algn="l">
              <a:defRPr sz="1200"/>
            </a:lvl1pPr>
          </a:lstStyle>
          <a:p>
            <a:endParaRPr lang="da-DK"/>
          </a:p>
        </p:txBody>
      </p:sp>
      <p:sp>
        <p:nvSpPr>
          <p:cNvPr id="3" name="Date Placeholder 2"/>
          <p:cNvSpPr>
            <a:spLocks noGrp="1"/>
          </p:cNvSpPr>
          <p:nvPr>
            <p:ph type="dt" sz="quarter" idx="1"/>
          </p:nvPr>
        </p:nvSpPr>
        <p:spPr>
          <a:xfrm>
            <a:off x="3854943" y="0"/>
            <a:ext cx="2949099" cy="498932"/>
          </a:xfrm>
          <a:prstGeom prst="rect">
            <a:avLst/>
          </a:prstGeom>
        </p:spPr>
        <p:txBody>
          <a:bodyPr vert="horz" lIns="95687" tIns="47842" rIns="95687" bIns="47842" rtlCol="0"/>
          <a:lstStyle>
            <a:lvl1pPr algn="r">
              <a:defRPr sz="1200"/>
            </a:lvl1pPr>
          </a:lstStyle>
          <a:p>
            <a:fld id="{5BC9418A-9AD6-4429-8A18-15912183C9C8}" type="datetimeFigureOut">
              <a:rPr lang="da-DK" smtClean="0"/>
              <a:pPr/>
              <a:t>15-11-2018</a:t>
            </a:fld>
            <a:endParaRPr lang="en-GB" dirty="0"/>
          </a:p>
        </p:txBody>
      </p:sp>
      <p:sp>
        <p:nvSpPr>
          <p:cNvPr id="4" name="Footer Placeholder 3"/>
          <p:cNvSpPr>
            <a:spLocks noGrp="1"/>
          </p:cNvSpPr>
          <p:nvPr>
            <p:ph type="ftr" sz="quarter" idx="2"/>
          </p:nvPr>
        </p:nvSpPr>
        <p:spPr>
          <a:xfrm>
            <a:off x="2" y="9445170"/>
            <a:ext cx="2949099" cy="498931"/>
          </a:xfrm>
          <a:prstGeom prst="rect">
            <a:avLst/>
          </a:prstGeom>
        </p:spPr>
        <p:txBody>
          <a:bodyPr vert="horz" lIns="95687" tIns="47842" rIns="95687" bIns="47842" rtlCol="0" anchor="b"/>
          <a:lstStyle>
            <a:lvl1pPr algn="l">
              <a:defRPr sz="1200"/>
            </a:lvl1pPr>
          </a:lstStyle>
          <a:p>
            <a:endParaRPr lang="da-DK"/>
          </a:p>
        </p:txBody>
      </p:sp>
      <p:sp>
        <p:nvSpPr>
          <p:cNvPr id="5" name="Slide Number Placeholder 4"/>
          <p:cNvSpPr>
            <a:spLocks noGrp="1"/>
          </p:cNvSpPr>
          <p:nvPr>
            <p:ph type="sldNum" sz="quarter" idx="3"/>
          </p:nvPr>
        </p:nvSpPr>
        <p:spPr>
          <a:xfrm>
            <a:off x="3854943" y="9445170"/>
            <a:ext cx="2949099" cy="498931"/>
          </a:xfrm>
          <a:prstGeom prst="rect">
            <a:avLst/>
          </a:prstGeom>
        </p:spPr>
        <p:txBody>
          <a:bodyPr vert="horz" lIns="95687" tIns="47842" rIns="95687" bIns="47842" rtlCol="0" anchor="b"/>
          <a:lstStyle>
            <a:lvl1pPr algn="r">
              <a:defRPr sz="1200"/>
            </a:lvl1pPr>
          </a:lstStyle>
          <a:p>
            <a:fld id="{9ACD11E7-59CD-40A7-8CBF-D819225BD158}" type="slidenum">
              <a:rPr lang="da-DK" smtClean="0"/>
              <a:pPr/>
              <a:t>‹nr.›</a:t>
            </a:fld>
            <a:endParaRPr lang="en-GB" dirty="0"/>
          </a:p>
        </p:txBody>
      </p:sp>
    </p:spTree>
    <p:extLst>
      <p:ext uri="{BB962C8B-B14F-4D97-AF65-F5344CB8AC3E}">
        <p14:creationId xmlns:p14="http://schemas.microsoft.com/office/powerpoint/2010/main" val="3682523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9099" cy="497206"/>
          </a:xfrm>
          <a:prstGeom prst="rect">
            <a:avLst/>
          </a:prstGeom>
        </p:spPr>
        <p:txBody>
          <a:bodyPr vert="horz" lIns="95687" tIns="47842" rIns="95687" bIns="47842" rtlCol="0"/>
          <a:lstStyle>
            <a:lvl1pPr algn="l">
              <a:defRPr sz="1200"/>
            </a:lvl1pPr>
          </a:lstStyle>
          <a:p>
            <a:endParaRPr lang="da-DK" dirty="0"/>
          </a:p>
        </p:txBody>
      </p:sp>
      <p:sp>
        <p:nvSpPr>
          <p:cNvPr id="3" name="Date Placeholder 2"/>
          <p:cNvSpPr>
            <a:spLocks noGrp="1"/>
          </p:cNvSpPr>
          <p:nvPr>
            <p:ph type="dt" idx="1"/>
          </p:nvPr>
        </p:nvSpPr>
        <p:spPr>
          <a:xfrm>
            <a:off x="3854943" y="0"/>
            <a:ext cx="2949099" cy="497206"/>
          </a:xfrm>
          <a:prstGeom prst="rect">
            <a:avLst/>
          </a:prstGeom>
        </p:spPr>
        <p:txBody>
          <a:bodyPr vert="horz" lIns="95687" tIns="47842" rIns="95687" bIns="47842" rtlCol="0"/>
          <a:lstStyle>
            <a:lvl1pPr algn="r">
              <a:defRPr sz="1200"/>
            </a:lvl1pPr>
          </a:lstStyle>
          <a:p>
            <a:fld id="{BE2C4152-7276-4D2D-8CC5-197A65164042}" type="datetimeFigureOut">
              <a:rPr lang="da-DK" smtClean="0"/>
              <a:pPr/>
              <a:t>15-11-2018</a:t>
            </a:fld>
            <a:endParaRPr lang="en-GB" dirty="0"/>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5687" tIns="47842" rIns="95687" bIns="47842" rtlCol="0" anchor="ctr"/>
          <a:lstStyle/>
          <a:p>
            <a:endParaRPr lang="da-DK"/>
          </a:p>
        </p:txBody>
      </p:sp>
      <p:sp>
        <p:nvSpPr>
          <p:cNvPr id="5" name="Notes Placeholder 4"/>
          <p:cNvSpPr>
            <a:spLocks noGrp="1"/>
          </p:cNvSpPr>
          <p:nvPr>
            <p:ph type="body" sz="quarter" idx="3"/>
          </p:nvPr>
        </p:nvSpPr>
        <p:spPr>
          <a:xfrm>
            <a:off x="680562" y="4723450"/>
            <a:ext cx="5444490" cy="4474845"/>
          </a:xfrm>
          <a:prstGeom prst="rect">
            <a:avLst/>
          </a:prstGeom>
        </p:spPr>
        <p:txBody>
          <a:bodyPr vert="horz" lIns="95687" tIns="47842" rIns="95687" bIns="47842" rtlCol="0"/>
          <a:lstStyle/>
          <a:p>
            <a:pPr lvl="0"/>
            <a:r>
              <a:rPr lang="da-DK" dirty="0" err="1" smtClean="0"/>
              <a:t>Click</a:t>
            </a:r>
            <a:r>
              <a:rPr lang="da-DK" dirty="0" smtClean="0"/>
              <a:t> to </a:t>
            </a:r>
            <a:r>
              <a:rPr lang="da-DK" dirty="0" err="1" smtClean="0"/>
              <a:t>edit</a:t>
            </a:r>
            <a:r>
              <a:rPr lang="da-DK" dirty="0" smtClean="0"/>
              <a:t> Master </a:t>
            </a:r>
            <a:r>
              <a:rPr lang="da-DK" dirty="0" err="1" smtClean="0"/>
              <a:t>text</a:t>
            </a:r>
            <a:r>
              <a:rPr lang="da-DK" dirty="0" smtClean="0"/>
              <a:t> </a:t>
            </a:r>
            <a:r>
              <a:rPr lang="da-DK" dirty="0" err="1" smtClean="0"/>
              <a:t>styles</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6" name="Footer Placeholder 5"/>
          <p:cNvSpPr>
            <a:spLocks noGrp="1"/>
          </p:cNvSpPr>
          <p:nvPr>
            <p:ph type="ftr" sz="quarter" idx="4"/>
          </p:nvPr>
        </p:nvSpPr>
        <p:spPr>
          <a:xfrm>
            <a:off x="2" y="9445169"/>
            <a:ext cx="2949099" cy="497206"/>
          </a:xfrm>
          <a:prstGeom prst="rect">
            <a:avLst/>
          </a:prstGeom>
        </p:spPr>
        <p:txBody>
          <a:bodyPr vert="horz" lIns="95687" tIns="47842" rIns="95687" bIns="47842"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4943" y="9445169"/>
            <a:ext cx="2949099" cy="497206"/>
          </a:xfrm>
          <a:prstGeom prst="rect">
            <a:avLst/>
          </a:prstGeom>
        </p:spPr>
        <p:txBody>
          <a:bodyPr vert="horz" lIns="95687" tIns="47842" rIns="95687" bIns="47842" rtlCol="0" anchor="b"/>
          <a:lstStyle>
            <a:lvl1pPr algn="r">
              <a:defRPr sz="1200"/>
            </a:lvl1pPr>
          </a:lstStyle>
          <a:p>
            <a:fld id="{8C225011-974D-4E94-B454-6C2E1F12F228}" type="slidenum">
              <a:rPr lang="da-DK" smtClean="0"/>
              <a:pPr/>
              <a:t>‹nr.›</a:t>
            </a:fld>
            <a:endParaRPr lang="en-GB" dirty="0"/>
          </a:p>
        </p:txBody>
      </p:sp>
    </p:spTree>
    <p:extLst>
      <p:ext uri="{BB962C8B-B14F-4D97-AF65-F5344CB8AC3E}">
        <p14:creationId xmlns:p14="http://schemas.microsoft.com/office/powerpoint/2010/main" val="114294217"/>
      </p:ext>
    </p:extLst>
  </p:cSld>
  <p:clrMap bg1="lt1" tx1="dk1" bg2="lt2" tx2="dk2" accent1="accent1" accent2="accent2" accent3="accent3" accent4="accent4" accent5="accent5" accent6="accent6" hlink="hlink" folHlink="folHlink"/>
  <p:notesStyle>
    <a:lvl1pPr marL="0" algn="l" defTabSz="912195" rtl="0" eaLnBrk="1" latinLnBrk="0" hangingPunct="1">
      <a:defRPr sz="1200" kern="1200">
        <a:solidFill>
          <a:schemeClr val="tx1"/>
        </a:solidFill>
        <a:latin typeface="+mn-lt"/>
        <a:ea typeface="+mn-ea"/>
        <a:cs typeface="+mn-cs"/>
      </a:defRPr>
    </a:lvl1pPr>
    <a:lvl2pPr marL="456120" algn="l" defTabSz="912195" rtl="0" eaLnBrk="1" latinLnBrk="0" hangingPunct="1">
      <a:defRPr sz="1200" kern="1200">
        <a:solidFill>
          <a:schemeClr val="tx1"/>
        </a:solidFill>
        <a:latin typeface="+mn-lt"/>
        <a:ea typeface="+mn-ea"/>
        <a:cs typeface="+mn-cs"/>
      </a:defRPr>
    </a:lvl2pPr>
    <a:lvl3pPr marL="912195" algn="l" defTabSz="912195" rtl="0" eaLnBrk="1" latinLnBrk="0" hangingPunct="1">
      <a:defRPr sz="1200" kern="1200">
        <a:solidFill>
          <a:schemeClr val="tx1"/>
        </a:solidFill>
        <a:latin typeface="+mn-lt"/>
        <a:ea typeface="+mn-ea"/>
        <a:cs typeface="+mn-cs"/>
      </a:defRPr>
    </a:lvl3pPr>
    <a:lvl4pPr marL="1368312" algn="l" defTabSz="912195" rtl="0" eaLnBrk="1" latinLnBrk="0" hangingPunct="1">
      <a:defRPr sz="1200" kern="1200">
        <a:solidFill>
          <a:schemeClr val="tx1"/>
        </a:solidFill>
        <a:latin typeface="+mn-lt"/>
        <a:ea typeface="+mn-ea"/>
        <a:cs typeface="+mn-cs"/>
      </a:defRPr>
    </a:lvl4pPr>
    <a:lvl5pPr marL="1824419" algn="l" defTabSz="912195" rtl="0" eaLnBrk="1" latinLnBrk="0" hangingPunct="1">
      <a:defRPr sz="1200" kern="1200">
        <a:solidFill>
          <a:schemeClr val="tx1"/>
        </a:solidFill>
        <a:latin typeface="+mn-lt"/>
        <a:ea typeface="+mn-ea"/>
        <a:cs typeface="+mn-cs"/>
      </a:defRPr>
    </a:lvl5pPr>
    <a:lvl6pPr marL="2280515" algn="l" defTabSz="912195" rtl="0" eaLnBrk="1" latinLnBrk="0" hangingPunct="1">
      <a:defRPr sz="1200" kern="1200">
        <a:solidFill>
          <a:schemeClr val="tx1"/>
        </a:solidFill>
        <a:latin typeface="+mn-lt"/>
        <a:ea typeface="+mn-ea"/>
        <a:cs typeface="+mn-cs"/>
      </a:defRPr>
    </a:lvl6pPr>
    <a:lvl7pPr marL="2736624" algn="l" defTabSz="912195" rtl="0" eaLnBrk="1" latinLnBrk="0" hangingPunct="1">
      <a:defRPr sz="1200" kern="1200">
        <a:solidFill>
          <a:schemeClr val="tx1"/>
        </a:solidFill>
        <a:latin typeface="+mn-lt"/>
        <a:ea typeface="+mn-ea"/>
        <a:cs typeface="+mn-cs"/>
      </a:defRPr>
    </a:lvl7pPr>
    <a:lvl8pPr marL="3192725" algn="l" defTabSz="912195" rtl="0" eaLnBrk="1" latinLnBrk="0" hangingPunct="1">
      <a:defRPr sz="1200" kern="1200">
        <a:solidFill>
          <a:schemeClr val="tx1"/>
        </a:solidFill>
        <a:latin typeface="+mn-lt"/>
        <a:ea typeface="+mn-ea"/>
        <a:cs typeface="+mn-cs"/>
      </a:defRPr>
    </a:lvl8pPr>
    <a:lvl9pPr marL="3648831" algn="l" defTabSz="91219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nnovationsfonden.dk/da/programmer/grand-solutio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innovationsfonden.dk/grandsolu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a:t>
            </a:fld>
            <a:endParaRPr lang="en-GB" dirty="0"/>
          </a:p>
        </p:txBody>
      </p:sp>
    </p:spTree>
    <p:extLst>
      <p:ext uri="{BB962C8B-B14F-4D97-AF65-F5344CB8AC3E}">
        <p14:creationId xmlns:p14="http://schemas.microsoft.com/office/powerpoint/2010/main" val="163812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25</a:t>
            </a:fld>
            <a:endParaRPr lang="en-GB" dirty="0"/>
          </a:p>
        </p:txBody>
      </p:sp>
    </p:spTree>
    <p:extLst>
      <p:ext uri="{BB962C8B-B14F-4D97-AF65-F5344CB8AC3E}">
        <p14:creationId xmlns:p14="http://schemas.microsoft.com/office/powerpoint/2010/main" val="423314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27</a:t>
            </a:fld>
            <a:endParaRPr lang="da-DK" dirty="0"/>
          </a:p>
        </p:txBody>
      </p:sp>
    </p:spTree>
    <p:extLst>
      <p:ext uri="{BB962C8B-B14F-4D97-AF65-F5344CB8AC3E}">
        <p14:creationId xmlns:p14="http://schemas.microsoft.com/office/powerpoint/2010/main" val="19242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93">
              <a:defRPr/>
            </a:pPr>
            <a:r>
              <a:rPr lang="da-DK" dirty="0" smtClean="0"/>
              <a:t>Speakers</a:t>
            </a:r>
            <a:r>
              <a:rPr lang="da-DK" baseline="0" dirty="0" smtClean="0"/>
              <a:t> Notes:</a:t>
            </a:r>
          </a:p>
          <a:p>
            <a:r>
              <a:rPr lang="da-DK" dirty="0" smtClean="0"/>
              <a:t>- </a:t>
            </a: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br>
              <a:rPr lang="da-DK" baseline="0" dirty="0" smtClean="0"/>
            </a:br>
            <a:r>
              <a:rPr lang="da-DK" baseline="0" dirty="0" smtClean="0"/>
              <a:t>- Talent is the individual level. </a:t>
            </a:r>
          </a:p>
          <a:p>
            <a:r>
              <a:rPr lang="da-DK" baseline="0" dirty="0" smtClean="0"/>
              <a:t>- InnoBooster </a:t>
            </a:r>
            <a:r>
              <a:rPr lang="da-DK" baseline="0" dirty="0" err="1" smtClean="0"/>
              <a:t>are</a:t>
            </a:r>
            <a:r>
              <a:rPr lang="da-DK" baseline="0" dirty="0" smtClean="0"/>
              <a:t> for start-ups and smaller </a:t>
            </a:r>
            <a:r>
              <a:rPr lang="da-DK" baseline="0" dirty="0" err="1" smtClean="0"/>
              <a:t>companies</a:t>
            </a:r>
            <a:r>
              <a:rPr lang="da-DK" baseline="0" dirty="0" smtClean="0"/>
              <a:t>. </a:t>
            </a:r>
          </a:p>
          <a:p>
            <a:r>
              <a:rPr lang="da-DK" baseline="0" dirty="0" smtClean="0"/>
              <a:t>- Grand Solution </a:t>
            </a:r>
            <a:r>
              <a:rPr lang="da-DK" baseline="0" dirty="0" err="1" smtClean="0"/>
              <a:t>are</a:t>
            </a:r>
            <a:r>
              <a:rPr lang="da-DK" baseline="0" dirty="0" smtClean="0"/>
              <a:t> the </a:t>
            </a:r>
            <a:r>
              <a:rPr lang="da-DK" baseline="0" dirty="0" err="1" smtClean="0"/>
              <a:t>bigger</a:t>
            </a:r>
            <a:r>
              <a:rPr lang="da-DK" baseline="0" dirty="0" smtClean="0"/>
              <a:t> scientific projects. </a:t>
            </a: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9749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Navne</a:t>
            </a:r>
            <a:r>
              <a:rPr lang="da-DK" baseline="0" dirty="0" smtClean="0"/>
              <a:t> på projekter er tilfældige og har ingen relation til årets ansøgninger. Er kun for illustration.</a:t>
            </a:r>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solidFill>
                  <a:prstClr val="black"/>
                </a:solidFill>
              </a:rPr>
              <a:pPr/>
              <a:t>30</a:t>
            </a:fld>
            <a:endParaRPr lang="da-DK" dirty="0">
              <a:solidFill>
                <a:prstClr val="black"/>
              </a:solidFill>
            </a:endParaRPr>
          </a:p>
        </p:txBody>
      </p:sp>
    </p:spTree>
    <p:extLst>
      <p:ext uri="{BB962C8B-B14F-4D97-AF65-F5344CB8AC3E}">
        <p14:creationId xmlns:p14="http://schemas.microsoft.com/office/powerpoint/2010/main" val="262564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31</a:t>
            </a:fld>
            <a:endParaRPr lang="en-GB" dirty="0"/>
          </a:p>
        </p:txBody>
      </p:sp>
    </p:spTree>
    <p:extLst>
      <p:ext uri="{BB962C8B-B14F-4D97-AF65-F5344CB8AC3E}">
        <p14:creationId xmlns:p14="http://schemas.microsoft.com/office/powerpoint/2010/main" val="1176761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Utroligt</a:t>
            </a:r>
            <a:r>
              <a:rPr lang="da-DK" baseline="0" dirty="0" smtClean="0"/>
              <a:t> nok er </a:t>
            </a:r>
            <a:r>
              <a:rPr lang="da-DK" baseline="0" smtClean="0"/>
              <a:t>der slet ingen </a:t>
            </a:r>
            <a:r>
              <a:rPr lang="da-DK" baseline="0" dirty="0" smtClean="0"/>
              <a:t>deltagere fra Aarhus Universitet!!!</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t>34</a:t>
            </a:fld>
            <a:endParaRPr lang="da-DK" dirty="0"/>
          </a:p>
        </p:txBody>
      </p:sp>
    </p:spTree>
    <p:extLst>
      <p:ext uri="{BB962C8B-B14F-4D97-AF65-F5344CB8AC3E}">
        <p14:creationId xmlns:p14="http://schemas.microsoft.com/office/powerpoint/2010/main" val="2173802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err="1" smtClean="0"/>
              <a:t>Well-recognized</a:t>
            </a:r>
            <a:r>
              <a:rPr lang="da-DK" sz="1800" dirty="0" smtClean="0"/>
              <a:t> research, </a:t>
            </a:r>
            <a:r>
              <a:rPr lang="da-DK" sz="1800" dirty="0" err="1" smtClean="0"/>
              <a:t>education</a:t>
            </a:r>
            <a:r>
              <a:rPr lang="da-DK" sz="1800" dirty="0" smtClean="0"/>
              <a:t> and innovation</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schemeClr val="bg1"/>
                </a:solidFill>
              </a:rPr>
              <a:t>National and internation</a:t>
            </a:r>
            <a:r>
              <a:rPr lang="da-DK" sz="1800" dirty="0" smtClean="0"/>
              <a:t>al </a:t>
            </a:r>
            <a:r>
              <a:rPr lang="da-DK" sz="1800" dirty="0" err="1" smtClean="0"/>
              <a:t>collaborations</a:t>
            </a:r>
            <a:r>
              <a:rPr lang="da-DK" sz="1800" dirty="0" smtClean="0"/>
              <a:t> and talents</a:t>
            </a: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t>Scientific/innovative solutions to </a:t>
            </a:r>
            <a:r>
              <a:rPr lang="da-DK" sz="1800" dirty="0" err="1" smtClean="0"/>
              <a:t>societal</a:t>
            </a:r>
            <a:r>
              <a:rPr lang="da-DK" sz="1800" dirty="0" smtClean="0"/>
              <a:t> </a:t>
            </a:r>
            <a:r>
              <a:rPr lang="da-DK" sz="1800" dirty="0" err="1" smtClean="0"/>
              <a:t>challenges</a:t>
            </a:r>
            <a:r>
              <a:rPr lang="da-DK" sz="1800" dirty="0" smtClean="0"/>
              <a:t>  </a:t>
            </a:r>
          </a:p>
          <a:p>
            <a:pPr marL="4762" indent="0" algn="ctr">
              <a:buNone/>
            </a:pPr>
            <a:endParaRPr lang="da-DK" sz="1800" dirty="0" smtClean="0">
              <a:solidFill>
                <a:schemeClr val="bg1"/>
              </a:solidFill>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8 </a:t>
            </a:r>
            <a:r>
              <a:rPr lang="da-DK" sz="1800" dirty="0" err="1" smtClean="0">
                <a:solidFill>
                  <a:prstClr val="white"/>
                </a:solidFill>
                <a:latin typeface="Ubuntu"/>
              </a:rPr>
              <a:t>bn</a:t>
            </a:r>
            <a:r>
              <a:rPr lang="da-DK" sz="1800" dirty="0" smtClean="0">
                <a:solidFill>
                  <a:prstClr val="white"/>
                </a:solidFill>
                <a:latin typeface="Ubuntu"/>
              </a:rPr>
              <a:t> DKK</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portefolio</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1800</a:t>
            </a:r>
            <a:r>
              <a:rPr lang="da-DK" sz="1200" baseline="0" dirty="0" smtClean="0">
                <a:solidFill>
                  <a:prstClr val="white"/>
                </a:solidFill>
                <a:latin typeface="Ubuntu"/>
              </a:rPr>
              <a:t> </a:t>
            </a:r>
            <a:r>
              <a:rPr lang="da-DK" sz="1200" dirty="0" err="1" smtClean="0">
                <a:solidFill>
                  <a:prstClr val="white"/>
                </a:solidFill>
                <a:latin typeface="Ubuntu"/>
              </a:rPr>
              <a:t>active</a:t>
            </a:r>
            <a:r>
              <a:rPr lang="da-DK" sz="1200" dirty="0" smtClean="0">
                <a:solidFill>
                  <a:prstClr val="white"/>
                </a:solidFill>
                <a:latin typeface="Ubuntu"/>
              </a:rPr>
              <a: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800" dirty="0" smtClean="0">
                <a:solidFill>
                  <a:prstClr val="white"/>
                </a:solidFill>
                <a:latin typeface="Ubuntu"/>
              </a:rPr>
              <a:t>250</a:t>
            </a:r>
            <a:r>
              <a:rPr lang="da-DK" sz="1800" baseline="0" dirty="0" smtClean="0">
                <a:solidFill>
                  <a:prstClr val="white"/>
                </a:solidFill>
                <a:latin typeface="Ubuntu"/>
              </a:rPr>
              <a:t> </a:t>
            </a:r>
            <a:r>
              <a:rPr lang="da-DK" sz="1200" dirty="0" smtClean="0">
                <a:solidFill>
                  <a:prstClr val="white"/>
                </a:solidFill>
                <a:latin typeface="Ubuntu"/>
              </a:rPr>
              <a:t>Int. </a:t>
            </a:r>
            <a:r>
              <a:rPr lang="da-DK" sz="1200" dirty="0" err="1" smtClean="0">
                <a:solidFill>
                  <a:prstClr val="white"/>
                </a:solidFill>
                <a:latin typeface="Ubuntu"/>
              </a:rPr>
              <a:t>projects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2400" dirty="0" smtClean="0">
                <a:solidFill>
                  <a:prstClr val="white"/>
                </a:solidFill>
                <a:latin typeface="Ubuntu"/>
              </a:rPr>
              <a:t>3300/</a:t>
            </a:r>
            <a:r>
              <a:rPr lang="da-DK" sz="2400" dirty="0" err="1" smtClean="0">
                <a:solidFill>
                  <a:prstClr val="white"/>
                </a:solidFill>
                <a:latin typeface="Ubuntu"/>
              </a:rPr>
              <a:t>yr</a:t>
            </a:r>
            <a:r>
              <a:rPr lang="da-DK" sz="2400" baseline="0" dirty="0" smtClean="0">
                <a:solidFill>
                  <a:prstClr val="white"/>
                </a:solidFill>
                <a:latin typeface="Ubuntu"/>
              </a:rPr>
              <a:t> </a:t>
            </a:r>
            <a:r>
              <a:rPr lang="da-DK" sz="1200" dirty="0" err="1" smtClean="0">
                <a:solidFill>
                  <a:prstClr val="white"/>
                </a:solidFill>
                <a:latin typeface="Ubuntu"/>
              </a:rPr>
              <a:t>project</a:t>
            </a:r>
            <a:r>
              <a:rPr lang="da-DK" sz="1200" dirty="0" smtClean="0">
                <a:solidFill>
                  <a:prstClr val="white"/>
                </a:solidFill>
                <a:latin typeface="Ubuntu"/>
              </a:rPr>
              <a:t> </a:t>
            </a:r>
            <a:r>
              <a:rPr lang="da-DK" sz="1200" dirty="0" err="1" smtClean="0">
                <a:solidFill>
                  <a:prstClr val="white"/>
                </a:solidFill>
                <a:latin typeface="Ubuntu"/>
              </a:rPr>
              <a:t>proposals</a:t>
            </a: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r>
              <a:rPr lang="da-DK" sz="1200" dirty="0" smtClean="0">
                <a:solidFill>
                  <a:prstClr val="white"/>
                </a:solidFill>
                <a:latin typeface="Ubuntu"/>
              </a:rPr>
              <a:t>1.5 </a:t>
            </a:r>
            <a:r>
              <a:rPr lang="da-DK" sz="1200" dirty="0" err="1" smtClean="0">
                <a:solidFill>
                  <a:prstClr val="white"/>
                </a:solidFill>
                <a:latin typeface="Ubuntu"/>
              </a:rPr>
              <a:t>bn</a:t>
            </a:r>
            <a:r>
              <a:rPr lang="da-DK" sz="1200" dirty="0" smtClean="0">
                <a:solidFill>
                  <a:prstClr val="white"/>
                </a:solidFill>
                <a:latin typeface="Ubuntu"/>
              </a:rPr>
              <a:t> DKK </a:t>
            </a:r>
            <a:r>
              <a:rPr lang="da-DK" sz="1000" dirty="0" smtClean="0">
                <a:solidFill>
                  <a:prstClr val="white"/>
                </a:solidFill>
                <a:latin typeface="Ubuntu"/>
              </a:rPr>
              <a:t>in 2019</a:t>
            </a: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800" dirty="0" smtClean="0">
              <a:solidFill>
                <a:prstClr val="white"/>
              </a:solidFill>
              <a:latin typeface="Ubuntu"/>
            </a:endParaRPr>
          </a:p>
          <a:p>
            <a:pPr marL="0" marR="0" lvl="0" indent="0" algn="l" defTabSz="866088" rtl="0" eaLnBrk="1" fontAlgn="auto" latinLnBrk="0" hangingPunct="1">
              <a:lnSpc>
                <a:spcPct val="100000"/>
              </a:lnSpc>
              <a:spcBef>
                <a:spcPts val="0"/>
              </a:spcBef>
              <a:spcAft>
                <a:spcPts val="0"/>
              </a:spcAft>
              <a:buClrTx/>
              <a:buSzTx/>
              <a:buFontTx/>
              <a:buNone/>
              <a:tabLst/>
              <a:defRPr/>
            </a:pPr>
            <a:endParaRPr lang="da-DK" sz="1200" dirty="0" smtClean="0">
              <a:solidFill>
                <a:prstClr val="white"/>
              </a:solidFill>
              <a:latin typeface="Ubuntu"/>
            </a:endParaRPr>
          </a:p>
          <a:p>
            <a:pPr defTabSz="866088">
              <a:defRPr/>
            </a:pPr>
            <a:endParaRPr lang="da-DK" baseline="0" dirty="0" smtClean="0"/>
          </a:p>
        </p:txBody>
      </p:sp>
      <p:sp>
        <p:nvSpPr>
          <p:cNvPr id="4" name="Pladsholder til diasnummer 3"/>
          <p:cNvSpPr>
            <a:spLocks noGrp="1"/>
          </p:cNvSpPr>
          <p:nvPr>
            <p:ph type="sldNum" sz="quarter" idx="10"/>
          </p:nvPr>
        </p:nvSpPr>
        <p:spPr/>
        <p:txBody>
          <a:bodyPr/>
          <a:lstStyle/>
          <a:p>
            <a:fld id="{8C225011-974D-4E94-B454-6C2E1F12F228}" type="slidenum">
              <a:rPr lang="da-DK" smtClean="0"/>
              <a:pPr/>
              <a:t>2</a:t>
            </a:fld>
            <a:endParaRPr lang="en-GB" dirty="0"/>
          </a:p>
        </p:txBody>
      </p:sp>
    </p:spTree>
    <p:extLst>
      <p:ext uri="{BB962C8B-B14F-4D97-AF65-F5344CB8AC3E}">
        <p14:creationId xmlns:p14="http://schemas.microsoft.com/office/powerpoint/2010/main" val="377382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225011-974D-4E94-B454-6C2E1F12F228}" type="slidenum">
              <a:rPr lang="da-DK" smtClean="0"/>
              <a:t>3</a:t>
            </a:fld>
            <a:endParaRPr lang="da-DK" dirty="0"/>
          </a:p>
        </p:txBody>
      </p:sp>
    </p:spTree>
    <p:extLst>
      <p:ext uri="{BB962C8B-B14F-4D97-AF65-F5344CB8AC3E}">
        <p14:creationId xmlns:p14="http://schemas.microsoft.com/office/powerpoint/2010/main" val="126939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883410">
              <a:defRPr/>
            </a:pPr>
            <a:r>
              <a:rPr lang="da-DK" dirty="0" err="1" smtClean="0"/>
              <a:t>We</a:t>
            </a:r>
            <a:r>
              <a:rPr lang="da-DK" dirty="0" smtClean="0"/>
              <a:t> </a:t>
            </a:r>
            <a:r>
              <a:rPr lang="da-DK" dirty="0" err="1" smtClean="0"/>
              <a:t>only</a:t>
            </a:r>
            <a:r>
              <a:rPr lang="da-DK" baseline="0" dirty="0" smtClean="0"/>
              <a:t> have </a:t>
            </a:r>
            <a:r>
              <a:rPr lang="da-DK" baseline="0" dirty="0" err="1" smtClean="0"/>
              <a:t>threee</a:t>
            </a:r>
            <a:r>
              <a:rPr lang="da-DK" baseline="0" dirty="0" smtClean="0"/>
              <a:t> </a:t>
            </a:r>
            <a:r>
              <a:rPr lang="da-DK" baseline="0" dirty="0" err="1" smtClean="0"/>
              <a:t>entrence</a:t>
            </a:r>
            <a:r>
              <a:rPr lang="da-DK" baseline="0" dirty="0" smtClean="0"/>
              <a:t> points til IFD.</a:t>
            </a:r>
          </a:p>
          <a:p>
            <a:pPr marL="174879" indent="-174879">
              <a:buFontTx/>
              <a:buChar char="-"/>
            </a:pPr>
            <a:endParaRPr lang="da-DK" baseline="0" dirty="0" smtClean="0"/>
          </a:p>
          <a:p>
            <a:r>
              <a:rPr lang="da-DK" b="1" baseline="0" dirty="0" smtClean="0"/>
              <a:t>Talent </a:t>
            </a:r>
            <a:r>
              <a:rPr lang="da-DK" baseline="0" dirty="0" smtClean="0"/>
              <a:t>is the </a:t>
            </a:r>
            <a:r>
              <a:rPr lang="da-DK" baseline="0" dirty="0" err="1" smtClean="0"/>
              <a:t>individual</a:t>
            </a:r>
            <a:r>
              <a:rPr lang="da-DK" baseline="0" dirty="0" smtClean="0"/>
              <a:t> </a:t>
            </a:r>
            <a:r>
              <a:rPr lang="da-DK" baseline="0" dirty="0" err="1" smtClean="0"/>
              <a:t>level</a:t>
            </a:r>
            <a:endParaRPr lang="da-DK" baseline="0" dirty="0" smtClean="0"/>
          </a:p>
          <a:p>
            <a:pPr marL="174879" indent="-174879">
              <a:buFont typeface="Arial" charset="0"/>
              <a:buChar char="•"/>
            </a:pPr>
            <a:r>
              <a:rPr lang="da-DK" dirty="0" err="1">
                <a:solidFill>
                  <a:schemeClr val="bg1"/>
                </a:solidFill>
              </a:rPr>
              <a:t>Iværksettere</a:t>
            </a:r>
            <a:r>
              <a:rPr lang="da-DK" dirty="0">
                <a:solidFill>
                  <a:schemeClr val="bg1"/>
                </a:solidFill>
              </a:rPr>
              <a:t>, </a:t>
            </a:r>
            <a:r>
              <a:rPr lang="da-DK" dirty="0" err="1">
                <a:solidFill>
                  <a:schemeClr val="bg1"/>
                </a:solidFill>
              </a:rPr>
              <a:t>PhD</a:t>
            </a:r>
            <a:r>
              <a:rPr lang="da-DK" dirty="0">
                <a:solidFill>
                  <a:schemeClr val="bg1"/>
                </a:solidFill>
              </a:rPr>
              <a:t>, </a:t>
            </a:r>
            <a:r>
              <a:rPr lang="da-DK" dirty="0" err="1">
                <a:solidFill>
                  <a:schemeClr val="bg1"/>
                </a:solidFill>
              </a:rPr>
              <a:t>PostDoc</a:t>
            </a:r>
            <a:endParaRPr lang="da-DK" dirty="0">
              <a:solidFill>
                <a:schemeClr val="bg1"/>
              </a:solidFill>
            </a:endParaRPr>
          </a:p>
          <a:p>
            <a:endParaRPr lang="da-DK" b="1" baseline="0" dirty="0" smtClean="0"/>
          </a:p>
          <a:p>
            <a:r>
              <a:rPr lang="da-DK" b="1" baseline="0" dirty="0" err="1" smtClean="0"/>
              <a:t>InnoBooster</a:t>
            </a:r>
            <a:r>
              <a:rPr lang="da-DK" b="1" baseline="0" dirty="0" smtClean="0"/>
              <a:t> </a:t>
            </a:r>
            <a:r>
              <a:rPr lang="da-DK" baseline="0" dirty="0" err="1" smtClean="0"/>
              <a:t>are</a:t>
            </a:r>
            <a:r>
              <a:rPr lang="da-DK" baseline="0" dirty="0" smtClean="0"/>
              <a:t> for start-ups and smaller </a:t>
            </a:r>
            <a:r>
              <a:rPr lang="da-DK" baseline="0" dirty="0" err="1" smtClean="0"/>
              <a:t>companies</a:t>
            </a:r>
            <a:r>
              <a:rPr lang="da-DK" baseline="0" dirty="0" smtClean="0"/>
              <a:t>. </a:t>
            </a:r>
          </a:p>
          <a:p>
            <a:pPr marL="174879" indent="-174879">
              <a:buFont typeface="Arial" charset="0"/>
              <a:buChar char="•"/>
            </a:pPr>
            <a:r>
              <a:rPr lang="da-DK" dirty="0">
                <a:solidFill>
                  <a:schemeClr val="bg1"/>
                </a:solidFill>
              </a:rPr>
              <a:t>0,5 – 5 mio. DKK</a:t>
            </a:r>
          </a:p>
          <a:p>
            <a:pPr marL="174879" indent="-174879">
              <a:buFont typeface="Arial" charset="0"/>
              <a:buChar char="•"/>
            </a:pPr>
            <a:r>
              <a:rPr lang="da-DK" dirty="0" err="1">
                <a:solidFill>
                  <a:schemeClr val="bg1"/>
                </a:solidFill>
              </a:rPr>
              <a:t>SMV´er</a:t>
            </a:r>
            <a:r>
              <a:rPr lang="da-DK" dirty="0">
                <a:solidFill>
                  <a:schemeClr val="bg1"/>
                </a:solidFill>
              </a:rPr>
              <a:t>, </a:t>
            </a:r>
          </a:p>
          <a:p>
            <a:pPr marL="174879" indent="-174879">
              <a:buFont typeface="Arial" charset="0"/>
              <a:buChar char="•"/>
            </a:pPr>
            <a:r>
              <a:rPr lang="da-DK" dirty="0">
                <a:solidFill>
                  <a:schemeClr val="bg1"/>
                </a:solidFill>
              </a:rPr>
              <a:t>Op til 33% dækning</a:t>
            </a:r>
          </a:p>
          <a:p>
            <a:pPr marL="174879" indent="-174879">
              <a:buFontTx/>
              <a:buChar char="-"/>
            </a:pPr>
            <a:endParaRPr lang="da-DK" baseline="0" dirty="0" smtClean="0"/>
          </a:p>
          <a:p>
            <a:r>
              <a:rPr lang="da-DK" b="1" baseline="0" dirty="0" smtClean="0"/>
              <a:t>Grand Solutions</a:t>
            </a:r>
            <a:r>
              <a:rPr lang="da-DK" baseline="0" dirty="0" smtClean="0"/>
              <a:t> </a:t>
            </a:r>
            <a:r>
              <a:rPr lang="da-DK" baseline="0" dirty="0" err="1" smtClean="0"/>
              <a:t>are</a:t>
            </a:r>
            <a:r>
              <a:rPr lang="da-DK" baseline="0" dirty="0" smtClean="0"/>
              <a:t> the </a:t>
            </a:r>
            <a:r>
              <a:rPr lang="da-DK" baseline="0" dirty="0" err="1" smtClean="0"/>
              <a:t>bigger</a:t>
            </a:r>
            <a:r>
              <a:rPr lang="da-DK" baseline="0" dirty="0" smtClean="0"/>
              <a:t> </a:t>
            </a:r>
            <a:r>
              <a:rPr lang="da-DK" baseline="0" dirty="0" err="1" smtClean="0"/>
              <a:t>scientific</a:t>
            </a:r>
            <a:r>
              <a:rPr lang="da-DK" baseline="0" dirty="0" smtClean="0"/>
              <a:t> projects</a:t>
            </a:r>
          </a:p>
          <a:p>
            <a:pPr marL="174879" indent="-174879">
              <a:buFont typeface="Arial" charset="0"/>
              <a:buChar char="•"/>
            </a:pPr>
            <a:r>
              <a:rPr lang="da-DK" dirty="0">
                <a:solidFill>
                  <a:schemeClr val="bg1"/>
                </a:solidFill>
              </a:rPr>
              <a:t>5 mio. DKK og op:</a:t>
            </a:r>
          </a:p>
          <a:p>
            <a:pPr marL="174879" indent="-174879">
              <a:buFont typeface="Arial" charset="0"/>
              <a:buChar char="•"/>
            </a:pPr>
            <a:r>
              <a:rPr lang="da-DK" dirty="0">
                <a:solidFill>
                  <a:schemeClr val="bg1"/>
                </a:solidFill>
              </a:rPr>
              <a:t>Tematiske og åbne</a:t>
            </a:r>
          </a:p>
          <a:p>
            <a:pPr marL="174879" indent="-174879">
              <a:buFont typeface="Arial" charset="0"/>
              <a:buChar char="•"/>
            </a:pPr>
            <a:r>
              <a:rPr lang="da-DK" dirty="0">
                <a:solidFill>
                  <a:schemeClr val="bg1"/>
                </a:solidFill>
              </a:rPr>
              <a:t>Typisk m</a:t>
            </a:r>
            <a:r>
              <a:rPr lang="da-DK" dirty="0" err="1">
                <a:solidFill>
                  <a:schemeClr val="bg1"/>
                </a:solidFill>
              </a:rPr>
              <a:t>ellem</a:t>
            </a:r>
            <a:r>
              <a:rPr lang="da-DK" dirty="0">
                <a:solidFill>
                  <a:schemeClr val="bg1"/>
                </a:solidFill>
              </a:rPr>
              <a:t> virksomheder</a:t>
            </a:r>
          </a:p>
          <a:p>
            <a:pPr marL="174879" indent="-174879">
              <a:buFont typeface="Arial" charset="0"/>
              <a:buChar char="•"/>
            </a:pPr>
            <a:r>
              <a:rPr lang="da-DK" dirty="0">
                <a:solidFill>
                  <a:schemeClr val="bg1"/>
                </a:solidFill>
              </a:rPr>
              <a:t>og UNI/GTS. </a:t>
            </a:r>
          </a:p>
          <a:p>
            <a:pPr marL="174879" indent="-174879">
              <a:buFont typeface="Arial" charset="0"/>
              <a:buChar char="•"/>
            </a:pPr>
            <a:r>
              <a:rPr lang="da-DK" dirty="0">
                <a:solidFill>
                  <a:schemeClr val="bg1"/>
                </a:solidFill>
              </a:rPr>
              <a:t>Op til 75% dækning</a:t>
            </a:r>
            <a:endParaRPr lang="da-DK" dirty="0" smtClean="0"/>
          </a:p>
          <a:p>
            <a:pPr defTabSz="883410">
              <a:defRPr/>
            </a:pPr>
            <a:endParaRPr lang="da-DK" dirty="0"/>
          </a:p>
        </p:txBody>
      </p:sp>
      <p:sp>
        <p:nvSpPr>
          <p:cNvPr id="4" name="Pladsholder til diasnummer 3"/>
          <p:cNvSpPr>
            <a:spLocks noGrp="1"/>
          </p:cNvSpPr>
          <p:nvPr>
            <p:ph type="sldNum" sz="quarter" idx="10"/>
          </p:nvPr>
        </p:nvSpPr>
        <p:spPr/>
        <p:txBody>
          <a:bodyPr/>
          <a:lstStyle/>
          <a:p>
            <a:pPr marL="0" marR="0" lvl="0" indent="0" algn="r" defTabSz="1085900" rtl="0" eaLnBrk="1" fontAlgn="auto" latinLnBrk="0" hangingPunct="1">
              <a:lnSpc>
                <a:spcPct val="100000"/>
              </a:lnSpc>
              <a:spcBef>
                <a:spcPts val="0"/>
              </a:spcBef>
              <a:spcAft>
                <a:spcPts val="0"/>
              </a:spcAft>
              <a:buClrTx/>
              <a:buSzTx/>
              <a:buFontTx/>
              <a:buNone/>
              <a:tabLst/>
              <a:defRPr/>
            </a:pPr>
            <a:fld id="{8C225011-974D-4E94-B454-6C2E1F12F228}"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59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4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VENSTRE</a:t>
            </a:r>
          </a:p>
          <a:p>
            <a:endParaRPr lang="da-DK" sz="1200" b="1" i="0" kern="1200" cap="all" baseline="0" dirty="0" smtClean="0">
              <a:solidFill>
                <a:schemeClr val="tx1"/>
              </a:solidFill>
              <a:effectLst/>
              <a:latin typeface="+mn-lt"/>
              <a:ea typeface="+mn-ea"/>
              <a:cs typeface="+mn-cs"/>
            </a:endParaRPr>
          </a:p>
          <a:p>
            <a:r>
              <a:rPr lang="da-DK" sz="1200" b="1" i="0" u="none" strike="noStrike" kern="1200" baseline="0" dirty="0" smtClean="0">
                <a:solidFill>
                  <a:schemeClr val="tx1"/>
                </a:solidFill>
                <a:latin typeface="+mn-lt"/>
                <a:ea typeface="+mn-ea"/>
                <a:cs typeface="+mn-cs"/>
              </a:rPr>
              <a:t>Flyvende </a:t>
            </a:r>
            <a:endParaRPr lang="da-DK" sz="1200" b="0" i="0" u="none" strike="noStrike" kern="1200" baseline="0" dirty="0" smtClean="0">
              <a:solidFill>
                <a:schemeClr val="tx1"/>
              </a:solidFill>
              <a:latin typeface="+mn-lt"/>
              <a:ea typeface="+mn-ea"/>
              <a:cs typeface="+mn-cs"/>
            </a:endParaRPr>
          </a:p>
          <a:p>
            <a:r>
              <a:rPr lang="da-DK" sz="1200" b="1" i="0" u="none" strike="noStrike" kern="1200" baseline="0" dirty="0" smtClean="0">
                <a:solidFill>
                  <a:schemeClr val="tx1"/>
                </a:solidFill>
                <a:latin typeface="+mn-lt"/>
                <a:ea typeface="+mn-ea"/>
                <a:cs typeface="+mn-cs"/>
              </a:rPr>
              <a:t>magnet finder grundvand </a:t>
            </a:r>
            <a:endParaRPr lang="da-DK" sz="1200" b="0" i="0" u="none" strike="noStrike" kern="1200" baseline="0" dirty="0" smtClean="0">
              <a:solidFill>
                <a:schemeClr val="tx1"/>
              </a:solidFill>
              <a:latin typeface="+mn-lt"/>
              <a:ea typeface="+mn-ea"/>
              <a:cs typeface="+mn-cs"/>
            </a:endParaRPr>
          </a:p>
          <a:p>
            <a:r>
              <a:rPr lang="da-DK" sz="1200" b="1" i="0" u="none" strike="noStrike" kern="1200" baseline="0" dirty="0" smtClean="0">
                <a:solidFill>
                  <a:schemeClr val="tx1"/>
                </a:solidFill>
                <a:latin typeface="+mn-lt"/>
                <a:ea typeface="+mn-ea"/>
                <a:cs typeface="+mn-cs"/>
              </a:rPr>
              <a:t>over hele kloden </a:t>
            </a:r>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r>
              <a:rPr lang="da-DK" sz="1200" b="0" i="0" u="none" strike="noStrike" kern="1200" baseline="0" dirty="0" smtClean="0">
                <a:solidFill>
                  <a:schemeClr val="tx1"/>
                </a:solidFill>
                <a:latin typeface="+mn-lt"/>
                <a:ea typeface="+mn-ea"/>
                <a:cs typeface="+mn-cs"/>
              </a:rPr>
              <a:t>De danske myndigheder har nu fuldt overblik over grundvandet i Danmark. Det gør det nemmere at beskytte vores drikkevand mod forurening og sætte grundvandsboringer op de rigtige steder. </a:t>
            </a:r>
          </a:p>
          <a:p>
            <a:r>
              <a:rPr lang="da-DK" sz="1200" b="0" i="0" u="none" strike="noStrike" kern="1200" baseline="0" dirty="0" smtClean="0">
                <a:solidFill>
                  <a:schemeClr val="tx1"/>
                </a:solidFill>
                <a:latin typeface="+mn-lt"/>
                <a:ea typeface="+mn-ea"/>
                <a:cs typeface="+mn-cs"/>
              </a:rPr>
              <a:t>Innovationsfondens </a:t>
            </a:r>
          </a:p>
          <a:p>
            <a:r>
              <a:rPr lang="da-DK" sz="1200" b="0" i="0" u="none" strike="noStrike" kern="1200" baseline="0" dirty="0" smtClean="0">
                <a:solidFill>
                  <a:schemeClr val="tx1"/>
                </a:solidFill>
                <a:latin typeface="+mn-lt"/>
                <a:ea typeface="+mn-ea"/>
                <a:cs typeface="+mn-cs"/>
              </a:rPr>
              <a:t>projekt gjorde det muligt for forskere fra Aarhus Universitet og virksomheden </a:t>
            </a:r>
            <a:r>
              <a:rPr lang="da-DK" sz="1200" b="0" i="0" u="none" strike="noStrike" kern="1200" baseline="0" dirty="0" err="1" smtClean="0">
                <a:solidFill>
                  <a:schemeClr val="tx1"/>
                </a:solidFill>
                <a:latin typeface="+mn-lt"/>
                <a:ea typeface="+mn-ea"/>
                <a:cs typeface="+mn-cs"/>
              </a:rPr>
              <a:t>SkyTEM</a:t>
            </a:r>
            <a:r>
              <a:rPr lang="da-DK" sz="1200" b="0" i="0" u="none" strike="noStrike" kern="1200" baseline="0" dirty="0" smtClean="0">
                <a:solidFill>
                  <a:schemeClr val="tx1"/>
                </a:solidFill>
                <a:latin typeface="+mn-lt"/>
                <a:ea typeface="+mn-ea"/>
                <a:cs typeface="+mn-cs"/>
              </a:rPr>
              <a:t> at udvikle en helikopterbåret antenne med et kæmpe elektromagnetisk felt, som ved hjælp af magnetiske bølger skaber et præcist 3D billede af, hvor grundvandet ligger. </a:t>
            </a:r>
          </a:p>
          <a:p>
            <a:r>
              <a:rPr lang="da-DK" sz="1200" b="0" i="0" u="none" strike="noStrike" kern="1200" baseline="0" dirty="0" smtClean="0">
                <a:solidFill>
                  <a:schemeClr val="tx1"/>
                </a:solidFill>
                <a:latin typeface="+mn-lt"/>
                <a:ea typeface="+mn-ea"/>
                <a:cs typeface="+mn-cs"/>
              </a:rPr>
              <a:t>Siden er teknologien blevet finpudset, så man nu kan finde grundvand dybere i undergrunden og i andre typer af jord end den danske muld. </a:t>
            </a:r>
          </a:p>
          <a:p>
            <a:r>
              <a:rPr lang="da-DK" sz="1200" b="0" i="0" u="none" strike="noStrike" kern="1200" baseline="0" dirty="0" smtClean="0">
                <a:solidFill>
                  <a:schemeClr val="tx1"/>
                </a:solidFill>
                <a:latin typeface="+mn-lt"/>
                <a:ea typeface="+mn-ea"/>
                <a:cs typeface="+mn-cs"/>
              </a:rPr>
              <a:t>Systemet bruges nu over hele kloden. </a:t>
            </a:r>
          </a:p>
          <a:p>
            <a:r>
              <a:rPr lang="da-DK" sz="1200" b="0" i="0" u="none" strike="noStrike" kern="1200" baseline="0" dirty="0" smtClean="0">
                <a:solidFill>
                  <a:schemeClr val="tx1"/>
                </a:solidFill>
                <a:latin typeface="+mn-lt"/>
                <a:ea typeface="+mn-ea"/>
                <a:cs typeface="+mn-cs"/>
              </a:rPr>
              <a:t>Ud over Canada og Australien har den indiske regering med støtte fra Verdensbanken haft besøg af helikopteren. Den har kortlagt grundvandet i seks indiske delstater. </a:t>
            </a:r>
          </a:p>
          <a:p>
            <a:r>
              <a:rPr lang="da-DK" sz="1200" b="0" i="0" u="none" strike="noStrike" kern="1200" baseline="0" dirty="0" smtClean="0">
                <a:solidFill>
                  <a:schemeClr val="tx1"/>
                </a:solidFill>
                <a:latin typeface="+mn-lt"/>
                <a:ea typeface="+mn-ea"/>
                <a:cs typeface="+mn-cs"/>
              </a:rPr>
              <a:t>Et innovativt system med kæmpe potentiale i en tid med vandmangel mange steder i verden. </a:t>
            </a: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Billede</a:t>
            </a:r>
            <a:r>
              <a:rPr lang="da-DK" sz="1200" b="1" i="0" kern="1200" cap="all" baseline="0" dirty="0" smtClean="0">
                <a:solidFill>
                  <a:schemeClr val="tx1"/>
                </a:solidFill>
                <a:effectLst/>
                <a:latin typeface="+mn-lt"/>
                <a:ea typeface="+mn-ea"/>
                <a:cs typeface="+mn-cs"/>
              </a:rPr>
              <a:t> ØVERST TIL højre</a:t>
            </a:r>
          </a:p>
          <a:p>
            <a:endParaRPr lang="da-DK" sz="1200" b="1" i="0" kern="1200" cap="all" baseline="0"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OMDANNER METANGAS TIL MILJØVENLIGT DYREFODER</a:t>
            </a:r>
          </a:p>
          <a:p>
            <a:r>
              <a:rPr lang="da-DK" sz="1200" b="1" i="0" kern="1200" cap="all" dirty="0" smtClean="0">
                <a:solidFill>
                  <a:schemeClr val="tx1"/>
                </a:solidFill>
                <a:effectLst/>
                <a:latin typeface="+mn-lt"/>
                <a:ea typeface="+mn-ea"/>
                <a:cs typeface="+mn-cs"/>
              </a:rPr>
              <a:t>PERIODE</a:t>
            </a:r>
          </a:p>
          <a:p>
            <a:r>
              <a:rPr lang="da-DK" sz="1200" b="1" i="0" kern="1200" cap="all" dirty="0" smtClean="0">
                <a:solidFill>
                  <a:schemeClr val="tx1"/>
                </a:solidFill>
                <a:effectLst/>
                <a:latin typeface="+mn-lt"/>
                <a:ea typeface="+mn-ea"/>
                <a:cs typeface="+mn-cs"/>
              </a:rPr>
              <a:t>2014 - 2018</a:t>
            </a:r>
          </a:p>
          <a:p>
            <a:r>
              <a:rPr lang="da-DK" sz="1200" b="1" i="0" kern="1200" cap="all" dirty="0" smtClean="0">
                <a:solidFill>
                  <a:schemeClr val="tx1"/>
                </a:solidFill>
                <a:effectLst/>
                <a:latin typeface="+mn-lt"/>
                <a:ea typeface="+mn-ea"/>
                <a:cs typeface="+mn-cs"/>
              </a:rPr>
              <a:t>INNOVATIONSFONDEN</a:t>
            </a:r>
          </a:p>
          <a:p>
            <a:r>
              <a:rPr lang="da-DK" sz="1200" b="1" i="0" kern="1200" cap="all" dirty="0" smtClean="0">
                <a:solidFill>
                  <a:schemeClr val="tx1"/>
                </a:solidFill>
                <a:effectLst/>
                <a:latin typeface="+mn-lt"/>
                <a:ea typeface="+mn-ea"/>
                <a:cs typeface="+mn-cs"/>
              </a:rPr>
              <a:t>15 MIO.</a:t>
            </a:r>
          </a:p>
          <a:p>
            <a:r>
              <a:rPr lang="da-DK" sz="1200" b="1" i="0" kern="1200" cap="all" dirty="0" smtClean="0">
                <a:solidFill>
                  <a:schemeClr val="tx1"/>
                </a:solidFill>
                <a:effectLst/>
                <a:latin typeface="+mn-lt"/>
                <a:ea typeface="+mn-ea"/>
                <a:cs typeface="+mn-cs"/>
              </a:rPr>
              <a:t>PROGRAM</a:t>
            </a:r>
          </a:p>
          <a:p>
            <a:r>
              <a:rPr lang="da-DK" sz="1200" b="1" i="0" kern="1200" cap="all" dirty="0" smtClean="0">
                <a:solidFill>
                  <a:schemeClr val="tx1"/>
                </a:solidFill>
                <a:effectLst/>
                <a:latin typeface="+mn-lt"/>
                <a:ea typeface="+mn-ea"/>
                <a:cs typeface="+mn-cs"/>
                <a:hlinkClick r:id="rId3"/>
              </a:rPr>
              <a:t>GRAND SOLUTIONS</a:t>
            </a:r>
            <a:endParaRPr lang="da-DK" sz="1200" b="1" i="0" kern="1200" cap="all"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80 TON KLIMAVENLIGT DYREFODER ER SOLGT FRA VERDENS FØRSTE FABRIK, SOM KAN LAVE DYREFODER PÅ BAGGRUND AF METANGAS.</a:t>
            </a:r>
          </a:p>
          <a:p>
            <a:r>
              <a:rPr lang="da-DK" sz="1200" b="0" i="0" kern="1200" dirty="0" smtClean="0">
                <a:solidFill>
                  <a:schemeClr val="tx1"/>
                </a:solidFill>
                <a:effectLst/>
                <a:latin typeface="+mn-lt"/>
                <a:ea typeface="+mn-ea"/>
                <a:cs typeface="+mn-cs"/>
              </a:rPr>
              <a:t>Med en investering fra Innovationsfonden har virksomheden </a:t>
            </a:r>
            <a:r>
              <a:rPr lang="da-DK" sz="1200" b="0" i="0" kern="1200" dirty="0" err="1" smtClean="0">
                <a:solidFill>
                  <a:schemeClr val="tx1"/>
                </a:solidFill>
                <a:effectLst/>
                <a:latin typeface="+mn-lt"/>
                <a:ea typeface="+mn-ea"/>
                <a:cs typeface="+mn-cs"/>
              </a:rPr>
              <a:t>Unibio</a:t>
            </a:r>
            <a:r>
              <a:rPr lang="da-DK" sz="1200" b="0" i="0" kern="1200" dirty="0" smtClean="0">
                <a:solidFill>
                  <a:schemeClr val="tx1"/>
                </a:solidFill>
                <a:effectLst/>
                <a:latin typeface="+mn-lt"/>
                <a:ea typeface="+mn-ea"/>
                <a:cs typeface="+mn-cs"/>
              </a:rPr>
              <a:t> og forskere fra DTU udviklet et storskalaanlæg til produktion af klimavenligt protein til dyrefoder. I anlægget spiser bakterier molekyler fra metangas. På den måde vokser bakterierne og kan omdannes til proteinrigt foder.</a:t>
            </a:r>
          </a:p>
          <a:p>
            <a:r>
              <a:rPr lang="da-DK" sz="1200" b="0" i="0" kern="1200" dirty="0" smtClean="0">
                <a:solidFill>
                  <a:schemeClr val="tx1"/>
                </a:solidFill>
                <a:effectLst/>
                <a:latin typeface="+mn-lt"/>
                <a:ea typeface="+mn-ea"/>
                <a:cs typeface="+mn-cs"/>
              </a:rPr>
              <a:t>I en tid med fødevaremangel, klimaforandringer og stigende efterspørgsel på kød kan foderfabrikken revolutionere markedet for dyrefoder. I dag laves foder til husdyr – for eksempel grise og køer – ud fra fiskemel eller soyamel. Det kræver enorme landbrugsarealer at brødføde de husdyr, som ender på vores middagstallerken. 82 % af det danske landbrugsareal bruges til at dyrke dyrefoder. Fabrikken i Kalundborg har kæmpe potentiale både for miljøet, naturen, landbruget og </a:t>
            </a:r>
            <a:r>
              <a:rPr lang="da-DK" sz="1200" b="0" i="0" kern="1200" dirty="0" err="1" smtClean="0">
                <a:solidFill>
                  <a:schemeClr val="tx1"/>
                </a:solidFill>
                <a:effectLst/>
                <a:latin typeface="+mn-lt"/>
                <a:ea typeface="+mn-ea"/>
                <a:cs typeface="+mn-cs"/>
              </a:rPr>
              <a:t>brødfødning</a:t>
            </a:r>
            <a:r>
              <a:rPr lang="da-DK" sz="1200" b="0" i="0" kern="1200" dirty="0" smtClean="0">
                <a:solidFill>
                  <a:schemeClr val="tx1"/>
                </a:solidFill>
                <a:effectLst/>
                <a:latin typeface="+mn-lt"/>
                <a:ea typeface="+mn-ea"/>
                <a:cs typeface="+mn-cs"/>
              </a:rPr>
              <a:t> af jordens befolkning.</a:t>
            </a:r>
          </a:p>
          <a:p>
            <a:r>
              <a:rPr lang="da-DK" sz="1200" b="1" i="0" kern="1200" cap="all" dirty="0" smtClean="0">
                <a:solidFill>
                  <a:schemeClr val="tx1"/>
                </a:solidFill>
                <a:effectLst/>
                <a:latin typeface="+mn-lt"/>
                <a:ea typeface="+mn-ea"/>
                <a:cs typeface="+mn-cs"/>
              </a:rPr>
              <a:t>FAKTA</a:t>
            </a:r>
          </a:p>
          <a:p>
            <a:r>
              <a:rPr lang="da-DK" sz="1200" b="0" i="0" kern="1200" dirty="0" smtClean="0">
                <a:solidFill>
                  <a:schemeClr val="tx1"/>
                </a:solidFill>
                <a:effectLst/>
                <a:latin typeface="+mn-lt"/>
                <a:ea typeface="+mn-ea"/>
                <a:cs typeface="+mn-cs"/>
              </a:rPr>
              <a:t>Der er allerede solgt 80 ton klimavenligt dyrefoder.</a:t>
            </a:r>
          </a:p>
          <a:p>
            <a:r>
              <a:rPr lang="da-DK" sz="1200" b="0" i="0" kern="1200" dirty="0" smtClean="0">
                <a:solidFill>
                  <a:schemeClr val="tx1"/>
                </a:solidFill>
                <a:effectLst/>
                <a:latin typeface="+mn-lt"/>
                <a:ea typeface="+mn-ea"/>
                <a:cs typeface="+mn-cs"/>
              </a:rPr>
              <a:t>Partnere: Danmarks Tekniske Universitet, Syddansk Universitet, </a:t>
            </a:r>
            <a:r>
              <a:rPr lang="da-DK" sz="1200" b="0" i="0" kern="1200" dirty="0" err="1" smtClean="0">
                <a:solidFill>
                  <a:schemeClr val="tx1"/>
                </a:solidFill>
                <a:effectLst/>
                <a:latin typeface="+mn-lt"/>
                <a:ea typeface="+mn-ea"/>
                <a:cs typeface="+mn-cs"/>
              </a:rPr>
              <a:t>UniBio</a:t>
            </a:r>
            <a:r>
              <a:rPr lang="da-DK" sz="1200" b="0" i="0" kern="1200" dirty="0" smtClean="0">
                <a:solidFill>
                  <a:schemeClr val="tx1"/>
                </a:solidFill>
                <a:effectLst/>
                <a:latin typeface="+mn-lt"/>
                <a:ea typeface="+mn-ea"/>
                <a:cs typeface="+mn-cs"/>
              </a:rPr>
              <a:t> A/S, Vestjyllands Andel og Aarhus Universitet.</a:t>
            </a:r>
          </a:p>
          <a:p>
            <a:endParaRPr lang="da-DK" sz="1200" b="0" i="0" kern="120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baseline="0" dirty="0" smtClean="0">
                <a:solidFill>
                  <a:schemeClr val="tx1"/>
                </a:solidFill>
                <a:effectLst/>
                <a:latin typeface="+mn-lt"/>
                <a:ea typeface="+mn-ea"/>
                <a:cs typeface="+mn-cs"/>
              </a:rPr>
              <a:t>Billede nederst til venstre</a:t>
            </a:r>
          </a:p>
          <a:p>
            <a:r>
              <a:rPr lang="da-DK" sz="1200" b="0" i="0" kern="1200" dirty="0" smtClean="0">
                <a:solidFill>
                  <a:schemeClr val="tx1"/>
                </a:solidFill>
                <a:effectLst/>
                <a:latin typeface="+mn-lt"/>
                <a:ea typeface="+mn-ea"/>
                <a:cs typeface="+mn-cs"/>
              </a:rPr>
              <a:t/>
            </a:r>
            <a:br>
              <a:rPr lang="da-DK" sz="1200" b="0" i="0" kern="1200" dirty="0" smtClean="0">
                <a:solidFill>
                  <a:schemeClr val="tx1"/>
                </a:solidFill>
                <a:effectLst/>
                <a:latin typeface="+mn-lt"/>
                <a:ea typeface="+mn-ea"/>
                <a:cs typeface="+mn-cs"/>
              </a:rPr>
            </a:br>
            <a:r>
              <a:rPr lang="da-DK" sz="1200" b="1" i="0" kern="1200" cap="all" dirty="0" smtClean="0">
                <a:solidFill>
                  <a:schemeClr val="tx1"/>
                </a:solidFill>
                <a:effectLst/>
                <a:latin typeface="+mn-lt"/>
                <a:ea typeface="+mn-ea"/>
                <a:cs typeface="+mn-cs"/>
              </a:rPr>
              <a:t>HØJDEMÅLER FORUDSER OVERSVØMMELSER</a:t>
            </a:r>
          </a:p>
          <a:p>
            <a:r>
              <a:rPr lang="da-DK" sz="1200" b="1" i="0" kern="1200" cap="all" dirty="0" smtClean="0">
                <a:solidFill>
                  <a:schemeClr val="tx1"/>
                </a:solidFill>
                <a:effectLst/>
                <a:latin typeface="+mn-lt"/>
                <a:ea typeface="+mn-ea"/>
                <a:cs typeface="+mn-cs"/>
              </a:rPr>
              <a:t>PERIODE</a:t>
            </a:r>
          </a:p>
          <a:p>
            <a:r>
              <a:rPr lang="da-DK" sz="1200" b="1" i="0" kern="1200" cap="all" dirty="0" smtClean="0">
                <a:solidFill>
                  <a:schemeClr val="tx1"/>
                </a:solidFill>
                <a:effectLst/>
                <a:latin typeface="+mn-lt"/>
                <a:ea typeface="+mn-ea"/>
                <a:cs typeface="+mn-cs"/>
              </a:rPr>
              <a:t>2013-2016</a:t>
            </a:r>
          </a:p>
          <a:p>
            <a:r>
              <a:rPr lang="da-DK" sz="1200" b="1" i="0" kern="1200" cap="all" dirty="0" smtClean="0">
                <a:solidFill>
                  <a:schemeClr val="tx1"/>
                </a:solidFill>
                <a:effectLst/>
                <a:latin typeface="+mn-lt"/>
                <a:ea typeface="+mn-ea"/>
                <a:cs typeface="+mn-cs"/>
              </a:rPr>
              <a:t>INNOVATIONSFONDEN</a:t>
            </a:r>
          </a:p>
          <a:p>
            <a:r>
              <a:rPr lang="da-DK" sz="1200" b="1" i="0" kern="1200" cap="all" dirty="0" smtClean="0">
                <a:solidFill>
                  <a:schemeClr val="tx1"/>
                </a:solidFill>
                <a:effectLst/>
                <a:latin typeface="+mn-lt"/>
                <a:ea typeface="+mn-ea"/>
                <a:cs typeface="+mn-cs"/>
              </a:rPr>
              <a:t>3 MIO.</a:t>
            </a:r>
          </a:p>
          <a:p>
            <a:r>
              <a:rPr lang="da-DK" sz="1200" b="1" i="0" kern="1200" cap="all" dirty="0" smtClean="0">
                <a:solidFill>
                  <a:schemeClr val="tx1"/>
                </a:solidFill>
                <a:effectLst/>
                <a:latin typeface="+mn-lt"/>
                <a:ea typeface="+mn-ea"/>
                <a:cs typeface="+mn-cs"/>
              </a:rPr>
              <a:t>PROGRAM</a:t>
            </a:r>
          </a:p>
          <a:p>
            <a:r>
              <a:rPr lang="da-DK" sz="1200" b="1" i="0" kern="1200" cap="all" dirty="0" smtClean="0">
                <a:solidFill>
                  <a:schemeClr val="tx1"/>
                </a:solidFill>
                <a:effectLst/>
                <a:latin typeface="+mn-lt"/>
                <a:ea typeface="+mn-ea"/>
                <a:cs typeface="+mn-cs"/>
                <a:hlinkClick r:id="rId4"/>
              </a:rPr>
              <a:t>GRAND SOLUTIONS</a:t>
            </a:r>
            <a:endParaRPr lang="da-DK" sz="1200" b="1" i="0" kern="1200" cap="all" dirty="0" smtClean="0">
              <a:solidFill>
                <a:schemeClr val="tx1"/>
              </a:solidFill>
              <a:effectLst/>
              <a:latin typeface="+mn-lt"/>
              <a:ea typeface="+mn-ea"/>
              <a:cs typeface="+mn-cs"/>
            </a:endParaRPr>
          </a:p>
          <a:p>
            <a:r>
              <a:rPr lang="da-DK" sz="1200" b="1" i="0" kern="1200" cap="all" dirty="0" smtClean="0">
                <a:solidFill>
                  <a:schemeClr val="tx1"/>
                </a:solidFill>
                <a:effectLst/>
                <a:latin typeface="+mn-lt"/>
                <a:ea typeface="+mn-ea"/>
                <a:cs typeface="+mn-cs"/>
              </a:rPr>
              <a:t>ET DIGITALT VÆRKTØJ KAN UDREGNE RISIKOEN FOR OVERSVØMMELSER VED SKYBRUD.</a:t>
            </a:r>
          </a:p>
          <a:p>
            <a:r>
              <a:rPr lang="da-DK" sz="1200" b="0" i="0" kern="1200" dirty="0" smtClean="0">
                <a:solidFill>
                  <a:schemeClr val="tx1"/>
                </a:solidFill>
                <a:effectLst/>
                <a:latin typeface="+mn-lt"/>
                <a:ea typeface="+mn-ea"/>
                <a:cs typeface="+mn-cs"/>
              </a:rPr>
              <a:t>En lille iværksættervirksomhed fra Aarhus har med en økonomisk indsprøjtning fra Innovationsfonden udviklet et digitalt værktøj, som forudsiger risikoen for oversvømmelse ved skybrud.</a:t>
            </a:r>
          </a:p>
          <a:p>
            <a:r>
              <a:rPr lang="da-DK" sz="1200" b="0" i="0" kern="1200" dirty="0" smtClean="0">
                <a:solidFill>
                  <a:schemeClr val="tx1"/>
                </a:solidFill>
                <a:effectLst/>
                <a:latin typeface="+mn-lt"/>
                <a:ea typeface="+mn-ea"/>
                <a:cs typeface="+mn-cs"/>
              </a:rPr>
              <a:t>Allerede før himlen åbner sluserne kan man dermed vide, hvilke kældre, der bliver oversvømmet, hvilke huse, der skyller væk, og hvilke veje, der må lukkes på grund</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af vand. En række kommuner og alle Danmarks største ingeniørhuse har allerede købt systemet.</a:t>
            </a:r>
          </a:p>
          <a:p>
            <a:r>
              <a:rPr lang="da-DK" sz="1200" b="0" i="0" kern="1200" dirty="0" smtClean="0">
                <a:solidFill>
                  <a:schemeClr val="tx1"/>
                </a:solidFill>
                <a:effectLst/>
                <a:latin typeface="+mn-lt"/>
                <a:ea typeface="+mn-ea"/>
                <a:cs typeface="+mn-cs"/>
              </a:rPr>
              <a:t>Det er den århusianske </a:t>
            </a:r>
            <a:r>
              <a:rPr lang="da-DK" sz="1200" b="0" i="0" kern="1200" dirty="0" err="1" smtClean="0">
                <a:solidFill>
                  <a:schemeClr val="tx1"/>
                </a:solidFill>
                <a:effectLst/>
                <a:latin typeface="+mn-lt"/>
                <a:ea typeface="+mn-ea"/>
                <a:cs typeface="+mn-cs"/>
              </a:rPr>
              <a:t>startup</a:t>
            </a:r>
            <a:r>
              <a:rPr lang="da-DK" sz="1200" b="0" i="0" kern="1200" dirty="0" smtClean="0">
                <a:solidFill>
                  <a:schemeClr val="tx1"/>
                </a:solidFill>
                <a:effectLst/>
                <a:latin typeface="+mn-lt"/>
                <a:ea typeface="+mn-ea"/>
                <a:cs typeface="+mn-cs"/>
              </a:rPr>
              <a:t>-virksomhed SCALGO, der sammen med Aarhus Universitet og ingeniørvirksomheden COWI har udviklet browserplatformen, som ved hjælp af detaljerede højdemålinger forudsiger, hvor vandet vil løbe hen og samle sig efter voldsomme regnskyl.</a:t>
            </a:r>
            <a:br>
              <a:rPr lang="da-DK" sz="1200" b="0" i="0" kern="1200" dirty="0" smtClean="0">
                <a:solidFill>
                  <a:schemeClr val="tx1"/>
                </a:solidFill>
                <a:effectLst/>
                <a:latin typeface="+mn-lt"/>
                <a:ea typeface="+mn-ea"/>
                <a:cs typeface="+mn-cs"/>
              </a:rPr>
            </a:br>
            <a:r>
              <a:rPr lang="da-DK" sz="1200" b="0" i="0" kern="1200" dirty="0" smtClean="0">
                <a:solidFill>
                  <a:schemeClr val="tx1"/>
                </a:solidFill>
                <a:effectLst/>
                <a:latin typeface="+mn-lt"/>
                <a:ea typeface="+mn-ea"/>
                <a:cs typeface="+mn-cs"/>
              </a:rPr>
              <a:t> </a:t>
            </a:r>
          </a:p>
          <a:p>
            <a:r>
              <a:rPr lang="da-DK" sz="1200" b="1" i="0" kern="1200" cap="all" dirty="0" smtClean="0">
                <a:solidFill>
                  <a:schemeClr val="tx1"/>
                </a:solidFill>
                <a:effectLst/>
                <a:latin typeface="+mn-lt"/>
                <a:ea typeface="+mn-ea"/>
                <a:cs typeface="+mn-cs"/>
              </a:rPr>
              <a:t>OM PROJEKTET</a:t>
            </a:r>
          </a:p>
          <a:p>
            <a:r>
              <a:rPr lang="da-DK" sz="1200" b="0" i="0" kern="1200" dirty="0" smtClean="0">
                <a:solidFill>
                  <a:schemeClr val="tx1"/>
                </a:solidFill>
                <a:effectLst/>
                <a:latin typeface="+mn-lt"/>
                <a:ea typeface="+mn-ea"/>
                <a:cs typeface="+mn-cs"/>
              </a:rPr>
              <a:t>Antallet af brugere fordobles hver fjerde måned.</a:t>
            </a:r>
          </a:p>
          <a:p>
            <a:r>
              <a:rPr lang="da-DK" sz="1200" b="0" i="0" kern="1200" dirty="0" smtClean="0">
                <a:solidFill>
                  <a:schemeClr val="tx1"/>
                </a:solidFill>
                <a:effectLst/>
                <a:latin typeface="+mn-lt"/>
                <a:ea typeface="+mn-ea"/>
                <a:cs typeface="+mn-cs"/>
              </a:rPr>
              <a:t>Partnere: SCALGO ApS, Aarhus Universitet og COWI.</a:t>
            </a:r>
          </a:p>
          <a:p>
            <a:r>
              <a:rPr lang="da-DK" sz="1200" b="0" i="0" kern="1200" dirty="0" smtClean="0">
                <a:solidFill>
                  <a:schemeClr val="tx1"/>
                </a:solidFill>
                <a:effectLst/>
                <a:latin typeface="+mn-lt"/>
                <a:ea typeface="+mn-ea"/>
                <a:cs typeface="+mn-cs"/>
              </a:rPr>
              <a:t> </a:t>
            </a:r>
          </a:p>
          <a:p>
            <a:endParaRPr lang="da-DK" sz="1200" b="0" i="0" kern="1200" cap="all" baseline="0" dirty="0" smtClean="0">
              <a:solidFill>
                <a:schemeClr val="tx1"/>
              </a:solidFill>
              <a:effectLst/>
              <a:latin typeface="+mn-lt"/>
              <a:ea typeface="+mn-ea"/>
              <a:cs typeface="+mn-cs"/>
            </a:endParaRPr>
          </a:p>
          <a:p>
            <a:endParaRPr lang="da-DK" sz="1200" b="1" i="0" kern="1200" cap="all" baseline="0" dirty="0" smtClean="0">
              <a:solidFill>
                <a:schemeClr val="tx1"/>
              </a:solidFill>
              <a:effectLst/>
              <a:latin typeface="+mn-lt"/>
              <a:ea typeface="+mn-ea"/>
              <a:cs typeface="+mn-cs"/>
            </a:endParaRPr>
          </a:p>
          <a:p>
            <a:r>
              <a:rPr lang="da-DK" sz="1200" b="1" i="0" kern="1200" cap="all" baseline="0" dirty="0" smtClean="0">
                <a:solidFill>
                  <a:schemeClr val="tx1"/>
                </a:solidFill>
                <a:effectLst/>
                <a:latin typeface="+mn-lt"/>
                <a:ea typeface="+mn-ea"/>
                <a:cs typeface="+mn-cs"/>
              </a:rPr>
              <a:t>Billede nederst til højre</a:t>
            </a:r>
          </a:p>
          <a:p>
            <a:r>
              <a:rPr lang="da-DK" sz="1200" b="1" i="0" kern="1200" cap="all" dirty="0" smtClean="0">
                <a:solidFill>
                  <a:schemeClr val="tx1"/>
                </a:solidFill>
                <a:effectLst/>
                <a:latin typeface="+mn-lt"/>
                <a:ea typeface="+mn-ea"/>
                <a:cs typeface="+mn-cs"/>
              </a:rPr>
              <a:t>DØDELIGT MEDFØDTE SYGDOMME SKAL I FREMTIDEN HELBREDES MED GENTERAPI</a:t>
            </a:r>
          </a:p>
          <a:p>
            <a:r>
              <a:rPr lang="da-DK" sz="1200" b="1" i="0" kern="1200" cap="all" dirty="0" smtClean="0">
                <a:solidFill>
                  <a:schemeClr val="tx1"/>
                </a:solidFill>
                <a:effectLst/>
                <a:latin typeface="+mn-lt"/>
                <a:ea typeface="+mn-ea"/>
                <a:cs typeface="+mn-cs"/>
              </a:rPr>
              <a:t>MEDFØDTE GENETISKE DEFEKTER KAN MEDFØRE, AT IMMUNSYSTEMET SVIGTER OG IKKE KAN FORSVARE KROPPEN MOD DE MIKROORGANISMER, VI HELE TIDEN UDSÆTTES FOR. MED STØTTE FRA INNOVATIONSFONDEN SKAL FORSKERE FRA AARHUS UNIVERSITET UDVIKLE NY TEKNOLOGI TIL AT KORRIGERE DISSE GENFEJL.</a:t>
            </a:r>
          </a:p>
          <a:p>
            <a:r>
              <a:rPr lang="da-DK" sz="1200" b="1" i="0" kern="1200" cap="all" dirty="0" smtClean="0">
                <a:solidFill>
                  <a:schemeClr val="tx1"/>
                </a:solidFill>
                <a:effectLst/>
                <a:latin typeface="+mn-lt"/>
                <a:ea typeface="+mn-ea"/>
                <a:cs typeface="+mn-cs"/>
              </a:rPr>
              <a:t>PRESSEMEDDELELSE: 03.10.2018</a:t>
            </a:r>
          </a:p>
          <a:p>
            <a:r>
              <a:rPr lang="da-DK" sz="1200" b="0" i="0" kern="1200" dirty="0" smtClean="0">
                <a:solidFill>
                  <a:schemeClr val="tx1"/>
                </a:solidFill>
                <a:effectLst/>
                <a:latin typeface="+mn-lt"/>
                <a:ea typeface="+mn-ea"/>
                <a:cs typeface="+mn-cs"/>
              </a:rPr>
              <a:t>Nogle af de mest alvorlige medfødte sygdomme involverer immunsystemet. Når immunsystemet ikke fungerer, dør patienterne ofte i de tidlige leveår af simple infektioner.</a:t>
            </a:r>
          </a:p>
          <a:p>
            <a:r>
              <a:rPr lang="da-DK" sz="1200" b="0" i="0" kern="1200" dirty="0" smtClean="0">
                <a:solidFill>
                  <a:schemeClr val="tx1"/>
                </a:solidFill>
                <a:effectLst/>
                <a:latin typeface="+mn-lt"/>
                <a:ea typeface="+mn-ea"/>
                <a:cs typeface="+mn-cs"/>
              </a:rPr>
              <a:t>Kendskabet til den genetiske baggrund for disse sygdomme er nu så avanceret, at den præcise genetiske fejl kan udpeges.</a:t>
            </a:r>
          </a:p>
          <a:p>
            <a:r>
              <a:rPr lang="da-DK" sz="1200" b="0" i="0" kern="1200" dirty="0" smtClean="0">
                <a:solidFill>
                  <a:schemeClr val="tx1"/>
                </a:solidFill>
                <a:effectLst/>
                <a:latin typeface="+mn-lt"/>
                <a:ea typeface="+mn-ea"/>
                <a:cs typeface="+mn-cs"/>
              </a:rPr>
              <a:t>Med en investering på 25 mio. kr. fra Innovationsfonden skal forskere fra Aarhus Universitet bygge videre på den revolutionerende CRISPR/</a:t>
            </a:r>
            <a:r>
              <a:rPr lang="da-DK" sz="1200" b="0" i="0" kern="1200" dirty="0" err="1" smtClean="0">
                <a:solidFill>
                  <a:schemeClr val="tx1"/>
                </a:solidFill>
                <a:effectLst/>
                <a:latin typeface="+mn-lt"/>
                <a:ea typeface="+mn-ea"/>
                <a:cs typeface="+mn-cs"/>
              </a:rPr>
              <a:t>Cas</a:t>
            </a:r>
            <a:r>
              <a:rPr lang="da-DK" sz="1200" b="0" i="0" kern="1200" dirty="0" smtClean="0">
                <a:solidFill>
                  <a:schemeClr val="tx1"/>
                </a:solidFill>
                <a:effectLst/>
                <a:latin typeface="+mn-lt"/>
                <a:ea typeface="+mn-ea"/>
                <a:cs typeface="+mn-cs"/>
              </a:rPr>
              <a:t>-teknik, som de seneste 5 år har muliggjort præcis og effektiv redigering af den menneskelige arvemasse.</a:t>
            </a:r>
          </a:p>
          <a:p>
            <a:r>
              <a:rPr lang="da-DK" sz="1200" b="0" i="0" kern="1200" dirty="0" smtClean="0">
                <a:solidFill>
                  <a:schemeClr val="tx1"/>
                </a:solidFill>
                <a:effectLst/>
                <a:latin typeface="+mn-lt"/>
                <a:ea typeface="+mn-ea"/>
                <a:cs typeface="+mn-cs"/>
              </a:rPr>
              <a:t>Håbet er, at man kan helbrede sygdommene ved at rette den genetiske information i patientens stamceller, som danner immunforsvaret.</a:t>
            </a:r>
          </a:p>
          <a:p>
            <a:r>
              <a:rPr lang="da-DK" sz="1200" b="0" i="0" kern="1200" dirty="0" smtClean="0">
                <a:solidFill>
                  <a:schemeClr val="tx1"/>
                </a:solidFill>
                <a:effectLst/>
                <a:latin typeface="+mn-lt"/>
                <a:ea typeface="+mn-ea"/>
                <a:cs typeface="+mn-cs"/>
              </a:rPr>
              <a:t>- Dette projekt vil på sigt kunne hjælpe børn med sjældne immundefekter til en ny tilværelse. Børn, som i dag ofte ikke overlever til voksenalderen, siger afdelingslæge og professor, Trine H. Mogensen fra Infektionsmedicinsk afdeling og Institut for Biomedicin, Aarhus Universitetshospital.</a:t>
            </a:r>
          </a:p>
          <a:p>
            <a:r>
              <a:rPr lang="da-DK" sz="1200" b="0" i="0" kern="1200" dirty="0" smtClean="0">
                <a:solidFill>
                  <a:schemeClr val="tx1"/>
                </a:solidFill>
                <a:effectLst/>
                <a:latin typeface="+mn-lt"/>
                <a:ea typeface="+mn-ea"/>
                <a:cs typeface="+mn-cs"/>
              </a:rPr>
              <a:t>Professor ved Institut for Klinisk Medicin, Peter </a:t>
            </a:r>
            <a:r>
              <a:rPr lang="da-DK" sz="1200" b="0" i="0" kern="1200" dirty="0" err="1" smtClean="0">
                <a:solidFill>
                  <a:schemeClr val="tx1"/>
                </a:solidFill>
                <a:effectLst/>
                <a:latin typeface="+mn-lt"/>
                <a:ea typeface="+mn-ea"/>
                <a:cs typeface="+mn-cs"/>
              </a:rPr>
              <a:t>Hokland</a:t>
            </a:r>
            <a:r>
              <a:rPr lang="da-DK" sz="1200" b="0" i="0" kern="1200" dirty="0" smtClean="0">
                <a:solidFill>
                  <a:schemeClr val="tx1"/>
                </a:solidFill>
                <a:effectLst/>
                <a:latin typeface="+mn-lt"/>
                <a:ea typeface="+mn-ea"/>
                <a:cs typeface="+mn-cs"/>
              </a:rPr>
              <a:t>, som har forsket i stamceller i over 30 år, tilføjer:</a:t>
            </a:r>
          </a:p>
          <a:p>
            <a:r>
              <a:rPr lang="da-DK" sz="1200" b="0" i="0" kern="1200" dirty="0" smtClean="0">
                <a:solidFill>
                  <a:schemeClr val="tx1"/>
                </a:solidFill>
                <a:effectLst/>
                <a:latin typeface="+mn-lt"/>
                <a:ea typeface="+mn-ea"/>
                <a:cs typeface="+mn-cs"/>
              </a:rPr>
              <a:t>- Med denne håndsrækning bliver et stærkt forskerhold fra Aarhus Universitet og Aarhus Universitetshospital sat i stand til at lave en køreplan for den kliniske indførelse af CRISPR/</a:t>
            </a:r>
            <a:r>
              <a:rPr lang="da-DK" sz="1200" b="0" i="0" kern="1200" dirty="0" err="1" smtClean="0">
                <a:solidFill>
                  <a:schemeClr val="tx1"/>
                </a:solidFill>
                <a:effectLst/>
                <a:latin typeface="+mn-lt"/>
                <a:ea typeface="+mn-ea"/>
                <a:cs typeface="+mn-cs"/>
              </a:rPr>
              <a:t>Cas</a:t>
            </a:r>
            <a:r>
              <a:rPr lang="da-DK" sz="1200" b="0" i="0" kern="1200" dirty="0" smtClean="0">
                <a:solidFill>
                  <a:schemeClr val="tx1"/>
                </a:solidFill>
                <a:effectLst/>
                <a:latin typeface="+mn-lt"/>
                <a:ea typeface="+mn-ea"/>
                <a:cs typeface="+mn-cs"/>
              </a:rPr>
              <a:t>-teknikken. Vi håber, at vi inden den første 5-års periodes udløb vil kunne søge og få tilladelse til at behandle de første patienter. Dette vil imidlertid blot være 1. trin i en flertrinsraket, hvor andre sygdomme med genfejl kan behandles hurtigt herefter. Dette vil ske i nye speciallaboratorier, som bygges af Aarhus Universitet, men på hospitalets grund i Skejby.</a:t>
            </a:r>
          </a:p>
          <a:p>
            <a:r>
              <a:rPr lang="da-DK" sz="1200" b="1" i="0" kern="1200" cap="all" dirty="0" smtClean="0">
                <a:solidFill>
                  <a:schemeClr val="tx1"/>
                </a:solidFill>
                <a:effectLst/>
                <a:latin typeface="+mn-lt"/>
                <a:ea typeface="+mn-ea"/>
                <a:cs typeface="+mn-cs"/>
              </a:rPr>
              <a:t>ET NYT IMMUNFORSVAR</a:t>
            </a:r>
          </a:p>
          <a:p>
            <a:r>
              <a:rPr lang="da-DK" sz="1200" b="0" i="0" kern="1200" dirty="0" smtClean="0">
                <a:solidFill>
                  <a:schemeClr val="tx1"/>
                </a:solidFill>
                <a:effectLst/>
                <a:latin typeface="+mn-lt"/>
                <a:ea typeface="+mn-ea"/>
                <a:cs typeface="+mn-cs"/>
              </a:rPr>
              <a:t>I projektet skal forskerne opsamle patientens egne stamceller og rette genfejlen med molekylærbiologiske metoder, hvor en såkaldt gensaks (et særligt enzym) styres præcist mod det defekte område i arvemassen.</a:t>
            </a:r>
          </a:p>
          <a:p>
            <a:r>
              <a:rPr lang="da-DK" sz="1200" b="0" i="0" kern="1200" dirty="0" smtClean="0">
                <a:solidFill>
                  <a:schemeClr val="tx1"/>
                </a:solidFill>
                <a:effectLst/>
                <a:latin typeface="+mn-lt"/>
                <a:ea typeface="+mn-ea"/>
                <a:cs typeface="+mn-cs"/>
              </a:rPr>
              <a:t>Her klipper enzymet det defekte gen ud af stamcellerne og erstatter det med den korrekte genetiske information. Når patientens bloddannende stamceller har fået korrigeret generne, skal de opformeres og gives tilbage til patienten.</a:t>
            </a:r>
          </a:p>
          <a:p>
            <a:r>
              <a:rPr lang="da-DK" sz="1200" b="0" i="0" kern="1200" dirty="0" smtClean="0">
                <a:solidFill>
                  <a:schemeClr val="tx1"/>
                </a:solidFill>
                <a:effectLst/>
                <a:latin typeface="+mn-lt"/>
                <a:ea typeface="+mn-ea"/>
                <a:cs typeface="+mn-cs"/>
              </a:rPr>
              <a:t>Derved bliver patientens defekte immunsystem udskiftet med immunceller, som er dannet af de korrigerede stamceller og derfor har den normale beskyttende effekt mod infektioner.</a:t>
            </a:r>
          </a:p>
          <a:p>
            <a:r>
              <a:rPr lang="da-DK" sz="1200" b="0" i="0" kern="1200" dirty="0" smtClean="0">
                <a:solidFill>
                  <a:schemeClr val="tx1"/>
                </a:solidFill>
                <a:effectLst/>
                <a:latin typeface="+mn-lt"/>
                <a:ea typeface="+mn-ea"/>
                <a:cs typeface="+mn-cs"/>
              </a:rPr>
              <a:t>Påvisning af immundefekt sker ved en kombination af undersøgelser af immunsystemets celler og af de gener, som koder for de vigtigste elementer i immunsystemet.</a:t>
            </a:r>
          </a:p>
          <a:p>
            <a:r>
              <a:rPr lang="da-DK" sz="1200" b="0" i="0" kern="1200" dirty="0" smtClean="0">
                <a:solidFill>
                  <a:schemeClr val="tx1"/>
                </a:solidFill>
                <a:effectLst/>
                <a:latin typeface="+mn-lt"/>
                <a:ea typeface="+mn-ea"/>
                <a:cs typeface="+mn-cs"/>
              </a:rPr>
              <a:t>Generne undersøges ved såkaldt </a:t>
            </a:r>
            <a:r>
              <a:rPr lang="da-DK" sz="1200" b="0" i="0" kern="1200" dirty="0" err="1" smtClean="0">
                <a:solidFill>
                  <a:schemeClr val="tx1"/>
                </a:solidFill>
                <a:effectLst/>
                <a:latin typeface="+mn-lt"/>
                <a:ea typeface="+mn-ea"/>
                <a:cs typeface="+mn-cs"/>
              </a:rPr>
              <a:t>sekventering</a:t>
            </a:r>
            <a:r>
              <a:rPr lang="da-DK" sz="1200" b="0" i="0" kern="1200" dirty="0" smtClean="0">
                <a:solidFill>
                  <a:schemeClr val="tx1"/>
                </a:solidFill>
                <a:effectLst/>
                <a:latin typeface="+mn-lt"/>
                <a:ea typeface="+mn-ea"/>
                <a:cs typeface="+mn-cs"/>
              </a:rPr>
              <a:t>, hvor man aflæser, om generne er intakte. Hvis der er en genfejl enten nedarvet fra forældrene eller som følge af en ny mutation, kan sygdommen i nogle tilfælde kureres ved en transplantation af bloddannende stamceller fra knoglemarven af en rask person.</a:t>
            </a:r>
          </a:p>
          <a:p>
            <a:r>
              <a:rPr lang="da-DK" sz="1200" b="0" i="0" kern="1200" dirty="0" smtClean="0">
                <a:solidFill>
                  <a:schemeClr val="tx1"/>
                </a:solidFill>
                <a:effectLst/>
                <a:latin typeface="+mn-lt"/>
                <a:ea typeface="+mn-ea"/>
                <a:cs typeface="+mn-cs"/>
              </a:rPr>
              <a:t>Det er dog en stor udfordring at finde en egnet donor, og ofte medfører en stamcelletransplantation svære komplikationer. De komplikationer og udfordringer undgår man ved at rette genfejlene i patienternes egne stamceller.</a:t>
            </a:r>
          </a:p>
          <a:p>
            <a:r>
              <a:rPr lang="da-DK" sz="1200" b="0" i="0" kern="1200" dirty="0" smtClean="0">
                <a:solidFill>
                  <a:schemeClr val="tx1"/>
                </a:solidFill>
                <a:effectLst/>
                <a:latin typeface="+mn-lt"/>
                <a:ea typeface="+mn-ea"/>
                <a:cs typeface="+mn-cs"/>
              </a:rPr>
              <a:t>Med bevillingen fra Innovationsfonden etableres et unikt samarbejde mellem Aarhus Universitet, hvor Rasmus Bak og Jacob </a:t>
            </a:r>
            <a:r>
              <a:rPr lang="da-DK" sz="1200" b="0" i="0" kern="1200" dirty="0" err="1" smtClean="0">
                <a:solidFill>
                  <a:schemeClr val="tx1"/>
                </a:solidFill>
                <a:effectLst/>
                <a:latin typeface="+mn-lt"/>
                <a:ea typeface="+mn-ea"/>
                <a:cs typeface="+mn-cs"/>
              </a:rPr>
              <a:t>Giehm</a:t>
            </a:r>
            <a:r>
              <a:rPr lang="da-DK" sz="1200" b="0" i="0" kern="1200" dirty="0" smtClean="0">
                <a:solidFill>
                  <a:schemeClr val="tx1"/>
                </a:solidFill>
                <a:effectLst/>
                <a:latin typeface="+mn-lt"/>
                <a:ea typeface="+mn-ea"/>
                <a:cs typeface="+mn-cs"/>
              </a:rPr>
              <a:t> Mikkelsen arbejder med de molekylærgenetiske metoder til korrektion af genfejlene, og Aarhus Universitetshospital, hvor Trine H. Mogensen, Peter </a:t>
            </a:r>
            <a:r>
              <a:rPr lang="da-DK" sz="1200" b="0" i="0" kern="1200" dirty="0" err="1" smtClean="0">
                <a:solidFill>
                  <a:schemeClr val="tx1"/>
                </a:solidFill>
                <a:effectLst/>
                <a:latin typeface="+mn-lt"/>
                <a:ea typeface="+mn-ea"/>
                <a:cs typeface="+mn-cs"/>
              </a:rPr>
              <a:t>Hokland</a:t>
            </a:r>
            <a:r>
              <a:rPr lang="da-DK" sz="1200" b="0" i="0" kern="1200" dirty="0" smtClean="0">
                <a:solidFill>
                  <a:schemeClr val="tx1"/>
                </a:solidFill>
                <a:effectLst/>
                <a:latin typeface="+mn-lt"/>
                <a:ea typeface="+mn-ea"/>
                <a:cs typeface="+mn-cs"/>
              </a:rPr>
              <a:t> og Bjarne K. Møller arbejder med immundefekte patienter og transplantation af bloddannende stamceller. Tilsammen vil denne forskergruppe kunne bringe CRISPR/</a:t>
            </a:r>
            <a:r>
              <a:rPr lang="da-DK" sz="1200" b="0" i="0" kern="1200" dirty="0" err="1" smtClean="0">
                <a:solidFill>
                  <a:schemeClr val="tx1"/>
                </a:solidFill>
                <a:effectLst/>
                <a:latin typeface="+mn-lt"/>
                <a:ea typeface="+mn-ea"/>
                <a:cs typeface="+mn-cs"/>
              </a:rPr>
              <a:t>Cas</a:t>
            </a:r>
            <a:r>
              <a:rPr lang="da-DK" sz="1200" b="0" i="0" kern="1200" dirty="0" smtClean="0">
                <a:solidFill>
                  <a:schemeClr val="tx1"/>
                </a:solidFill>
                <a:effectLst/>
                <a:latin typeface="+mn-lt"/>
                <a:ea typeface="+mn-ea"/>
                <a:cs typeface="+mn-cs"/>
              </a:rPr>
              <a:t>-teknikken hele vejen fra laboratoriet og til den enkelte patient.</a:t>
            </a:r>
          </a:p>
          <a:p>
            <a:endParaRPr lang="da-DK" sz="1200" b="1" i="0" kern="1200" cap="all" baseline="0" dirty="0" smtClean="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225011-974D-4E94-B454-6C2E1F12F228}" type="slidenum">
              <a:rPr lang="da-DK" smtClean="0"/>
              <a:pPr/>
              <a:t>6</a:t>
            </a:fld>
            <a:endParaRPr lang="en-GB" dirty="0"/>
          </a:p>
        </p:txBody>
      </p:sp>
    </p:spTree>
    <p:extLst>
      <p:ext uri="{BB962C8B-B14F-4D97-AF65-F5344CB8AC3E}">
        <p14:creationId xmlns:p14="http://schemas.microsoft.com/office/powerpoint/2010/main" val="56635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err="1" smtClean="0">
                <a:solidFill>
                  <a:schemeClr val="tx1"/>
                </a:solidFill>
                <a:effectLst/>
                <a:latin typeface="+mn-lt"/>
                <a:ea typeface="+mn-ea"/>
                <a:cs typeface="+mn-cs"/>
              </a:rPr>
              <a:t>Total</a:t>
            </a:r>
            <a:r>
              <a:rPr lang="da-DK" sz="1200" b="1" i="0" kern="1200" cap="all" baseline="0" dirty="0" err="1" smtClean="0">
                <a:solidFill>
                  <a:schemeClr val="tx1"/>
                </a:solidFill>
                <a:effectLst/>
                <a:latin typeface="+mn-lt"/>
                <a:ea typeface="+mn-ea"/>
                <a:cs typeface="+mn-cs"/>
              </a:rPr>
              <a:t>Budget</a:t>
            </a:r>
            <a:r>
              <a:rPr lang="da-DK" sz="1200" b="1" i="0" kern="1200" cap="all" baseline="0" dirty="0" smtClean="0">
                <a:solidFill>
                  <a:schemeClr val="tx1"/>
                </a:solidFill>
                <a:effectLst/>
                <a:latin typeface="+mn-lt"/>
                <a:ea typeface="+mn-ea"/>
                <a:cs typeface="+mn-cs"/>
              </a:rPr>
              <a:t> er 100 mio. kr. </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baseline="0" dirty="0" smtClean="0">
              <a:solidFill>
                <a:schemeClr val="tx1"/>
              </a:solidFill>
              <a:effectLst/>
              <a:latin typeface="+mn-lt"/>
              <a:ea typeface="+mn-ea"/>
              <a:cs typeface="+mn-cs"/>
            </a:endParaRPr>
          </a:p>
          <a:p>
            <a:pPr marL="0" marR="0" lvl="0" indent="0" algn="l" defTabSz="912195" rtl="0" eaLnBrk="1" fontAlgn="auto" latinLnBrk="0" hangingPunct="1">
              <a:lnSpc>
                <a:spcPct val="100000"/>
              </a:lnSpc>
              <a:spcBef>
                <a:spcPts val="0"/>
              </a:spcBef>
              <a:spcAft>
                <a:spcPts val="0"/>
              </a:spcAft>
              <a:buClrTx/>
              <a:buSzTx/>
              <a:buFontTx/>
              <a:buNone/>
              <a:tabLst/>
              <a:defRPr/>
            </a:pPr>
            <a:r>
              <a:rPr lang="da-DK" sz="1200" b="1" i="0" kern="1200" cap="all" dirty="0" smtClean="0">
                <a:solidFill>
                  <a:schemeClr val="tx1"/>
                </a:solidFill>
                <a:effectLst/>
                <a:latin typeface="+mn-lt"/>
                <a:ea typeface="+mn-ea"/>
                <a:cs typeface="+mn-cs"/>
              </a:rPr>
              <a:t>TRAFIKKEN PÅ INTERNETTET ER TUSINDDOBLET SIDEN ÅR 2000</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r>
              <a:rPr lang="da-DK" sz="1200" b="0" i="0" kern="1200" dirty="0" smtClean="0">
                <a:solidFill>
                  <a:schemeClr val="tx1"/>
                </a:solidFill>
                <a:effectLst/>
                <a:latin typeface="+mn-lt"/>
                <a:ea typeface="+mn-ea"/>
                <a:cs typeface="+mn-cs"/>
              </a:rPr>
              <a:t>Internettet er som et netværk af cykelstier, veje og motorveje, hvor data bevæger sig selvstændigt rundt. Forestiller man sig, at antallet af disse stiger med over 25 % om året, uden at infrastrukturen udbygges tilsvarende, er det ikke svært at forestille sig, at der meget hurtigt opstår trængselsproblemer og kødannelse.</a:t>
            </a:r>
          </a:p>
          <a:p>
            <a:r>
              <a:rPr lang="da-DK" sz="1200" b="0" i="0" kern="1200" dirty="0" smtClean="0">
                <a:solidFill>
                  <a:schemeClr val="tx1"/>
                </a:solidFill>
                <a:effectLst/>
                <a:latin typeface="+mn-lt"/>
                <a:ea typeface="+mn-ea"/>
                <a:cs typeface="+mn-cs"/>
              </a:rPr>
              <a:t>Med Internet of Things, Industri 4.0 og det hastigt stigende antal af online applikationer som medicinsk diagnostik, selvkørende biler og </a:t>
            </a:r>
            <a:r>
              <a:rPr lang="da-DK" sz="1200" b="0" i="0" kern="1200" dirty="0" err="1" smtClean="0">
                <a:solidFill>
                  <a:schemeClr val="tx1"/>
                </a:solidFill>
                <a:effectLst/>
                <a:latin typeface="+mn-lt"/>
                <a:ea typeface="+mn-ea"/>
                <a:cs typeface="+mn-cs"/>
              </a:rPr>
              <a:t>cloud</a:t>
            </a:r>
            <a:r>
              <a:rPr lang="da-DK" sz="1200" b="0" i="0" kern="1200" dirty="0" smtClean="0">
                <a:solidFill>
                  <a:schemeClr val="tx1"/>
                </a:solidFill>
                <a:effectLst/>
                <a:latin typeface="+mn-lt"/>
                <a:ea typeface="+mn-ea"/>
                <a:cs typeface="+mn-cs"/>
              </a:rPr>
              <a:t>-services vil internettrafikken - og dermed også det kolossale energibrug, der skal drive internettet - kun fortsætte opad.</a:t>
            </a:r>
          </a:p>
          <a:p>
            <a:r>
              <a:rPr lang="da-DK" sz="1200" b="0" i="0" kern="1200" dirty="0" smtClean="0">
                <a:solidFill>
                  <a:schemeClr val="tx1"/>
                </a:solidFill>
                <a:effectLst/>
                <a:latin typeface="+mn-lt"/>
                <a:ea typeface="+mn-ea"/>
                <a:cs typeface="+mn-cs"/>
              </a:rPr>
              <a:t>Vi er gået fra simpel kommunikation, der forbandt huse og hjem via fastnettelefoner, til kraftige mobile enheder, der forbinder mennesker i bevægelse med tale og data, til nu oveni at forbinde </a:t>
            </a:r>
            <a:r>
              <a:rPr lang="da-DK" sz="1200" b="0" i="1" kern="1200" dirty="0" smtClean="0">
                <a:solidFill>
                  <a:schemeClr val="tx1"/>
                </a:solidFill>
                <a:effectLst/>
                <a:latin typeface="+mn-lt"/>
                <a:ea typeface="+mn-ea"/>
                <a:cs typeface="+mn-cs"/>
              </a:rPr>
              <a:t>ting</a:t>
            </a:r>
            <a:r>
              <a:rPr lang="da-DK" sz="1200" b="0" i="0" kern="1200" dirty="0" smtClean="0">
                <a:solidFill>
                  <a:schemeClr val="tx1"/>
                </a:solidFill>
                <a:effectLst/>
                <a:latin typeface="+mn-lt"/>
                <a:ea typeface="+mn-ea"/>
                <a:cs typeface="+mn-cs"/>
              </a:rPr>
              <a:t> i et Internet of Things, hvor ting og maskiner kommunikerer med hinanden. Den del vokser med mere end 30 % årligt og forventes i 2020 at forbinde mere end 20 mia. enheder. Al den kommunikation foregår også via internettet.</a:t>
            </a:r>
          </a:p>
          <a:p>
            <a:r>
              <a:rPr lang="da-DK" sz="1200" b="0" i="0" kern="1200" dirty="0" smtClean="0">
                <a:solidFill>
                  <a:schemeClr val="tx1"/>
                </a:solidFill>
                <a:effectLst/>
                <a:latin typeface="+mn-lt"/>
                <a:ea typeface="+mn-ea"/>
                <a:cs typeface="+mn-cs"/>
              </a:rPr>
              <a:t>Alt dette bruger enorme mængder energi, vi løber snart tør for plads i infrastrukturen, og sikkerheden er et stadigt stigende fokusområde. Det kræver alt sammen ny teknologi.</a:t>
            </a:r>
          </a:p>
          <a:p>
            <a:r>
              <a:rPr lang="da-DK" sz="1200" b="0" i="0" kern="1200" dirty="0" smtClean="0">
                <a:solidFill>
                  <a:schemeClr val="tx1"/>
                </a:solidFill>
                <a:effectLst/>
                <a:latin typeface="+mn-lt"/>
                <a:ea typeface="+mn-ea"/>
                <a:cs typeface="+mn-cs"/>
              </a:rPr>
              <a:t>I et nyt treårigt Grand Solutions-projekt til 100 mio. kr., som er støttet af Innovationsfonden med 60 mio., samles DTU, Aarhus Universitet og 12 danske virksomheder. Projektet hedder INCOM og har til opgave at skabe nye løsninger til den næste generation af kommunikationsinfrastruktur. Projektet har herudover mere end 15 associerede partnere, hvoraf hovedparten kommer fra industrien.</a:t>
            </a:r>
          </a:p>
          <a:p>
            <a:r>
              <a:rPr lang="da-DK" sz="1200" b="0" i="0" kern="1200" dirty="0" smtClean="0">
                <a:solidFill>
                  <a:schemeClr val="tx1"/>
                </a:solidFill>
                <a:effectLst/>
                <a:latin typeface="+mn-lt"/>
                <a:ea typeface="+mn-ea"/>
                <a:cs typeface="+mn-cs"/>
              </a:rPr>
              <a:t>- Det er nok de færreste, der ved, at alle de trådløse forbindelser, vi i dag bruger så flittigt, i virkeligheden kun er trådløse det første korte stykke vej. Herefter bæres trafikken i kablede optiske forbindelser på kryds og tværs gennem lande og under oceaner. Det er her, INCOM kommer ind i billedet, for verden har akut behov for at gøre de forbindelser stærkere og grønnere, siger professor Leif </a:t>
            </a:r>
            <a:r>
              <a:rPr lang="da-DK" sz="1200" b="0" i="0" kern="1200" dirty="0" err="1" smtClean="0">
                <a:solidFill>
                  <a:schemeClr val="tx1"/>
                </a:solidFill>
                <a:effectLst/>
                <a:latin typeface="+mn-lt"/>
                <a:ea typeface="+mn-ea"/>
                <a:cs typeface="+mn-cs"/>
              </a:rPr>
              <a:t>Katsuo</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Oxenløwe</a:t>
            </a:r>
            <a:r>
              <a:rPr lang="da-DK" sz="1200" b="0" i="0" kern="1200" dirty="0" smtClean="0">
                <a:solidFill>
                  <a:schemeClr val="tx1"/>
                </a:solidFill>
                <a:effectLst/>
                <a:latin typeface="+mn-lt"/>
                <a:ea typeface="+mn-ea"/>
                <a:cs typeface="+mn-cs"/>
              </a:rPr>
              <a:t> fra DTU Fotonik, som er idémand bag det nye Innovationsfondsprojekt.</a:t>
            </a:r>
          </a:p>
          <a:p>
            <a:r>
              <a:rPr lang="da-DK" sz="1200" b="0" i="0" kern="1200" dirty="0" smtClean="0">
                <a:solidFill>
                  <a:schemeClr val="tx1"/>
                </a:solidFill>
                <a:effectLst/>
                <a:latin typeface="+mn-lt"/>
                <a:ea typeface="+mn-ea"/>
                <a:cs typeface="+mn-cs"/>
              </a:rPr>
              <a:t>Informationsalderens knudepunkter er datacentre, som er forbundet af interkontinentale optiske kabler, der med høj hastighed transmitterer information fra maskine til maskine og fra menneske til menneske - på bare 30 år er halvdelen af verdens befolkning blevet forbundet til internettet.</a:t>
            </a:r>
          </a:p>
          <a:p>
            <a:r>
              <a:rPr lang="da-DK" sz="1200" b="0" i="0" kern="1200" dirty="0" smtClean="0">
                <a:solidFill>
                  <a:schemeClr val="tx1"/>
                </a:solidFill>
                <a:effectLst/>
                <a:latin typeface="+mn-lt"/>
                <a:ea typeface="+mn-ea"/>
                <a:cs typeface="+mn-cs"/>
              </a:rPr>
              <a:t>Udviklingen kommer dog ikke uden en stor energiregning. Den globale kommunikation forbruger så meget energi, at den udleder over 2 % af al menneskeskabt CO2, og datatrafikken stiger årligt med over 25 %. Kravene til den nye infrastruktur er derfor primært, at den skal levere meget større kapacitet med et markant lavere energiforbrug. Hertil kommer en større grad af pålidelighed, minimale forsinkelser og øget sikkerhed.</a:t>
            </a:r>
          </a:p>
          <a:p>
            <a:r>
              <a:rPr lang="da-DK" sz="1200" b="0" i="0" kern="1200" dirty="0" smtClean="0">
                <a:solidFill>
                  <a:schemeClr val="tx1"/>
                </a:solidFill>
                <a:effectLst/>
                <a:latin typeface="+mn-lt"/>
                <a:ea typeface="+mn-ea"/>
                <a:cs typeface="+mn-cs"/>
              </a:rPr>
              <a:t>INCOM vil bl.a. gøre det muligt at reducere antallet af lyskilder til at drive internettet ved at forfine en såkaldt ”frekvenskam”, således at én laser kan erstatte adskillige hundrede lasere. Det giver en stor effektbesparelse i hele nettet og i datacentrene og kan samtidigt give øgede datahastigheder på mere end 400 </a:t>
            </a:r>
            <a:r>
              <a:rPr lang="da-DK" sz="1200" b="0" i="0" kern="1200" dirty="0" err="1" smtClean="0">
                <a:solidFill>
                  <a:schemeClr val="tx1"/>
                </a:solidFill>
                <a:effectLst/>
                <a:latin typeface="+mn-lt"/>
                <a:ea typeface="+mn-ea"/>
                <a:cs typeface="+mn-cs"/>
              </a:rPr>
              <a:t>GBit</a:t>
            </a:r>
            <a:r>
              <a:rPr lang="da-DK" sz="1200" b="0" i="0" kern="1200" dirty="0" smtClean="0">
                <a:solidFill>
                  <a:schemeClr val="tx1"/>
                </a:solidFill>
                <a:effectLst/>
                <a:latin typeface="+mn-lt"/>
                <a:ea typeface="+mn-ea"/>
                <a:cs typeface="+mn-cs"/>
              </a:rPr>
              <a:t>/s. INCOM arbejder også med at integrere kredsløb for lys på en chip, der for alvor vil reducere prisen og effektforbruget, idet meget af den signalbehandling, der nu foregår elektrisk, kan laves direkte i det optiske domæne. Energiforbruget til at konvertere fra lys til elektricitet fjernes altså helt.</a:t>
            </a:r>
          </a:p>
          <a:p>
            <a:r>
              <a:rPr lang="da-DK" sz="1200" b="0" i="0" kern="1200" dirty="0" smtClean="0">
                <a:solidFill>
                  <a:schemeClr val="tx1"/>
                </a:solidFill>
                <a:effectLst/>
                <a:latin typeface="+mn-lt"/>
                <a:ea typeface="+mn-ea"/>
                <a:cs typeface="+mn-cs"/>
              </a:rPr>
              <a:t>- I løbet af de seneste år har vi etableret Aarhus Universitet som et center for </a:t>
            </a:r>
            <a:r>
              <a:rPr lang="da-DK" sz="1200" b="0" i="0" kern="1200" dirty="0" err="1" smtClean="0">
                <a:solidFill>
                  <a:schemeClr val="tx1"/>
                </a:solidFill>
                <a:effectLst/>
                <a:latin typeface="+mn-lt"/>
                <a:ea typeface="+mn-ea"/>
                <a:cs typeface="+mn-cs"/>
              </a:rPr>
              <a:t>fotonisk</a:t>
            </a:r>
            <a:r>
              <a:rPr lang="da-DK" sz="1200" b="0" i="0" kern="1200" dirty="0" smtClean="0">
                <a:solidFill>
                  <a:schemeClr val="tx1"/>
                </a:solidFill>
                <a:effectLst/>
                <a:latin typeface="+mn-lt"/>
                <a:ea typeface="+mn-ea"/>
                <a:cs typeface="+mn-cs"/>
              </a:rPr>
              <a:t> integration, der forbinder danske slutbrugere med europæiske </a:t>
            </a:r>
            <a:r>
              <a:rPr lang="da-DK" sz="1200" b="0" i="0" kern="1200" dirty="0" err="1" smtClean="0">
                <a:solidFill>
                  <a:schemeClr val="tx1"/>
                </a:solidFill>
                <a:effectLst/>
                <a:latin typeface="+mn-lt"/>
                <a:ea typeface="+mn-ea"/>
                <a:cs typeface="+mn-cs"/>
              </a:rPr>
              <a:t>tech</a:t>
            </a:r>
            <a:r>
              <a:rPr lang="da-DK" sz="1200" b="0" i="0" kern="1200" dirty="0" smtClean="0">
                <a:solidFill>
                  <a:schemeClr val="tx1"/>
                </a:solidFill>
                <a:effectLst/>
                <a:latin typeface="+mn-lt"/>
                <a:ea typeface="+mn-ea"/>
                <a:cs typeface="+mn-cs"/>
              </a:rPr>
              <a:t>-platforme. Sammen med vores projektpartnere vil vi bringe denne teknologi tættere på markedet. Samtidig vil vi i INCOM-projektet undersøge og implementere nye, simple, energieffektive og skalérbare end-to-end sikkerhedsordninger på tværs af </a:t>
            </a:r>
            <a:r>
              <a:rPr lang="da-DK" sz="1200" b="0" i="0" kern="1200" dirty="0" err="1" smtClean="0">
                <a:solidFill>
                  <a:schemeClr val="tx1"/>
                </a:solidFill>
                <a:effectLst/>
                <a:latin typeface="+mn-lt"/>
                <a:ea typeface="+mn-ea"/>
                <a:cs typeface="+mn-cs"/>
              </a:rPr>
              <a:t>IoT</a:t>
            </a:r>
            <a:r>
              <a:rPr lang="da-DK" sz="1200" b="0" i="0" kern="1200" dirty="0" smtClean="0">
                <a:solidFill>
                  <a:schemeClr val="tx1"/>
                </a:solidFill>
                <a:effectLst/>
                <a:latin typeface="+mn-lt"/>
                <a:ea typeface="+mn-ea"/>
                <a:cs typeface="+mn-cs"/>
              </a:rPr>
              <a:t>-infrastrukturen, siger lektor </a:t>
            </a:r>
            <a:r>
              <a:rPr lang="da-DK" sz="1200" b="0" i="0" kern="1200" dirty="0" err="1" smtClean="0">
                <a:solidFill>
                  <a:schemeClr val="tx1"/>
                </a:solidFill>
                <a:effectLst/>
                <a:latin typeface="+mn-lt"/>
                <a:ea typeface="+mn-ea"/>
                <a:cs typeface="+mn-cs"/>
              </a:rPr>
              <a:t>Martijn</a:t>
            </a:r>
            <a:r>
              <a:rPr lang="da-DK" sz="1200" b="0" i="0" kern="1200" dirty="0" smtClean="0">
                <a:solidFill>
                  <a:schemeClr val="tx1"/>
                </a:solidFill>
                <a:effectLst/>
                <a:latin typeface="+mn-lt"/>
                <a:ea typeface="+mn-ea"/>
                <a:cs typeface="+mn-cs"/>
              </a:rPr>
              <a:t> </a:t>
            </a:r>
            <a:r>
              <a:rPr lang="da-DK" sz="1200" b="0" i="0" kern="1200" dirty="0" err="1" smtClean="0">
                <a:solidFill>
                  <a:schemeClr val="tx1"/>
                </a:solidFill>
                <a:effectLst/>
                <a:latin typeface="+mn-lt"/>
                <a:ea typeface="+mn-ea"/>
                <a:cs typeface="+mn-cs"/>
              </a:rPr>
              <a:t>Heck</a:t>
            </a:r>
            <a:r>
              <a:rPr lang="da-DK" sz="1200" b="0" i="0" kern="1200" dirty="0" smtClean="0">
                <a:solidFill>
                  <a:schemeClr val="tx1"/>
                </a:solidFill>
                <a:effectLst/>
                <a:latin typeface="+mn-lt"/>
                <a:ea typeface="+mn-ea"/>
                <a:cs typeface="+mn-cs"/>
              </a:rPr>
              <a:t> fra Institut for Ingeniørvidenskab, Aarhus Universitet.</a:t>
            </a:r>
          </a:p>
          <a:p>
            <a:r>
              <a:rPr lang="da-DK" sz="1200" b="0" i="0" kern="1200" dirty="0" smtClean="0">
                <a:solidFill>
                  <a:schemeClr val="tx1"/>
                </a:solidFill>
                <a:effectLst/>
                <a:latin typeface="+mn-lt"/>
                <a:ea typeface="+mn-ea"/>
                <a:cs typeface="+mn-cs"/>
              </a:rPr>
              <a:t>Den kombinerede effekt af det stabile danske samfund med en stærk infrastruktur på tele, data og grøn energi tiltrækker store datacentre og et stigende antal højkapacitets interkontinentale søkabler. En fortsat stærk dansk position og vækst på dette meget konkurrencebetonede marked kræver en stor og risikofyldt indsats. Det gør sig især gældende i industrier, der har behov for tidligt at kunne tage innovative løsninger fra universiteterne og bringe dem ud til markedet i form af nye produkter og services.</a:t>
            </a:r>
          </a:p>
          <a:p>
            <a:r>
              <a:rPr lang="da-DK" sz="1200" b="0" i="0" kern="1200" dirty="0" smtClean="0">
                <a:solidFill>
                  <a:schemeClr val="tx1"/>
                </a:solidFill>
                <a:effectLst/>
                <a:latin typeface="+mn-lt"/>
                <a:ea typeface="+mn-ea"/>
                <a:cs typeface="+mn-cs"/>
              </a:rPr>
              <a:t>Behovet for at bygge ny infrastruktur med energirigtige bredbåndsløsninger rummer store muligheder. Danske universiteter har stor ekspertise netop på de rette tekniske områder, og danske virksomheder er klar til at tage de nye teknologier og bringe dem på verdensmarkedet. </a:t>
            </a:r>
            <a:r>
              <a:rPr lang="da-DK" sz="1200" b="0" i="0" kern="1200" dirty="0" err="1" smtClean="0">
                <a:solidFill>
                  <a:schemeClr val="tx1"/>
                </a:solidFill>
                <a:effectLst/>
                <a:latin typeface="+mn-lt"/>
                <a:ea typeface="+mn-ea"/>
                <a:cs typeface="+mn-cs"/>
              </a:rPr>
              <a:t>INCOMs</a:t>
            </a:r>
            <a:r>
              <a:rPr lang="da-DK" sz="1200" b="0" i="0" kern="1200" dirty="0" smtClean="0">
                <a:solidFill>
                  <a:schemeClr val="tx1"/>
                </a:solidFill>
                <a:effectLst/>
                <a:latin typeface="+mn-lt"/>
                <a:ea typeface="+mn-ea"/>
                <a:cs typeface="+mn-cs"/>
              </a:rPr>
              <a:t> formål er at gøre dette muligt og herved skabe vækst i industrien. Således forventer hver af de deltagende virksomheder 5 år efter et vellykket INCOM-projekt at have øge deres årlige omsætning fra få til adskillige hundrede mio. kr. og øge deres samlede beskæftigelse med omkring 100 jobs.</a:t>
            </a:r>
          </a:p>
          <a:p>
            <a:r>
              <a:rPr lang="da-DK" sz="1200" b="0" i="0" kern="1200" dirty="0" smtClean="0">
                <a:solidFill>
                  <a:schemeClr val="tx1"/>
                </a:solidFill>
                <a:effectLst/>
                <a:latin typeface="+mn-lt"/>
                <a:ea typeface="+mn-ea"/>
                <a:cs typeface="+mn-cs"/>
              </a:rPr>
              <a:t>- Ny teknologi kan hjælpe os med at løse en lang række konkrete udfordringer og skabe et bedre samfund, men det kræver også store mængder energi. Det her er et spændende projekt, da det er helt afgørende, at vi får gjort den digitale infrastruktur mere energieffektiv, siger Uddannelses- og Forskningsminister Tommy Ahlers.</a:t>
            </a:r>
          </a:p>
          <a:p>
            <a:pPr marL="0" marR="0" lvl="0" indent="0" algn="l" defTabSz="912195" rtl="0" eaLnBrk="1" fontAlgn="auto" latinLnBrk="0" hangingPunct="1">
              <a:lnSpc>
                <a:spcPct val="100000"/>
              </a:lnSpc>
              <a:spcBef>
                <a:spcPts val="0"/>
              </a:spcBef>
              <a:spcAft>
                <a:spcPts val="0"/>
              </a:spcAft>
              <a:buClrTx/>
              <a:buSzTx/>
              <a:buFontTx/>
              <a:buNone/>
              <a:tabLst/>
              <a:defRPr/>
            </a:pPr>
            <a:endParaRPr lang="da-DK" sz="1200" b="1" i="0" kern="1200" cap="all" dirty="0" smtClean="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7</a:t>
            </a:fld>
            <a:endParaRPr lang="en-GB" dirty="0"/>
          </a:p>
        </p:txBody>
      </p:sp>
    </p:spTree>
    <p:extLst>
      <p:ext uri="{BB962C8B-B14F-4D97-AF65-F5344CB8AC3E}">
        <p14:creationId xmlns:p14="http://schemas.microsoft.com/office/powerpoint/2010/main" val="28175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Opdateret med </a:t>
            </a:r>
            <a:r>
              <a:rPr lang="da-DK" dirty="0" err="1" smtClean="0"/>
              <a:t>særcall</a:t>
            </a:r>
            <a:r>
              <a:rPr lang="da-DK" dirty="0" smtClean="0"/>
              <a:t> på borgernær</a:t>
            </a:r>
            <a:r>
              <a:rPr lang="da-DK" baseline="0" dirty="0" smtClean="0"/>
              <a:t> sundheds løsninger og digitaliserings center</a:t>
            </a:r>
          </a:p>
          <a:p>
            <a:r>
              <a:rPr lang="da-DK" baseline="0" dirty="0" smtClean="0"/>
              <a:t>Tal baseret KUN på fordeling af forsknings reserven – yderligere midler fra finanslov er på vej – men ikke vedtaget endnu.</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11</a:t>
            </a:fld>
            <a:endParaRPr lang="en-GB" dirty="0"/>
          </a:p>
        </p:txBody>
      </p:sp>
    </p:spTree>
    <p:extLst>
      <p:ext uri="{BB962C8B-B14F-4D97-AF65-F5344CB8AC3E}">
        <p14:creationId xmlns:p14="http://schemas.microsoft.com/office/powerpoint/2010/main" val="372110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19</a:t>
            </a:fld>
            <a:endParaRPr lang="en-GB" dirty="0"/>
          </a:p>
        </p:txBody>
      </p:sp>
    </p:spTree>
    <p:extLst>
      <p:ext uri="{BB962C8B-B14F-4D97-AF65-F5344CB8AC3E}">
        <p14:creationId xmlns:p14="http://schemas.microsoft.com/office/powerpoint/2010/main" val="2810796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noProof="0" dirty="0" err="1" smtClean="0">
                <a:solidFill>
                  <a:schemeClr val="bg1"/>
                </a:solidFill>
              </a:rPr>
              <a:t>InnoFounder</a:t>
            </a:r>
            <a:r>
              <a:rPr lang="da-DK" sz="1200" noProof="0" dirty="0" smtClean="0">
                <a:solidFill>
                  <a:schemeClr val="bg1"/>
                </a:solidFill>
              </a:rPr>
              <a:t>: </a:t>
            </a:r>
            <a:r>
              <a:rPr lang="da-DK" sz="1200" noProof="0" dirty="0" err="1" smtClean="0">
                <a:solidFill>
                  <a:schemeClr val="bg1"/>
                </a:solidFill>
              </a:rPr>
              <a:t>Next</a:t>
            </a:r>
            <a:r>
              <a:rPr lang="da-DK" sz="1200" noProof="0" dirty="0" smtClean="0">
                <a:solidFill>
                  <a:schemeClr val="bg1"/>
                </a:solidFill>
              </a:rPr>
              <a:t> deadline November</a:t>
            </a:r>
            <a:r>
              <a:rPr lang="da-DK" sz="1200" baseline="0" noProof="0" dirty="0" smtClean="0">
                <a:solidFill>
                  <a:schemeClr val="bg1"/>
                </a:solidFill>
              </a:rPr>
              <a:t> 15th 2018. Picture is a team of </a:t>
            </a:r>
            <a:r>
              <a:rPr lang="da-DK" sz="1200" baseline="0" noProof="0" dirty="0" err="1" smtClean="0">
                <a:solidFill>
                  <a:schemeClr val="bg1"/>
                </a:solidFill>
              </a:rPr>
              <a:t>InnoFounders</a:t>
            </a:r>
            <a:endParaRPr lang="da-DK" sz="1200" baseline="0" noProof="0" dirty="0" smtClean="0">
              <a:solidFill>
                <a:schemeClr val="bg1"/>
              </a:solidFill>
            </a:endParaRPr>
          </a:p>
          <a:p>
            <a:endParaRPr lang="da-DK" sz="1200" baseline="0" noProof="0" dirty="0" smtClean="0">
              <a:solidFill>
                <a:schemeClr val="bg1"/>
              </a:solidFill>
            </a:endParaRPr>
          </a:p>
          <a:p>
            <a:r>
              <a:rPr lang="da-DK" sz="1200" baseline="0" noProof="0" dirty="0" smtClean="0">
                <a:solidFill>
                  <a:schemeClr val="bg1"/>
                </a:solidFill>
              </a:rPr>
              <a:t>Industrial Researchers (</a:t>
            </a:r>
            <a:r>
              <a:rPr lang="da-DK" sz="1200" baseline="0" noProof="0" dirty="0" err="1" smtClean="0">
                <a:solidFill>
                  <a:schemeClr val="bg1"/>
                </a:solidFill>
              </a:rPr>
              <a:t>Ph.D.</a:t>
            </a:r>
            <a:r>
              <a:rPr lang="da-DK" sz="1200" baseline="0" noProof="0" dirty="0" smtClean="0">
                <a:solidFill>
                  <a:schemeClr val="bg1"/>
                </a:solidFill>
              </a:rPr>
              <a:t> and </a:t>
            </a:r>
            <a:r>
              <a:rPr lang="da-DK" sz="1200" baseline="0" noProof="0" dirty="0" err="1" smtClean="0">
                <a:solidFill>
                  <a:schemeClr val="bg1"/>
                </a:solidFill>
              </a:rPr>
              <a:t>Postdoc</a:t>
            </a:r>
            <a:r>
              <a:rPr lang="da-DK" sz="1200" baseline="0" noProof="0" dirty="0" smtClean="0">
                <a:solidFill>
                  <a:schemeClr val="bg1"/>
                </a:solidFill>
              </a:rPr>
              <a:t>): Deadline: Januar 8th 2019 </a:t>
            </a:r>
            <a:endParaRPr lang="da-DK" dirty="0"/>
          </a:p>
        </p:txBody>
      </p:sp>
      <p:sp>
        <p:nvSpPr>
          <p:cNvPr id="4" name="Pladsholder til slidenummer 3"/>
          <p:cNvSpPr>
            <a:spLocks noGrp="1"/>
          </p:cNvSpPr>
          <p:nvPr>
            <p:ph type="sldNum" sz="quarter" idx="10"/>
          </p:nvPr>
        </p:nvSpPr>
        <p:spPr/>
        <p:txBody>
          <a:bodyPr/>
          <a:lstStyle/>
          <a:p>
            <a:fld id="{8C225011-974D-4E94-B454-6C2E1F12F228}" type="slidenum">
              <a:rPr lang="da-DK" smtClean="0"/>
              <a:pPr/>
              <a:t>20</a:t>
            </a:fld>
            <a:endParaRPr lang="en-GB" dirty="0"/>
          </a:p>
        </p:txBody>
      </p:sp>
    </p:spTree>
    <p:extLst>
      <p:ext uri="{BB962C8B-B14F-4D97-AF65-F5344CB8AC3E}">
        <p14:creationId xmlns:p14="http://schemas.microsoft.com/office/powerpoint/2010/main" val="4079134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9.png"/><Relationship Id="rId2" Type="http://schemas.openxmlformats.org/officeDocument/2006/relationships/tags" Target="../tags/tag78.xml"/><Relationship Id="rId1" Type="http://schemas.openxmlformats.org/officeDocument/2006/relationships/vmlDrawing" Target="../drawings/vmlDrawing17.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7.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9.png"/><Relationship Id="rId2" Type="http://schemas.openxmlformats.org/officeDocument/2006/relationships/tags" Target="../tags/tag95.xml"/><Relationship Id="rId1" Type="http://schemas.openxmlformats.org/officeDocument/2006/relationships/vmlDrawing" Target="../drawings/vmlDrawing1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19.bin"/></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7.xml"/><Relationship Id="rId7" Type="http://schemas.openxmlformats.org/officeDocument/2006/relationships/image" Target="../media/image19.png"/><Relationship Id="rId2" Type="http://schemas.openxmlformats.org/officeDocument/2006/relationships/tags" Target="../tags/tag112.xml"/><Relationship Id="rId1" Type="http://schemas.openxmlformats.org/officeDocument/2006/relationships/vmlDrawing" Target="../drawings/vmlDrawing21.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21.bin"/></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5.emf"/></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14.emf"/></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1.xml"/><Relationship Id="rId4" Type="http://schemas.openxmlformats.org/officeDocument/2006/relationships/image" Target="../media/image15.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2.xml"/><Relationship Id="rId4"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3.xml"/><Relationship Id="rId4"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9.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9.png"/><Relationship Id="rId2" Type="http://schemas.openxmlformats.org/officeDocument/2006/relationships/tags" Target="../tags/tag37.xml"/><Relationship Id="rId1" Type="http://schemas.openxmlformats.org/officeDocument/2006/relationships/vmlDrawing" Target="../drawings/vmlDrawing6.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9.png"/><Relationship Id="rId2" Type="http://schemas.openxmlformats.org/officeDocument/2006/relationships/tags" Target="../tags/tag55.xml"/><Relationship Id="rId1" Type="http://schemas.openxmlformats.org/officeDocument/2006/relationships/vmlDrawing" Target="../drawings/vmlDrawing9.v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oleObject" Target="../embeddings/oleObject9.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9"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9" y="3778379"/>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2"/>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4797269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4"/>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889595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4"/>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51401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202284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86121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3"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97354189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1"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7"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231337555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21886360"/>
              </p:ext>
            </p:extLst>
          </p:nvPr>
        </p:nvGraphicFramePr>
        <p:xfrm>
          <a:off x="1612" y="1613"/>
          <a:ext cx="1587" cy="1587"/>
        </p:xfrm>
        <a:graphic>
          <a:graphicData uri="http://schemas.openxmlformats.org/presentationml/2006/ole">
            <mc:AlternateContent xmlns:mc="http://schemas.openxmlformats.org/markup-compatibility/2006">
              <mc:Choice xmlns:v="urn:schemas-microsoft-com:vml" Requires="v">
                <p:oleObj spid="_x0000_s7322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2"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3"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468"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89226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225572358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5" y="2130944"/>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256" indent="0" algn="ctr">
              <a:buNone/>
              <a:defRPr>
                <a:solidFill>
                  <a:schemeClr val="tx1">
                    <a:tint val="75000"/>
                  </a:schemeClr>
                </a:solidFill>
              </a:defRPr>
            </a:lvl2pPr>
            <a:lvl3pPr marL="912467" indent="0" algn="ctr">
              <a:buNone/>
              <a:defRPr>
                <a:solidFill>
                  <a:schemeClr val="tx1">
                    <a:tint val="75000"/>
                  </a:schemeClr>
                </a:solidFill>
              </a:defRPr>
            </a:lvl3pPr>
            <a:lvl4pPr marL="1368723" indent="0" algn="ctr">
              <a:buNone/>
              <a:defRPr>
                <a:solidFill>
                  <a:schemeClr val="tx1">
                    <a:tint val="75000"/>
                  </a:schemeClr>
                </a:solidFill>
              </a:defRPr>
            </a:lvl4pPr>
            <a:lvl5pPr marL="1824968" indent="0" algn="ctr">
              <a:buNone/>
              <a:defRPr>
                <a:solidFill>
                  <a:schemeClr val="tx1">
                    <a:tint val="75000"/>
                  </a:schemeClr>
                </a:solidFill>
              </a:defRPr>
            </a:lvl5pPr>
            <a:lvl6pPr marL="2281200" indent="0" algn="ctr">
              <a:buNone/>
              <a:defRPr>
                <a:solidFill>
                  <a:schemeClr val="tx1">
                    <a:tint val="75000"/>
                  </a:schemeClr>
                </a:solidFill>
              </a:defRPr>
            </a:lvl6pPr>
            <a:lvl7pPr marL="2737442" indent="0" algn="ctr">
              <a:buNone/>
              <a:defRPr>
                <a:solidFill>
                  <a:schemeClr val="tx1">
                    <a:tint val="75000"/>
                  </a:schemeClr>
                </a:solidFill>
              </a:defRPr>
            </a:lvl7pPr>
            <a:lvl8pPr marL="3193685" indent="0" algn="ctr">
              <a:buNone/>
              <a:defRPr>
                <a:solidFill>
                  <a:schemeClr val="tx1">
                    <a:tint val="75000"/>
                  </a:schemeClr>
                </a:solidFill>
              </a:defRPr>
            </a:lvl8pPr>
            <a:lvl9pPr marL="3649926"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4" y="6357825"/>
            <a:ext cx="284443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51" tIns="45637" rIns="91251" bIns="45637"/>
          <a:lstStyle/>
          <a:p>
            <a:pPr defTabSz="912468" fontAlgn="base">
              <a:spcBef>
                <a:spcPct val="0"/>
              </a:spcBef>
              <a:spcAft>
                <a:spcPct val="0"/>
              </a:spcAft>
            </a:pPr>
            <a:fld id="{66E38064-839D-4AA9-9A58-2DCB502E1D73}"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1238092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7860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9" y="1628775"/>
            <a:ext cx="5134443"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2"/>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25231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9"/>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8" y="859644"/>
            <a:ext cx="10585450" cy="307777"/>
          </a:xfrm>
        </p:spPr>
        <p:txBody>
          <a:bodyPr/>
          <a:lstStyle>
            <a:lvl1pPr marL="0" indent="0" algn="l">
              <a:buNone/>
              <a:defRPr sz="2000" b="1">
                <a:solidFill>
                  <a:srgbClr val="00A6AA"/>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7"/>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3"/>
            <a:ext cx="1513099"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3"/>
            <a:ext cx="5940660" cy="365210"/>
          </a:xfrm>
          <a:prstGeom prst="rect">
            <a:avLst/>
          </a:prstGeom>
        </p:spPr>
        <p:txBody>
          <a:bodyPr lIns="91251" tIns="45637" rIns="91251" bIns="45637"/>
          <a:lstStyle/>
          <a:p>
            <a:pPr defTabSz="912468"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9" y="6279203"/>
            <a:ext cx="395389" cy="365210"/>
          </a:xfrm>
          <a:prstGeom prst="rect">
            <a:avLst/>
          </a:prstGeom>
        </p:spPr>
        <p:txBody>
          <a:bodyPr lIns="91251" tIns="45637" rIns="91251" bIns="45637"/>
          <a:lstStyle/>
          <a:p>
            <a:pPr defTabSz="912468" fontAlgn="base">
              <a:spcBef>
                <a:spcPct val="0"/>
              </a:spcBef>
              <a:spcAft>
                <a:spcPct val="0"/>
              </a:spcAft>
            </a:pPr>
            <a:fld id="{667EC89C-17A0-4E64-A6D2-B825673CEEDF}" type="slidenum">
              <a:rPr lang="da-DK" sz="1900" smtClean="0">
                <a:solidFill>
                  <a:srgbClr val="1E4148"/>
                </a:solidFill>
                <a:latin typeface="Arial" charset="0"/>
              </a:rPr>
              <a:pPr defTabSz="912468"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08" y="6055218"/>
            <a:ext cx="22812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008"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008"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008"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1047753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42074463"/>
              </p:ext>
            </p:extLst>
          </p:nvPr>
        </p:nvGraphicFramePr>
        <p:xfrm>
          <a:off x="1609" y="1610"/>
          <a:ext cx="1587" cy="1587"/>
        </p:xfrm>
        <a:graphic>
          <a:graphicData uri="http://schemas.openxmlformats.org/presentationml/2006/ole">
            <mc:AlternateContent xmlns:mc="http://schemas.openxmlformats.org/markup-compatibility/2006">
              <mc:Choice xmlns:v="urn:schemas-microsoft-com:vml" Requires="v">
                <p:oleObj spid="_x0000_s7526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09" y="1610"/>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0"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3"/>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744"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483230"/>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410505196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302" y="2130941"/>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6391" indent="0" algn="ctr">
              <a:buNone/>
              <a:defRPr>
                <a:solidFill>
                  <a:schemeClr val="tx1">
                    <a:tint val="75000"/>
                  </a:schemeClr>
                </a:solidFill>
              </a:defRPr>
            </a:lvl2pPr>
            <a:lvl3pPr marL="912743" indent="0" algn="ctr">
              <a:buNone/>
              <a:defRPr>
                <a:solidFill>
                  <a:schemeClr val="tx1">
                    <a:tint val="75000"/>
                  </a:schemeClr>
                </a:solidFill>
              </a:defRPr>
            </a:lvl3pPr>
            <a:lvl4pPr marL="1369134" indent="0" algn="ctr">
              <a:buNone/>
              <a:defRPr>
                <a:solidFill>
                  <a:schemeClr val="tx1">
                    <a:tint val="75000"/>
                  </a:schemeClr>
                </a:solidFill>
              </a:defRPr>
            </a:lvl4pPr>
            <a:lvl5pPr marL="1825516" indent="0" algn="ctr">
              <a:buNone/>
              <a:defRPr>
                <a:solidFill>
                  <a:schemeClr val="tx1">
                    <a:tint val="75000"/>
                  </a:schemeClr>
                </a:solidFill>
              </a:defRPr>
            </a:lvl5pPr>
            <a:lvl6pPr marL="2281884" indent="0" algn="ctr">
              <a:buNone/>
              <a:defRPr>
                <a:solidFill>
                  <a:schemeClr val="tx1">
                    <a:tint val="75000"/>
                  </a:schemeClr>
                </a:solidFill>
              </a:defRPr>
            </a:lvl6pPr>
            <a:lvl7pPr marL="2738264" indent="0" algn="ctr">
              <a:buNone/>
              <a:defRPr>
                <a:solidFill>
                  <a:schemeClr val="tx1">
                    <a:tint val="75000"/>
                  </a:schemeClr>
                </a:solidFill>
              </a:defRPr>
            </a:lvl7pPr>
            <a:lvl8pPr marL="3194645" indent="0" algn="ctr">
              <a:buNone/>
              <a:defRPr>
                <a:solidFill>
                  <a:schemeClr val="tx1">
                    <a:tint val="75000"/>
                  </a:schemeClr>
                </a:solidFill>
              </a:defRPr>
            </a:lvl8pPr>
            <a:lvl9pPr marL="3651021"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41" y="6357825"/>
            <a:ext cx="284443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5"/>
            <a:ext cx="3860298"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5"/>
            <a:ext cx="2844430" cy="365210"/>
          </a:xfrm>
          <a:prstGeom prst="rect">
            <a:avLst/>
          </a:prstGeom>
        </p:spPr>
        <p:txBody>
          <a:bodyPr lIns="91278" tIns="45649" rIns="91278" bIns="45649"/>
          <a:lstStyle/>
          <a:p>
            <a:pPr defTabSz="912744" fontAlgn="base">
              <a:spcBef>
                <a:spcPct val="0"/>
              </a:spcBef>
              <a:spcAft>
                <a:spcPct val="0"/>
              </a:spcAft>
            </a:pPr>
            <a:fld id="{66E38064-839D-4AA9-9A58-2DCB502E1D73}"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2504778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299785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801687" y="276246"/>
            <a:ext cx="10585451" cy="430887"/>
          </a:xfrm>
        </p:spPr>
        <p:txBody>
          <a:bodyPr/>
          <a:lstStyle/>
          <a:p>
            <a:r>
              <a:rPr lang="da-DK" smtClean="0"/>
              <a:t>Klik for at redigere i masteren</a:t>
            </a:r>
            <a:endParaRPr lang="da-DK" dirty="0"/>
          </a:p>
        </p:txBody>
      </p:sp>
      <p:sp>
        <p:nvSpPr>
          <p:cNvPr id="8" name="Undertitel 2"/>
          <p:cNvSpPr>
            <a:spLocks noGrp="1"/>
          </p:cNvSpPr>
          <p:nvPr>
            <p:ph type="subTitle" idx="13"/>
          </p:nvPr>
        </p:nvSpPr>
        <p:spPr>
          <a:xfrm>
            <a:off x="801715" y="859644"/>
            <a:ext cx="10585450" cy="307777"/>
          </a:xfrm>
        </p:spPr>
        <p:txBody>
          <a:bodyPr/>
          <a:lstStyle>
            <a:lvl1pPr marL="0" indent="0" algn="l">
              <a:buNone/>
              <a:defRPr sz="2000" b="1">
                <a:solidFill>
                  <a:srgbClr val="00A6AA"/>
                </a:solidFill>
              </a:defRPr>
            </a:lvl1pPr>
            <a:lvl2pPr marL="543151" indent="0" algn="ctr">
              <a:buNone/>
              <a:defRPr>
                <a:solidFill>
                  <a:schemeClr val="tx1">
                    <a:tint val="75000"/>
                  </a:schemeClr>
                </a:solidFill>
              </a:defRPr>
            </a:lvl2pPr>
            <a:lvl3pPr marL="1086332" indent="0" algn="ctr">
              <a:buNone/>
              <a:defRPr>
                <a:solidFill>
                  <a:schemeClr val="tx1">
                    <a:tint val="75000"/>
                  </a:schemeClr>
                </a:solidFill>
              </a:defRPr>
            </a:lvl3pPr>
            <a:lvl4pPr marL="1629491" indent="0" algn="ctr">
              <a:buNone/>
              <a:defRPr>
                <a:solidFill>
                  <a:schemeClr val="tx1">
                    <a:tint val="75000"/>
                  </a:schemeClr>
                </a:solidFill>
              </a:defRPr>
            </a:lvl4pPr>
            <a:lvl5pPr marL="2172652" indent="0" algn="ctr">
              <a:buNone/>
              <a:defRPr>
                <a:solidFill>
                  <a:schemeClr val="tx1">
                    <a:tint val="75000"/>
                  </a:schemeClr>
                </a:solidFill>
              </a:defRPr>
            </a:lvl5pPr>
            <a:lvl6pPr marL="2715820" indent="0" algn="ctr">
              <a:buNone/>
              <a:defRPr>
                <a:solidFill>
                  <a:schemeClr val="tx1">
                    <a:tint val="75000"/>
                  </a:schemeClr>
                </a:solidFill>
              </a:defRPr>
            </a:lvl6pPr>
            <a:lvl7pPr marL="3258975" indent="0" algn="ctr">
              <a:buNone/>
              <a:defRPr>
                <a:solidFill>
                  <a:schemeClr val="tx1">
                    <a:tint val="75000"/>
                  </a:schemeClr>
                </a:solidFill>
              </a:defRPr>
            </a:lvl7pPr>
            <a:lvl8pPr marL="3802141" indent="0" algn="ctr">
              <a:buNone/>
              <a:defRPr>
                <a:solidFill>
                  <a:schemeClr val="tx1">
                    <a:tint val="75000"/>
                  </a:schemeClr>
                </a:solidFill>
              </a:defRPr>
            </a:lvl8pPr>
            <a:lvl9pPr marL="4345307"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3" name="Pladsholder til indhold 3"/>
          <p:cNvSpPr>
            <a:spLocks noGrp="1"/>
          </p:cNvSpPr>
          <p:nvPr>
            <p:ph idx="1"/>
          </p:nvPr>
        </p:nvSpPr>
        <p:spPr>
          <a:xfrm>
            <a:off x="801687" y="1579584"/>
            <a:ext cx="10585451" cy="1461939"/>
          </a:xfrm>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p:cNvSpPr>
            <a:spLocks noGrp="1"/>
          </p:cNvSpPr>
          <p:nvPr>
            <p:ph type="dt" sz="half" idx="10"/>
          </p:nvPr>
        </p:nvSpPr>
        <p:spPr>
          <a:xfrm>
            <a:off x="801687" y="6279200"/>
            <a:ext cx="1513099"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2314786" y="6279200"/>
            <a:ext cx="5940660" cy="365210"/>
          </a:xfrm>
          <a:prstGeom prst="rect">
            <a:avLst/>
          </a:prstGeom>
        </p:spPr>
        <p:txBody>
          <a:bodyPr lIns="91278" tIns="45649" rIns="91278" bIns="45649"/>
          <a:lstStyle/>
          <a:p>
            <a:pPr defTabSz="912744"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10991776" y="6279200"/>
            <a:ext cx="395389" cy="365210"/>
          </a:xfrm>
          <a:prstGeom prst="rect">
            <a:avLst/>
          </a:prstGeom>
        </p:spPr>
        <p:txBody>
          <a:bodyPr lIns="91278" tIns="45649" rIns="91278" bIns="45649"/>
          <a:lstStyle/>
          <a:p>
            <a:pPr defTabSz="912744" fontAlgn="base">
              <a:spcBef>
                <a:spcPct val="0"/>
              </a:spcBef>
              <a:spcAft>
                <a:spcPct val="0"/>
              </a:spcAft>
            </a:pPr>
            <a:fld id="{667EC89C-17A0-4E64-A6D2-B825673CEEDF}" type="slidenum">
              <a:rPr lang="da-DK" sz="1900" smtClean="0">
                <a:solidFill>
                  <a:srgbClr val="1E4148"/>
                </a:solidFill>
                <a:latin typeface="Arial" charset="0"/>
              </a:rPr>
              <a:pPr defTabSz="912744" fontAlgn="base">
                <a:spcBef>
                  <a:spcPct val="0"/>
                </a:spcBef>
                <a:spcAft>
                  <a:spcPct val="0"/>
                </a:spcAft>
              </a:pPr>
              <a:t>‹nr.›</a:t>
            </a:fld>
            <a:endParaRPr lang="da-DK" sz="1900" dirty="0">
              <a:solidFill>
                <a:srgbClr val="1E4148"/>
              </a:solidFill>
              <a:latin typeface="Arial" charset="0"/>
            </a:endParaRPr>
          </a:p>
        </p:txBody>
      </p:sp>
      <p:sp>
        <p:nvSpPr>
          <p:cNvPr id="9" name="TextBox 17"/>
          <p:cNvSpPr txBox="1">
            <a:spLocks noChangeArrowheads="1"/>
          </p:cNvSpPr>
          <p:nvPr userDrawn="1"/>
        </p:nvSpPr>
        <p:spPr bwMode="auto">
          <a:xfrm>
            <a:off x="-2370111" y="6055215"/>
            <a:ext cx="228123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defTabSz="1086332" eaLnBrk="1" hangingPunct="1">
              <a:spcBef>
                <a:spcPct val="0"/>
              </a:spcBef>
              <a:buFontTx/>
              <a:buNone/>
            </a:pPr>
            <a:r>
              <a:rPr lang="da-DK" altLang="da-DK" sz="900" b="1" dirty="0" smtClean="0">
                <a:solidFill>
                  <a:srgbClr val="1E4148"/>
                </a:solidFill>
                <a:latin typeface="Verdana"/>
              </a:rPr>
              <a:t>Tekst </a:t>
            </a:r>
            <a:r>
              <a:rPr lang="da-DK" altLang="da-DK" sz="900" b="1" dirty="0">
                <a:solidFill>
                  <a:srgbClr val="1E4148"/>
                </a:solidFill>
                <a:latin typeface="Verdana"/>
              </a:rPr>
              <a:t>i </a:t>
            </a:r>
            <a:r>
              <a:rPr lang="da-DK" altLang="da-DK" sz="900" b="1" dirty="0" smtClean="0">
                <a:solidFill>
                  <a:srgbClr val="1E4148"/>
                </a:solidFill>
                <a:latin typeface="Verdana"/>
              </a:rPr>
              <a:t>sidefod</a:t>
            </a:r>
            <a:endParaRPr lang="da-DK" altLang="da-DK" sz="900" b="1"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1. Vælg </a:t>
            </a:r>
            <a:r>
              <a:rPr lang="da-DK" altLang="da-DK" sz="900" b="1" dirty="0" smtClean="0">
                <a:solidFill>
                  <a:srgbClr val="1E4148"/>
                </a:solidFill>
                <a:latin typeface="Verdana"/>
              </a:rPr>
              <a:t>Indsæt</a:t>
            </a:r>
            <a:r>
              <a:rPr lang="da-DK" altLang="da-DK" sz="900" dirty="0" smtClean="0">
                <a:solidFill>
                  <a:srgbClr val="1E4148"/>
                </a:solidFill>
                <a:latin typeface="Verdana"/>
              </a:rPr>
              <a:t> </a:t>
            </a:r>
            <a:r>
              <a:rPr lang="da-DK" altLang="da-DK" sz="900" dirty="0">
                <a:solidFill>
                  <a:srgbClr val="1E4148"/>
                </a:solidFill>
                <a:latin typeface="Verdana"/>
              </a:rPr>
              <a:t>i topmenuen</a:t>
            </a:r>
          </a:p>
          <a:p>
            <a:pPr algn="r" defTabSz="1086332" eaLnBrk="1" hangingPunct="1">
              <a:spcBef>
                <a:spcPct val="0"/>
              </a:spcBef>
              <a:buFontTx/>
              <a:buNone/>
            </a:pPr>
            <a:r>
              <a:rPr lang="da-DK" altLang="da-DK" sz="900" dirty="0">
                <a:solidFill>
                  <a:srgbClr val="1E4148"/>
                </a:solidFill>
                <a:latin typeface="Verdana"/>
              </a:rPr>
              <a:t>2. </a:t>
            </a:r>
            <a:r>
              <a:rPr lang="da-DK" altLang="da-DK" sz="900" dirty="0" smtClean="0">
                <a:solidFill>
                  <a:srgbClr val="1E4148"/>
                </a:solidFill>
                <a:latin typeface="Verdana"/>
              </a:rPr>
              <a:t>Vælg </a:t>
            </a:r>
            <a:r>
              <a:rPr lang="da-DK" altLang="da-DK" sz="900" b="1" dirty="0" smtClean="0">
                <a:solidFill>
                  <a:srgbClr val="1E4148"/>
                </a:solidFill>
                <a:latin typeface="Verdana"/>
              </a:rPr>
              <a:t>Sidehoved </a:t>
            </a:r>
            <a:r>
              <a:rPr lang="da-DK" altLang="da-DK" sz="900" b="1" dirty="0">
                <a:solidFill>
                  <a:srgbClr val="1E4148"/>
                </a:solidFill>
                <a:latin typeface="Verdana"/>
              </a:rPr>
              <a:t>og </a:t>
            </a:r>
            <a:r>
              <a:rPr lang="da-DK" altLang="da-DK" sz="900" b="1" dirty="0" smtClean="0">
                <a:solidFill>
                  <a:srgbClr val="1E4148"/>
                </a:solidFill>
                <a:latin typeface="Verdana"/>
              </a:rPr>
              <a:t>Sidefod</a:t>
            </a:r>
            <a:endParaRPr lang="da-DK" altLang="da-DK" sz="900" dirty="0">
              <a:solidFill>
                <a:srgbClr val="1E4148"/>
              </a:solidFill>
              <a:latin typeface="Verdana"/>
            </a:endParaRPr>
          </a:p>
          <a:p>
            <a:pPr algn="r" defTabSz="1086332" eaLnBrk="1" hangingPunct="1">
              <a:spcBef>
                <a:spcPct val="0"/>
              </a:spcBef>
              <a:buFontTx/>
              <a:buNone/>
            </a:pPr>
            <a:r>
              <a:rPr lang="da-DK" altLang="da-DK" sz="900" dirty="0">
                <a:solidFill>
                  <a:srgbClr val="1E4148"/>
                </a:solidFill>
                <a:latin typeface="Verdana"/>
              </a:rPr>
              <a:t>3. Skriv titel på præsentation </a:t>
            </a:r>
            <a:br>
              <a:rPr lang="da-DK" altLang="da-DK" sz="900" dirty="0">
                <a:solidFill>
                  <a:srgbClr val="1E4148"/>
                </a:solidFill>
                <a:latin typeface="Verdana"/>
              </a:rPr>
            </a:br>
            <a:r>
              <a:rPr lang="da-DK" altLang="da-DK" sz="900" dirty="0">
                <a:solidFill>
                  <a:srgbClr val="1E4148"/>
                </a:solidFill>
                <a:latin typeface="Verdana"/>
              </a:rPr>
              <a:t>ind </a:t>
            </a:r>
            <a:r>
              <a:rPr lang="da-DK" altLang="da-DK" sz="900" dirty="0" smtClean="0">
                <a:solidFill>
                  <a:srgbClr val="1E4148"/>
                </a:solidFill>
                <a:latin typeface="Verdana"/>
              </a:rPr>
              <a:t>i Sidefodsfeltet </a:t>
            </a:r>
            <a:br>
              <a:rPr lang="da-DK" altLang="da-DK" sz="900" dirty="0" smtClean="0">
                <a:solidFill>
                  <a:srgbClr val="1E4148"/>
                </a:solidFill>
                <a:latin typeface="Verdana"/>
              </a:rPr>
            </a:br>
            <a:r>
              <a:rPr lang="da-DK" altLang="da-DK" sz="900" dirty="0" smtClean="0">
                <a:solidFill>
                  <a:srgbClr val="1E4148"/>
                </a:solidFill>
                <a:latin typeface="Verdana"/>
              </a:rPr>
              <a:t>4. </a:t>
            </a:r>
            <a:r>
              <a:rPr lang="da-DK" altLang="da-DK" sz="900" dirty="0">
                <a:solidFill>
                  <a:srgbClr val="1E4148"/>
                </a:solidFill>
                <a:latin typeface="Verdana"/>
              </a:rPr>
              <a:t>Tryk </a:t>
            </a:r>
            <a:r>
              <a:rPr lang="da-DK" altLang="da-DK" sz="900" b="1" dirty="0" smtClean="0">
                <a:solidFill>
                  <a:srgbClr val="1E4148"/>
                </a:solidFill>
                <a:latin typeface="Verdana"/>
              </a:rPr>
              <a:t>Anvend </a:t>
            </a:r>
            <a:r>
              <a:rPr lang="da-DK" altLang="da-DK" sz="900" b="1" dirty="0">
                <a:solidFill>
                  <a:srgbClr val="1E4148"/>
                </a:solidFill>
                <a:latin typeface="Verdana"/>
              </a:rPr>
              <a:t>på </a:t>
            </a:r>
            <a:r>
              <a:rPr lang="da-DK" altLang="da-DK" sz="900" b="1" dirty="0" smtClean="0">
                <a:solidFill>
                  <a:srgbClr val="1E4148"/>
                </a:solidFill>
                <a:latin typeface="Verdana"/>
              </a:rPr>
              <a:t>alle</a:t>
            </a:r>
            <a:endParaRPr lang="da-DK" altLang="da-DK" sz="900" b="1" dirty="0">
              <a:solidFill>
                <a:srgbClr val="1E4148"/>
              </a:solidFill>
              <a:latin typeface="Verdana"/>
            </a:endParaRPr>
          </a:p>
        </p:txBody>
      </p:sp>
    </p:spTree>
    <p:extLst>
      <p:ext uri="{BB962C8B-B14F-4D97-AF65-F5344CB8AC3E}">
        <p14:creationId xmlns:p14="http://schemas.microsoft.com/office/powerpoint/2010/main" val="3242863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30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0410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586376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386642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2"/>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7459555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422776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764193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739170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195271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4132225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1469655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919833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1587502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40269172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31827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2"/>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888727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419592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240"/>
            <a:ext cx="12192621" cy="685834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rgbClr val="1E4148"/>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rgbClr val="1E4148"/>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55"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79512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1" name="Pladsholder til indhold 3"/>
          <p:cNvSpPr>
            <a:spLocks noGrp="1"/>
          </p:cNvSpPr>
          <p:nvPr>
            <p:ph sz="quarter" idx="14"/>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3" name="Pladsholder til indhold 4"/>
          <p:cNvSpPr>
            <a:spLocks noGrp="1"/>
          </p:cNvSpPr>
          <p:nvPr>
            <p:ph sz="quarter" idx="15"/>
          </p:nvPr>
        </p:nvSpPr>
        <p:spPr>
          <a:xfrm>
            <a:off x="6270625" y="1548000"/>
            <a:ext cx="51339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grpSp>
        <p:nvGrpSpPr>
          <p:cNvPr id="17" name="Group 6"/>
          <p:cNvGrpSpPr>
            <a:grpSpLocks/>
          </p:cNvGrpSpPr>
          <p:nvPr userDrawn="1"/>
        </p:nvGrpSpPr>
        <p:grpSpPr bwMode="auto">
          <a:xfrm>
            <a:off x="-506061" y="3302522"/>
            <a:ext cx="407130" cy="245576"/>
            <a:chOff x="-474298" y="3755571"/>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12233658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1782554"/>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
        <p:nvSpPr>
          <p:cNvPr id="3" name="Undertitel 2"/>
          <p:cNvSpPr>
            <a:spLocks noGrp="1"/>
          </p:cNvSpPr>
          <p:nvPr userDrawn="1">
            <p:ph type="subTitle" idx="1" hasCustomPrompt="1"/>
          </p:nvPr>
        </p:nvSpPr>
        <p:spPr>
          <a:xfrm>
            <a:off x="796925" y="3629211"/>
            <a:ext cx="10590213" cy="360040"/>
          </a:xfrm>
        </p:spPr>
        <p:txBody>
          <a:bodyPr anchor="b" anchorCtr="0"/>
          <a:lstStyle>
            <a:lvl1pPr marL="0" indent="0" algn="ctr">
              <a:buNone/>
              <a:defRPr sz="1800" b="1">
                <a:solidFill>
                  <a:schemeClr val="bg1"/>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55"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25"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38"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8502">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8502">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321453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095" y="1796156"/>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8502"/>
            <a:r>
              <a:rPr lang="da-DK" sz="5500" b="1" dirty="0" smtClean="0">
                <a:solidFill>
                  <a:prstClr val="white"/>
                </a:solidFill>
              </a:rPr>
              <a:t>Pause</a:t>
            </a:r>
          </a:p>
        </p:txBody>
      </p:sp>
    </p:spTree>
    <p:extLst>
      <p:ext uri="{BB962C8B-B14F-4D97-AF65-F5344CB8AC3E}">
        <p14:creationId xmlns:p14="http://schemas.microsoft.com/office/powerpoint/2010/main" val="42656591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25" y="2590408"/>
            <a:ext cx="10590213" cy="1707668"/>
          </a:xfrm>
        </p:spPr>
        <p:txBody>
          <a:bodyPr/>
          <a:lstStyle>
            <a:lvl1pPr algn="ctr">
              <a:defRPr sz="5500" b="1">
                <a:solidFill>
                  <a:schemeClr val="bg1"/>
                </a:solidFill>
              </a:defRPr>
            </a:lvl1pPr>
          </a:lstStyle>
          <a:p>
            <a:r>
              <a:rPr lang="da-DK" smtClean="0"/>
              <a:t>Klik for at redigere i master</a:t>
            </a:r>
            <a:endParaRPr lang="da-DK" dirty="0"/>
          </a:p>
        </p:txBody>
      </p:sp>
    </p:spTree>
    <p:extLst>
      <p:ext uri="{BB962C8B-B14F-4D97-AF65-F5344CB8AC3E}">
        <p14:creationId xmlns:p14="http://schemas.microsoft.com/office/powerpoint/2010/main" val="23287208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da-DK" smtClean="0"/>
              <a:t>Klik for at redigere i master</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3" name="Pladsholder til indhold 3"/>
          <p:cNvSpPr>
            <a:spLocks noGrp="1"/>
          </p:cNvSpPr>
          <p:nvPr>
            <p:ph sz="quarter" idx="17"/>
          </p:nvPr>
        </p:nvSpPr>
        <p:spPr>
          <a:xfrm>
            <a:off x="795600" y="1551600"/>
            <a:ext cx="5113337"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9" name="Pladsholder til tekst 4"/>
          <p:cNvSpPr>
            <a:spLocks noGrp="1"/>
          </p:cNvSpPr>
          <p:nvPr>
            <p:ph type="body" sz="quarter" idx="20"/>
          </p:nvPr>
        </p:nvSpPr>
        <p:spPr>
          <a:xfrm>
            <a:off x="6270625" y="1547813"/>
            <a:ext cx="5138738" cy="468312"/>
          </a:xfrm>
        </p:spPr>
        <p:txBody>
          <a:bodyPr/>
          <a:lstStyle>
            <a:lvl1pPr marL="0" indent="0">
              <a:lnSpc>
                <a:spcPct val="100000"/>
              </a:lnSpc>
              <a:buFont typeface="Times New Roman" panose="02020603050405020304" pitchFamily="18" charset="0"/>
              <a:buChar char="​"/>
              <a:defRPr sz="1600" b="1"/>
            </a:lvl1pPr>
            <a:lvl2pPr marL="201600" indent="-201613">
              <a:lnSpc>
                <a:spcPct val="100000"/>
              </a:lnSpc>
              <a:buFont typeface="Ubuntu" panose="020B0504030602030204" pitchFamily="34" charset="0"/>
              <a:buChar char="−"/>
              <a:defRPr sz="1400" i="1"/>
            </a:lvl2pPr>
          </a:lstStyle>
          <a:p>
            <a:pPr lvl="0"/>
            <a:r>
              <a:rPr lang="da-DK" smtClean="0"/>
              <a:t>Klik for at redigere i master</a:t>
            </a:r>
          </a:p>
          <a:p>
            <a:pPr lvl="1"/>
            <a:r>
              <a:rPr lang="da-DK" smtClean="0"/>
              <a:t>Andet niveau</a:t>
            </a:r>
          </a:p>
        </p:txBody>
      </p:sp>
      <p:sp>
        <p:nvSpPr>
          <p:cNvPr id="14" name="Pladsholder til indhold 5"/>
          <p:cNvSpPr>
            <a:spLocks noGrp="1"/>
          </p:cNvSpPr>
          <p:nvPr>
            <p:ph sz="quarter" idx="18"/>
          </p:nvPr>
        </p:nvSpPr>
        <p:spPr>
          <a:xfrm>
            <a:off x="6270625" y="2148891"/>
            <a:ext cx="2484438" cy="2178533"/>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16" name="Pladsholder til indhold 7"/>
          <p:cNvSpPr>
            <a:spLocks noGrp="1"/>
          </p:cNvSpPr>
          <p:nvPr>
            <p:ph sz="quarter" idx="19"/>
          </p:nvPr>
        </p:nvSpPr>
        <p:spPr>
          <a:xfrm>
            <a:off x="8910638" y="2149476"/>
            <a:ext cx="2493962" cy="218097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da-DK" smtClean="0"/>
              <a:t>Klik for at redigere i master</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3399758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02"/>
            <a:endParaRPr lang="da-DK" dirty="0">
              <a:solidFill>
                <a:prstClr val="white"/>
              </a:solidFill>
            </a:endParaRPr>
          </a:p>
        </p:txBody>
      </p:sp>
      <p:sp>
        <p:nvSpPr>
          <p:cNvPr id="9" name="Titel 1"/>
          <p:cNvSpPr>
            <a:spLocks noGrp="1"/>
          </p:cNvSpPr>
          <p:nvPr>
            <p:ph type="title"/>
          </p:nvPr>
        </p:nvSpPr>
        <p:spPr/>
        <p:txBody>
          <a:bodyPr/>
          <a:lstStyle/>
          <a:p>
            <a:r>
              <a:rPr lang="da-DK" smtClean="0"/>
              <a:t>Klik for at redigere i master</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indhold 3"/>
          <p:cNvSpPr>
            <a:spLocks noGrp="1"/>
          </p:cNvSpPr>
          <p:nvPr>
            <p:ph sz="quarter" idx="14"/>
          </p:nvPr>
        </p:nvSpPr>
        <p:spPr>
          <a:xfrm>
            <a:off x="792163"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2" name="Pladsholder til indhold 4"/>
          <p:cNvSpPr>
            <a:spLocks noGrp="1"/>
          </p:cNvSpPr>
          <p:nvPr>
            <p:ph sz="quarter" idx="15"/>
          </p:nvPr>
        </p:nvSpPr>
        <p:spPr>
          <a:xfrm>
            <a:off x="627062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69"/>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9994045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200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8502" eaLnBrk="1" hangingPunct="1">
                <a:spcAft>
                  <a:spcPts val="600"/>
                </a:spcAft>
                <a:defRPr/>
              </a:pPr>
              <a:r>
                <a:rPr lang="da-DK" sz="900" b="1" noProof="1" smtClean="0">
                  <a:solidFill>
                    <a:srgbClr val="1E4148"/>
                  </a:solidFill>
                  <a:latin typeface="Ubuntu"/>
                  <a:cs typeface="Arial" charset="0"/>
                </a:rPr>
                <a:t>Indsæt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algn="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algn="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algn="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algn="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endParaRPr lang="da-DK" altLang="da-DK" sz="900" noProof="1" smtClean="0">
                <a:solidFill>
                  <a:srgbClr val="1E4148"/>
                </a:solidFill>
                <a:latin typeface="Ubuntu"/>
                <a:cs typeface="Arial" charset="0"/>
              </a:endParaRPr>
            </a:p>
            <a:p>
              <a:pPr algn="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850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448727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8"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5" name="Picture Placeholder 4"/>
          <p:cNvSpPr>
            <a:spLocks noGrp="1"/>
          </p:cNvSpPr>
          <p:nvPr>
            <p:ph type="pic" sz="quarter" idx="14" hasCustomPrompt="1"/>
          </p:nvPr>
        </p:nvSpPr>
        <p:spPr>
          <a:xfrm>
            <a:off x="6270625" y="1628774"/>
            <a:ext cx="5134443" cy="4132263"/>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578"/>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62291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403840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2" name="Pladsholder til indhold 3"/>
          <p:cNvSpPr>
            <a:spLocks noGrp="1"/>
          </p:cNvSpPr>
          <p:nvPr>
            <p:ph sz="quarter" idx="16"/>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29"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25" y="3778379"/>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578"/>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4379099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5" name="Picture Placeholder 4"/>
          <p:cNvSpPr>
            <a:spLocks noGrp="1"/>
          </p:cNvSpPr>
          <p:nvPr>
            <p:ph type="pic" sz="quarter" idx="14" hasCustomPrompt="1"/>
          </p:nvPr>
        </p:nvSpPr>
        <p:spPr>
          <a:xfrm>
            <a:off x="6270625" y="1628775"/>
            <a:ext cx="5134443"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578"/>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2877550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4"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578"/>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14653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15" name="Pladsholder til indhold 3"/>
          <p:cNvSpPr>
            <a:spLocks noGrp="1"/>
          </p:cNvSpPr>
          <p:nvPr>
            <p:ph sz="quarter" idx="15"/>
          </p:nvPr>
        </p:nvSpPr>
        <p:spPr>
          <a:xfrm>
            <a:off x="796925" y="1552575"/>
            <a:ext cx="5108575" cy="43243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578"/>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8502" eaLnBrk="1" hangingPunct="1">
                <a:spcAft>
                  <a:spcPts val="600"/>
                </a:spcAft>
                <a:defRPr/>
              </a:pPr>
              <a:r>
                <a:rPr lang="da-DK" sz="900" b="1" noProof="1" smtClean="0">
                  <a:solidFill>
                    <a:srgbClr val="1E4148"/>
                  </a:solidFill>
                  <a:latin typeface="Ubuntu"/>
                  <a:cs typeface="Arial" charset="0"/>
                </a:rPr>
                <a:t>Indsæt billede</a:t>
              </a:r>
            </a:p>
            <a:p>
              <a:pPr defTabSz="1088502" eaLnBrk="1" hangingPunct="1">
                <a:spcBef>
                  <a:spcPts val="0"/>
                </a:spcBef>
                <a:spcAft>
                  <a:spcPts val="240"/>
                </a:spcAft>
                <a:defRPr/>
              </a:pPr>
              <a:r>
                <a:rPr lang="da-DK" sz="900" b="1" noProof="1" smtClean="0">
                  <a:solidFill>
                    <a:srgbClr val="1E4148"/>
                  </a:solidFill>
                  <a:latin typeface="Ubuntu"/>
                  <a:cs typeface="Arial" charset="0"/>
                </a:rPr>
                <a:t>1. </a:t>
              </a:r>
              <a:r>
                <a:rPr lang="da-DK" sz="900" noProof="1" smtClean="0">
                  <a:solidFill>
                    <a:srgbClr val="1E4148"/>
                  </a:solidFill>
                  <a:latin typeface="Ubuntu"/>
                  <a:cs typeface="Arial" charset="0"/>
                </a:rPr>
                <a:t>Klik på det lille billede-indsættelsesikon i midten</a:t>
              </a:r>
            </a:p>
            <a:p>
              <a:pPr defTabSz="1088502" eaLnBrk="1" hangingPunct="1">
                <a:spcBef>
                  <a:spcPts val="0"/>
                </a:spcBef>
                <a:spcAft>
                  <a:spcPts val="240"/>
                </a:spcAft>
                <a:defRPr/>
              </a:pPr>
              <a:r>
                <a:rPr lang="da-DK" sz="900" noProof="1" smtClean="0">
                  <a:solidFill>
                    <a:srgbClr val="1E4148"/>
                  </a:solidFill>
                  <a:latin typeface="Ubuntu"/>
                  <a:cs typeface="Arial" charset="0"/>
                </a:rPr>
                <a:t>af pladsholderen</a:t>
              </a:r>
            </a:p>
            <a:p>
              <a:pPr defTabSz="1088502" eaLnBrk="1" hangingPunct="1">
                <a:spcBef>
                  <a:spcPts val="0"/>
                </a:spcBef>
                <a:spcAft>
                  <a:spcPts val="240"/>
                </a:spcAft>
                <a:defRPr/>
              </a:pPr>
              <a:r>
                <a:rPr lang="da-DK" sz="900" b="1" noProof="1" smtClean="0">
                  <a:solidFill>
                    <a:srgbClr val="1E4148"/>
                  </a:solidFill>
                  <a:latin typeface="Ubuntu"/>
                  <a:cs typeface="Arial" charset="0"/>
                </a:rPr>
                <a:t>2. </a:t>
              </a:r>
              <a:r>
                <a:rPr lang="da-DK" sz="900" noProof="1" smtClean="0">
                  <a:solidFill>
                    <a:srgbClr val="1E4148"/>
                  </a:solidFill>
                  <a:latin typeface="Ubuntu"/>
                  <a:cs typeface="Arial" charset="0"/>
                </a:rPr>
                <a:t>Indsæt det ønskede billede</a:t>
              </a:r>
            </a:p>
            <a:p>
              <a:pPr defTabSz="1088502" eaLnBrk="1" hangingPunct="1">
                <a:spcBef>
                  <a:spcPts val="0"/>
                </a:spcBef>
                <a:spcAft>
                  <a:spcPts val="240"/>
                </a:spcAft>
                <a:defRPr/>
              </a:pPr>
              <a:r>
                <a:rPr lang="da-DK" sz="900" b="1" noProof="1" smtClean="0">
                  <a:solidFill>
                    <a:srgbClr val="1E4148"/>
                  </a:solidFill>
                  <a:latin typeface="Ubuntu"/>
                  <a:cs typeface="Arial" charset="0"/>
                </a:rPr>
                <a:t>3. </a:t>
              </a:r>
              <a:r>
                <a:rPr lang="da-DK" sz="900" noProof="1" smtClean="0">
                  <a:solidFill>
                    <a:srgbClr val="1E4148"/>
                  </a:solidFill>
                  <a:latin typeface="Ubuntu"/>
                  <a:cs typeface="Arial" charset="0"/>
                </a:rPr>
                <a:t>Klik </a:t>
              </a:r>
              <a:r>
                <a:rPr lang="da-DK" sz="900" b="1" noProof="1" smtClean="0">
                  <a:solidFill>
                    <a:srgbClr val="1E4148"/>
                  </a:solidFill>
                  <a:latin typeface="Ubuntu"/>
                  <a:cs typeface="Arial" charset="0"/>
                </a:rPr>
                <a:t>Beskær</a:t>
              </a:r>
              <a:r>
                <a:rPr lang="da-DK" sz="900" noProof="1" smtClean="0">
                  <a:solidFill>
                    <a:srgbClr val="1E4148"/>
                  </a:solidFill>
                  <a:latin typeface="Ubuntu"/>
                  <a:cs typeface="Arial" charset="0"/>
                </a:rPr>
                <a:t> for at ændre</a:t>
              </a:r>
            </a:p>
            <a:p>
              <a:pPr defTabSz="1088502" eaLnBrk="1" hangingPunct="1">
                <a:spcBef>
                  <a:spcPts val="0"/>
                </a:spcBef>
                <a:spcAft>
                  <a:spcPts val="240"/>
                </a:spcAft>
                <a:defRPr/>
              </a:pPr>
              <a:r>
                <a:rPr lang="da-DK" sz="900" noProof="1" smtClean="0">
                  <a:solidFill>
                    <a:srgbClr val="1E4148"/>
                  </a:solidFill>
                  <a:latin typeface="Ubuntu"/>
                  <a:cs typeface="Arial" charset="0"/>
                </a:rPr>
                <a:t>billedets fokus/størrelse</a:t>
              </a: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endParaRPr lang="da-DK" altLang="da-DK" sz="900" noProof="1" smtClean="0">
                <a:solidFill>
                  <a:srgbClr val="1E4148"/>
                </a:solidFill>
                <a:latin typeface="Ubuntu"/>
                <a:cs typeface="Arial" charset="0"/>
              </a:endParaRPr>
            </a:p>
            <a:p>
              <a:pPr defTabSz="1088502" eaLnBrk="1" hangingPunct="1">
                <a:spcAft>
                  <a:spcPts val="240"/>
                </a:spcAft>
                <a:defRPr/>
              </a:pPr>
              <a:r>
                <a:rPr lang="da-DK" altLang="da-DK" sz="900" b="1" noProof="1" smtClean="0">
                  <a:solidFill>
                    <a:srgbClr val="1E4148"/>
                  </a:solidFill>
                  <a:latin typeface="Ubuntu"/>
                  <a:cs typeface="Arial" charset="0"/>
                </a:rPr>
                <a:t>4. </a:t>
              </a:r>
              <a:r>
                <a:rPr lang="da-DK" altLang="da-DK" sz="900" noProof="1" smtClean="0">
                  <a:solidFill>
                    <a:srgbClr val="1E4148"/>
                  </a:solidFill>
                  <a:latin typeface="Ubuntu"/>
                  <a:cs typeface="Arial" charset="0"/>
                </a:rPr>
                <a:t>Ønsker du at skalere billedet, så hold </a:t>
              </a:r>
              <a:r>
                <a:rPr lang="da-DK" altLang="da-DK" sz="900" b="1" noProof="1" smtClean="0">
                  <a:solidFill>
                    <a:srgbClr val="1E4148"/>
                  </a:solidFill>
                  <a:latin typeface="Ubuntu"/>
                  <a:cs typeface="Arial" charset="0"/>
                </a:rPr>
                <a:t>SHIFT</a:t>
              </a:r>
              <a:r>
                <a:rPr lang="da-DK" altLang="da-DK" sz="900" noProof="1" smtClean="0">
                  <a:solidFill>
                    <a:srgbClr val="1E4148"/>
                  </a:solidFill>
                  <a:latin typeface="Ubuntu"/>
                  <a:cs typeface="Arial" charset="0"/>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850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cs typeface="Arial" charset="0"/>
              </a:rPr>
              <a:t>Tekst-typografier</a:t>
            </a:r>
          </a:p>
          <a:p>
            <a:pPr algn="r"/>
            <a:r>
              <a:rPr lang="da-DK" sz="900" noProof="1" smtClean="0">
                <a:solidFill>
                  <a:srgbClr val="1E4148"/>
                </a:solidFill>
                <a:cs typeface="Arial" charset="0"/>
              </a:rPr>
              <a:t>Brug </a:t>
            </a:r>
            <a:r>
              <a:rPr lang="da-DK" sz="900" b="1" noProof="1" smtClean="0">
                <a:solidFill>
                  <a:srgbClr val="1E4148"/>
                </a:solidFill>
                <a:cs typeface="Arial" charset="0"/>
              </a:rPr>
              <a:t>TAB</a:t>
            </a:r>
            <a:r>
              <a:rPr lang="da-DK" sz="900" noProof="1" smtClean="0">
                <a:solidFill>
                  <a:srgbClr val="1E4148"/>
                </a:solidFill>
                <a:cs typeface="Arial" charset="0"/>
              </a:rPr>
              <a:t> for at gå frem</a:t>
            </a:r>
          </a:p>
          <a:p>
            <a:pPr algn="r"/>
            <a:r>
              <a:rPr lang="da-DK" sz="900" noProof="1" smtClean="0">
                <a:solidFill>
                  <a:srgbClr val="1E4148"/>
                </a:solidFill>
                <a:cs typeface="Arial" charset="0"/>
              </a:rPr>
              <a:t>i tekst-niveauer</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Niveau 1 = bullets 20 pt.</a:t>
            </a:r>
          </a:p>
          <a:p>
            <a:pPr algn="r">
              <a:defRPr/>
            </a:pPr>
            <a:r>
              <a:rPr lang="da-DK" sz="900" noProof="1" smtClean="0">
                <a:solidFill>
                  <a:srgbClr val="1E4148"/>
                </a:solidFill>
                <a:cs typeface="Arial" charset="0"/>
              </a:rPr>
              <a:t>Niveau 2 = bullets 18 pt.</a:t>
            </a:r>
          </a:p>
          <a:p>
            <a:pPr algn="r">
              <a:defRPr/>
            </a:pPr>
            <a:r>
              <a:rPr lang="da-DK" sz="900" noProof="1" smtClean="0">
                <a:solidFill>
                  <a:srgbClr val="1E4148"/>
                </a:solidFill>
                <a:cs typeface="Arial" charset="0"/>
              </a:rPr>
              <a:t>Niveau 3 = bullets 16 pt.</a:t>
            </a:r>
          </a:p>
          <a:p>
            <a:pPr algn="r">
              <a:defRPr/>
            </a:pPr>
            <a:r>
              <a:rPr lang="da-DK" sz="900" noProof="1" smtClean="0">
                <a:solidFill>
                  <a:srgbClr val="1E4148"/>
                </a:solidFill>
                <a:cs typeface="Arial" charset="0"/>
              </a:rPr>
              <a:t>Niveau 4 = bullets 14 pt.</a:t>
            </a:r>
          </a:p>
          <a:p>
            <a:pPr algn="r"/>
            <a:r>
              <a:rPr lang="da-DK" sz="900" noProof="1" smtClean="0">
                <a:solidFill>
                  <a:srgbClr val="1E4148"/>
                </a:solidFill>
                <a:cs typeface="Arial" charset="0"/>
              </a:rPr>
              <a:t>Niveau 5 - 9 = bullets 12 pt.</a:t>
            </a:r>
          </a:p>
          <a:p>
            <a:pPr algn="r"/>
            <a:endParaRPr lang="da-DK" sz="900" noProof="1" smtClean="0">
              <a:solidFill>
                <a:srgbClr val="1E4148"/>
              </a:solidFill>
              <a:cs typeface="Arial" charset="0"/>
            </a:endParaRPr>
          </a:p>
          <a:p>
            <a:pPr algn="r"/>
            <a:r>
              <a:rPr lang="da-DK" sz="900" noProof="1" smtClean="0">
                <a:solidFill>
                  <a:srgbClr val="1E4148"/>
                </a:solidFill>
                <a:cs typeface="Arial" charset="0"/>
              </a:rPr>
              <a:t>For at gå tilbage i tekst-niveauer,</a:t>
            </a:r>
          </a:p>
          <a:p>
            <a:pPr algn="r"/>
            <a:r>
              <a:rPr lang="da-DK" sz="900" noProof="1" smtClean="0">
                <a:solidFill>
                  <a:srgbClr val="1E4148"/>
                </a:solidFill>
                <a:cs typeface="Arial" charset="0"/>
              </a:rPr>
              <a:t>brug </a:t>
            </a:r>
            <a:r>
              <a:rPr lang="da-DK" sz="900" b="1" noProof="1" smtClean="0">
                <a:solidFill>
                  <a:srgbClr val="1E4148"/>
                </a:solidFill>
                <a:cs typeface="Arial" charset="0"/>
              </a:rPr>
              <a:t>SHIFT</a:t>
            </a:r>
            <a:r>
              <a:rPr lang="da-DK" sz="900" noProof="1" smtClean="0">
                <a:solidFill>
                  <a:srgbClr val="1E4148"/>
                </a:solidFill>
                <a:cs typeface="Arial" charset="0"/>
              </a:rPr>
              <a:t> + </a:t>
            </a:r>
            <a:r>
              <a:rPr lang="da-DK" sz="900" b="1" noProof="1" smtClean="0">
                <a:solidFill>
                  <a:srgbClr val="1E4148"/>
                </a:solidFill>
                <a:cs typeface="Arial" charset="0"/>
              </a:rPr>
              <a:t>TAB</a:t>
            </a:r>
          </a:p>
          <a:p>
            <a:pPr algn="r"/>
            <a:endParaRPr lang="da-DK" sz="900" noProof="1" smtClean="0">
              <a:solidFill>
                <a:srgbClr val="1E4148"/>
              </a:solidFill>
              <a:cs typeface="Arial" charset="0"/>
            </a:endParaRPr>
          </a:p>
          <a:p>
            <a:pPr algn="r"/>
            <a:endParaRPr lang="da-DK" sz="900" noProof="1" smtClean="0">
              <a:solidFill>
                <a:srgbClr val="1E4148"/>
              </a:solidFill>
              <a:cs typeface="Arial" charset="0"/>
            </a:endParaRPr>
          </a:p>
          <a:p>
            <a:pPr algn="r"/>
            <a:r>
              <a:rPr lang="da-DK" sz="900" noProof="1" smtClean="0">
                <a:solidFill>
                  <a:srgbClr val="1E4148"/>
                </a:solidFill>
                <a:cs typeface="Arial" charset="0"/>
              </a:rPr>
              <a:t>Alternativt kan</a:t>
            </a:r>
          </a:p>
          <a:p>
            <a:pPr algn="r"/>
            <a:r>
              <a:rPr lang="da-DK" sz="900" b="1" noProof="1" smtClean="0">
                <a:solidFill>
                  <a:srgbClr val="1E4148"/>
                </a:solidFill>
                <a:cs typeface="Arial" charset="0"/>
              </a:rPr>
              <a:t>Forøg og Formindsk </a:t>
            </a:r>
          </a:p>
          <a:p>
            <a:pPr algn="r"/>
            <a:r>
              <a:rPr lang="da-DK" sz="900" noProof="1" smtClean="0">
                <a:solidFill>
                  <a:srgbClr val="1E4148"/>
                </a:solidFill>
                <a:cs typeface="Arial" charset="0"/>
              </a:rPr>
              <a:t>listeniveau bruges</a:t>
            </a:r>
          </a:p>
        </p:txBody>
      </p:sp>
    </p:spTree>
    <p:extLst>
      <p:ext uri="{BB962C8B-B14F-4D97-AF65-F5344CB8AC3E}">
        <p14:creationId xmlns:p14="http://schemas.microsoft.com/office/powerpoint/2010/main" val="3323648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da-DK" smtClean="0"/>
              <a:t>Klik for at redigere i master</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da-DK" smtClean="0"/>
              <a:t>Klik for at redigere i master</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533399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79533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5152720"/>
              </p:ext>
            </p:extLst>
          </p:nvPr>
        </p:nvGraphicFramePr>
        <p:xfrm>
          <a:off x="1593" y="1658"/>
          <a:ext cx="1587" cy="1587"/>
        </p:xfrm>
        <a:graphic>
          <a:graphicData uri="http://schemas.openxmlformats.org/presentationml/2006/ole">
            <mc:AlternateContent xmlns:mc="http://schemas.openxmlformats.org/markup-compatibility/2006">
              <mc:Choice xmlns:v="urn:schemas-microsoft-com:vml" Requires="v">
                <p:oleObj spid="_x0000_s80373"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93" y="1658"/>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4"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51"/>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4400"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23092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152892903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286" y="2130989"/>
            <a:ext cx="10361851" cy="430987"/>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562" y="3887100"/>
            <a:ext cx="8533290" cy="292456"/>
          </a:xfrm>
        </p:spPr>
        <p:txBody>
          <a:bodyPr/>
          <a:lstStyle>
            <a:lvl1pPr marL="0" indent="0" algn="ctr">
              <a:buNone/>
              <a:defRPr>
                <a:solidFill>
                  <a:schemeClr val="tx1">
                    <a:tint val="75000"/>
                  </a:schemeClr>
                </a:solidFill>
              </a:defRPr>
            </a:lvl1pPr>
            <a:lvl2pPr marL="457156" indent="0" algn="ctr">
              <a:buNone/>
              <a:defRPr>
                <a:solidFill>
                  <a:schemeClr val="tx1">
                    <a:tint val="75000"/>
                  </a:schemeClr>
                </a:solidFill>
              </a:defRPr>
            </a:lvl2pPr>
            <a:lvl3pPr marL="914307"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3" indent="0" algn="ctr">
              <a:buNone/>
              <a:defRPr>
                <a:solidFill>
                  <a:schemeClr val="tx1">
                    <a:tint val="75000"/>
                  </a:schemeClr>
                </a:solidFill>
              </a:defRPr>
            </a:lvl6pPr>
            <a:lvl7pPr marL="2742924"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523" y="6357823"/>
            <a:ext cx="2844430"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lIns="91431" tIns="45717" rIns="91431" bIns="45717"/>
          <a:lstStyle/>
          <a:p>
            <a:pPr defTabSz="914400" fontAlgn="base">
              <a:spcBef>
                <a:spcPct val="0"/>
              </a:spcBef>
              <a:spcAft>
                <a:spcPct val="0"/>
              </a:spcAft>
            </a:pPr>
            <a:endParaRPr lang="da-DK" sz="1900" dirty="0">
              <a:solidFill>
                <a:srgbClr val="1E4148"/>
              </a:solidFill>
              <a:latin typeface="Arial" charset="0"/>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lIns="91431" tIns="45717" rIns="91431" bIns="45717"/>
          <a:lstStyle/>
          <a:p>
            <a:pPr defTabSz="914400" fontAlgn="base">
              <a:spcBef>
                <a:spcPct val="0"/>
              </a:spcBef>
              <a:spcAft>
                <a:spcPct val="0"/>
              </a:spcAft>
            </a:pPr>
            <a:fld id="{66E38064-839D-4AA9-9A58-2DCB502E1D73}" type="slidenum">
              <a:rPr lang="da-DK" sz="1900" smtClean="0">
                <a:solidFill>
                  <a:srgbClr val="1E4148"/>
                </a:solidFill>
                <a:latin typeface="Arial" charset="0"/>
              </a:rPr>
              <a:pPr defTabSz="914400" fontAlgn="base">
                <a:spcBef>
                  <a:spcPct val="0"/>
                </a:spcBef>
                <a:spcAft>
                  <a:spcPct val="0"/>
                </a:spcAft>
              </a:pPr>
              <a:t>‹nr.›</a:t>
            </a:fld>
            <a:endParaRPr lang="da-DK" sz="1900" dirty="0">
              <a:solidFill>
                <a:srgbClr val="1E4148"/>
              </a:solidFill>
              <a:latin typeface="Arial" charset="0"/>
            </a:endParaRPr>
          </a:p>
        </p:txBody>
      </p:sp>
    </p:spTree>
    <p:extLst>
      <p:ext uri="{BB962C8B-B14F-4D97-AF65-F5344CB8AC3E}">
        <p14:creationId xmlns:p14="http://schemas.microsoft.com/office/powerpoint/2010/main" val="38044882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8011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318619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4072165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2262073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40717046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71648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2919258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279808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198618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644355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12057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070546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42662929"/>
              </p:ext>
            </p:extLst>
          </p:nvPr>
        </p:nvGraphicFramePr>
        <p:xfrm>
          <a:off x="2161" y="1621"/>
          <a:ext cx="2159" cy="1620"/>
        </p:xfrm>
        <a:graphic>
          <a:graphicData uri="http://schemas.openxmlformats.org/presentationml/2006/ole">
            <mc:AlternateContent xmlns:mc="http://schemas.openxmlformats.org/markup-compatibility/2006">
              <mc:Choice xmlns:v="urn:schemas-microsoft-com:vml" Requires="v">
                <p:oleObj spid="_x0000_s86308"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 y="1621"/>
                        <a:ext cx="2159" cy="162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McK 2. Slide Title"/>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2857405229"/>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471876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5893983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7921343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453989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7951003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8776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629790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8530643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49055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85708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 y="1240"/>
            <a:ext cx="12192621" cy="685834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rgbClr val="1E4148"/>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14"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79"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23980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5782902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239255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1449679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606338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00685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6011151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187706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74202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4131155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0628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49" y="1548024"/>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1283839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929116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9645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37947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9816613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452069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547207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811545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5516580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17914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2697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4" y="4913952"/>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14"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a:spcBef>
                <a:spcPts val="600"/>
              </a:spcBef>
              <a:defRPr/>
            </a:pPr>
            <a:r>
              <a:rPr lang="en-GB" sz="900" b="1" noProof="1" smtClean="0">
                <a:solidFill>
                  <a:srgbClr val="1E4148"/>
                </a:solidFill>
                <a:cs typeface="Arial" panose="020B0604020202020204" pitchFamily="34" charset="0"/>
              </a:rPr>
              <a:t>Select the layout / design</a:t>
            </a:r>
          </a:p>
          <a:p>
            <a:pPr algn="r">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1788433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454914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896054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7304299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456038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rgbClr val="1E4148"/>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en-GB" dirty="0"/>
          </a:p>
        </p:txBody>
      </p:sp>
      <p:sp>
        <p:nvSpPr>
          <p:cNvPr id="10" name="AutoShape 4"/>
          <p:cNvSpPr>
            <a:spLocks/>
          </p:cNvSpPr>
          <p:nvPr userDrawn="1"/>
        </p:nvSpPr>
        <p:spPr bwMode="gray">
          <a:xfrm>
            <a:off x="-1951002"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1" name="TextBox 10"/>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grpSp>
        <p:nvGrpSpPr>
          <p:cNvPr id="8" name="Group 7"/>
          <p:cNvGrpSpPr/>
          <p:nvPr userDrawn="1"/>
        </p:nvGrpSpPr>
        <p:grpSpPr>
          <a:xfrm>
            <a:off x="683493" y="4913928"/>
            <a:ext cx="6068127" cy="1203941"/>
            <a:chOff x="683455" y="4913928"/>
            <a:chExt cx="6068127" cy="1203941"/>
          </a:xfrm>
        </p:grpSpPr>
        <p:pic>
          <p:nvPicPr>
            <p:cNvPr id="9" name="Billed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5" y="5252631"/>
              <a:ext cx="6068127" cy="865238"/>
            </a:xfrm>
            <a:prstGeom prst="rect">
              <a:avLst/>
            </a:prstGeom>
          </p:spPr>
        </p:pic>
      </p:grpSp>
    </p:spTree>
    <p:extLst>
      <p:ext uri="{BB962C8B-B14F-4D97-AF65-F5344CB8AC3E}">
        <p14:creationId xmlns:p14="http://schemas.microsoft.com/office/powerpoint/2010/main" val="3477405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65" y="1548103"/>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6031590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1782554"/>
            <a:ext cx="10590213" cy="1707668"/>
          </a:xfrm>
        </p:spPr>
        <p:txBody>
          <a:bodyPr/>
          <a:lstStyle>
            <a:lvl1pPr algn="ctr">
              <a:defRPr sz="5500" b="1">
                <a:solidFill>
                  <a:schemeClr val="bg1"/>
                </a:solidFill>
              </a:defRPr>
            </a:lvl1pPr>
          </a:lstStyle>
          <a:p>
            <a:r>
              <a:rPr lang="en-GB" dirty="0" smtClean="0"/>
              <a:t>Click to add title</a:t>
            </a:r>
            <a:endParaRPr lang="en-GB"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Insert presenter name</a:t>
            </a:r>
            <a:endParaRPr lang="en-GB"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en-GB" dirty="0">
              <a:solidFill>
                <a:prstClr val="white"/>
              </a:solidFill>
            </a:endParaRPr>
          </a:p>
        </p:txBody>
      </p:sp>
      <p:grpSp>
        <p:nvGrpSpPr>
          <p:cNvPr id="8" name="Logo negativ"/>
          <p:cNvGrpSpPr/>
          <p:nvPr userDrawn="1"/>
        </p:nvGrpSpPr>
        <p:grpSpPr>
          <a:xfrm>
            <a:off x="683455" y="4914031"/>
            <a:ext cx="6179313" cy="1219795"/>
            <a:chOff x="683454" y="4913928"/>
            <a:chExt cx="6179313" cy="1219795"/>
          </a:xfrm>
        </p:grpSpPr>
        <p:pic>
          <p:nvPicPr>
            <p:cNvPr id="18" name="Billed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43676" y="4913928"/>
              <a:ext cx="901252" cy="934735"/>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454" y="5252631"/>
              <a:ext cx="6179313" cy="881092"/>
            </a:xfrm>
            <a:prstGeom prst="rect">
              <a:avLst/>
            </a:prstGeom>
          </p:spPr>
        </p:pic>
      </p:grpSp>
      <p:sp>
        <p:nvSpPr>
          <p:cNvPr id="12" name="AutoShape 4"/>
          <p:cNvSpPr>
            <a:spLocks/>
          </p:cNvSpPr>
          <p:nvPr userDrawn="1"/>
        </p:nvSpPr>
        <p:spPr bwMode="gray">
          <a:xfrm>
            <a:off x="-1951002" y="6332180"/>
            <a:ext cx="187166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en-GB" altLang="da-DK" sz="900" b="1" noProof="1" smtClean="0">
                <a:solidFill>
                  <a:srgbClr val="1E4148"/>
                </a:solidFill>
                <a:latin typeface="Ubuntu"/>
                <a:cs typeface="Arial" charset="0"/>
              </a:rPr>
              <a:t>View drawing guides</a:t>
            </a:r>
          </a:p>
          <a:p>
            <a:pPr algn="r" eaLnBrk="1" hangingPunct="1">
              <a:spcBef>
                <a:spcPct val="0"/>
              </a:spcBef>
              <a:buFontTx/>
              <a:buNone/>
              <a:defRPr/>
            </a:pPr>
            <a:r>
              <a:rPr lang="en-GB" altLang="da-DK" sz="900" b="1" noProof="1" smtClean="0">
                <a:solidFill>
                  <a:srgbClr val="1E4148"/>
                </a:solidFill>
                <a:latin typeface="Ubuntu"/>
                <a:cs typeface="Arial" charset="0"/>
              </a:rPr>
              <a:t>1. </a:t>
            </a:r>
            <a:r>
              <a:rPr lang="en-GB" altLang="da-DK" sz="900" noProof="1" smtClean="0">
                <a:solidFill>
                  <a:srgbClr val="1E4148"/>
                </a:solidFill>
                <a:latin typeface="Ubuntu"/>
                <a:cs typeface="Arial" charset="0"/>
              </a:rPr>
              <a:t>Click View menu</a:t>
            </a:r>
          </a:p>
          <a:p>
            <a:pPr algn="r" eaLnBrk="1" hangingPunct="1">
              <a:spcBef>
                <a:spcPct val="0"/>
              </a:spcBef>
              <a:buFontTx/>
              <a:buNone/>
              <a:defRPr/>
            </a:pPr>
            <a:r>
              <a:rPr lang="en-GB" altLang="da-DK" sz="900" b="1" noProof="1" smtClean="0">
                <a:solidFill>
                  <a:srgbClr val="1E4148"/>
                </a:solidFill>
                <a:latin typeface="Ubuntu"/>
                <a:cs typeface="Arial" charset="0"/>
              </a:rPr>
              <a:t>2. </a:t>
            </a:r>
            <a:r>
              <a:rPr lang="en-GB" altLang="da-DK" sz="900" noProof="1" smtClean="0">
                <a:solidFill>
                  <a:srgbClr val="1E4148"/>
                </a:solidFill>
                <a:latin typeface="Ubuntu"/>
                <a:cs typeface="Arial" charset="0"/>
              </a:rPr>
              <a:t>Set check on Guides</a:t>
            </a:r>
          </a:p>
        </p:txBody>
      </p:sp>
      <p:sp>
        <p:nvSpPr>
          <p:cNvPr id="13" name="TextBox 12"/>
          <p:cNvSpPr txBox="1"/>
          <p:nvPr userDrawn="1"/>
        </p:nvSpPr>
        <p:spPr>
          <a:xfrm>
            <a:off x="-2330450" y="0"/>
            <a:ext cx="2209800" cy="1123384"/>
          </a:xfrm>
          <a:prstGeom prst="rect">
            <a:avLst/>
          </a:prstGeom>
          <a:noFill/>
        </p:spPr>
        <p:txBody>
          <a:bodyPr lIns="0" tIns="0" rIns="0" bIns="0">
            <a:spAutoFit/>
          </a:bodyPr>
          <a:lstStyle/>
          <a:p>
            <a:pPr algn="r" defTabSz="1084599">
              <a:spcBef>
                <a:spcPts val="600"/>
              </a:spcBef>
              <a:defRPr/>
            </a:pPr>
            <a:r>
              <a:rPr lang="en-GB" sz="900" b="1" noProof="1" smtClean="0">
                <a:solidFill>
                  <a:srgbClr val="1E4148"/>
                </a:solidFill>
                <a:cs typeface="Arial" panose="020B0604020202020204" pitchFamily="34" charset="0"/>
              </a:rPr>
              <a:t>Select the layout / design</a:t>
            </a:r>
          </a:p>
          <a:p>
            <a:pPr algn="r" defTabSz="1084599">
              <a:defRPr/>
            </a:pPr>
            <a:r>
              <a:rPr lang="en-GB" sz="900" b="1" noProof="1" smtClean="0">
                <a:solidFill>
                  <a:srgbClr val="1E4148"/>
                </a:solidFill>
                <a:cs typeface="Arial" panose="020B0604020202020204" pitchFamily="34" charset="0"/>
              </a:rPr>
              <a:t>1.</a:t>
            </a:r>
            <a:r>
              <a:rPr lang="en-GB" sz="900" noProof="1" smtClean="0">
                <a:solidFill>
                  <a:srgbClr val="1E4148"/>
                </a:solidFill>
                <a:cs typeface="Arial" panose="020B0604020202020204" pitchFamily="34" charset="0"/>
              </a:rPr>
              <a:t> Right-click outside your slide</a:t>
            </a:r>
          </a:p>
          <a:p>
            <a:pPr algn="r" defTabSz="1084599">
              <a:spcBef>
                <a:spcPts val="600"/>
              </a:spcBef>
              <a:defRPr/>
            </a:pPr>
            <a:r>
              <a:rPr lang="en-GB" sz="900" b="1" noProof="1" smtClean="0">
                <a:solidFill>
                  <a:srgbClr val="1E4148"/>
                </a:solidFill>
                <a:cs typeface="Arial" panose="020B0604020202020204" pitchFamily="34" charset="0"/>
              </a:rPr>
              <a:t>2. </a:t>
            </a:r>
            <a:r>
              <a:rPr lang="en-GB" sz="900" noProof="1" smtClean="0">
                <a:solidFill>
                  <a:srgbClr val="1E4148"/>
                </a:solidFill>
                <a:cs typeface="Arial" panose="020B0604020202020204" pitchFamily="34" charset="0"/>
              </a:rPr>
              <a:t>Select an appropriate layout from the "drop down" menu </a:t>
            </a:r>
          </a:p>
          <a:p>
            <a:pPr algn="r" defTabSz="1084599">
              <a:spcBef>
                <a:spcPts val="600"/>
              </a:spcBef>
              <a:defRPr/>
            </a:pPr>
            <a:r>
              <a:rPr lang="en-GB" sz="900" noProof="1" smtClean="0">
                <a:solidFill>
                  <a:srgbClr val="1E4148"/>
                </a:solidFill>
                <a:cs typeface="Arial" panose="020B0604020202020204" pitchFamily="34" charset="0"/>
              </a:rPr>
              <a:t>When you make a new slide, you can choose the layout directly under the button </a:t>
            </a:r>
            <a:r>
              <a:rPr lang="en-GB" sz="900" b="1" noProof="1" smtClean="0">
                <a:solidFill>
                  <a:srgbClr val="1E4148"/>
                </a:solidFill>
                <a:cs typeface="Arial" panose="020B0604020202020204" pitchFamily="34" charset="0"/>
              </a:rPr>
              <a:t>New Slide</a:t>
            </a:r>
            <a:endParaRPr lang="en-GB" sz="900" b="1" noProof="1">
              <a:solidFill>
                <a:srgbClr val="1E4148"/>
              </a:solidFill>
              <a:cs typeface="Arial" panose="020B0604020202020204" pitchFamily="34" charset="0"/>
            </a:endParaRPr>
          </a:p>
        </p:txBody>
      </p:sp>
    </p:spTree>
    <p:extLst>
      <p:ext uri="{BB962C8B-B14F-4D97-AF65-F5344CB8AC3E}">
        <p14:creationId xmlns:p14="http://schemas.microsoft.com/office/powerpoint/2010/main" val="8984772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en-GB" sz="5500" b="1" dirty="0" smtClean="0">
                <a:solidFill>
                  <a:prstClr val="white"/>
                </a:solidFill>
              </a:rPr>
              <a:t>Break</a:t>
            </a:r>
          </a:p>
        </p:txBody>
      </p:sp>
    </p:spTree>
    <p:extLst>
      <p:ext uri="{BB962C8B-B14F-4D97-AF65-F5344CB8AC3E}">
        <p14:creationId xmlns:p14="http://schemas.microsoft.com/office/powerpoint/2010/main" val="2544201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63"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27217421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36" y="1551703"/>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94"/>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89554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9" y="1548024"/>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grpSp>
        <p:nvGrpSpPr>
          <p:cNvPr id="17" name="Group 6"/>
          <p:cNvGrpSpPr>
            <a:grpSpLocks/>
          </p:cNvGrpSpPr>
          <p:nvPr userDrawn="1"/>
        </p:nvGrpSpPr>
        <p:grpSpPr bwMode="auto">
          <a:xfrm>
            <a:off x="-506037" y="3302546"/>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latin typeface="HelveticaNeueLT Std Lt Cn" pitchFamily="34" charset="0"/>
              </a:endParaRPr>
            </a:p>
          </p:txBody>
        </p:sp>
      </p:grpSp>
    </p:spTree>
    <p:extLst>
      <p:ext uri="{BB962C8B-B14F-4D97-AF65-F5344CB8AC3E}">
        <p14:creationId xmlns:p14="http://schemas.microsoft.com/office/powerpoint/2010/main" val="1048065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en-GB" sz="5500" b="1" dirty="0" smtClean="0">
                <a:solidFill>
                  <a:prstClr val="white"/>
                </a:solidFill>
                <a:ea typeface="+mj-ea"/>
                <a:cs typeface="+mj-cs"/>
              </a:rPr>
              <a:t>Break</a:t>
            </a:r>
          </a:p>
        </p:txBody>
      </p:sp>
    </p:spTree>
    <p:extLst>
      <p:ext uri="{BB962C8B-B14F-4D97-AF65-F5344CB8AC3E}">
        <p14:creationId xmlns:p14="http://schemas.microsoft.com/office/powerpoint/2010/main" val="24844558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07916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7409"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en-GB" sz="900" b="1" noProof="1" smtClean="0">
                  <a:solidFill>
                    <a:srgbClr val="1E4148"/>
                  </a:solidFill>
                  <a:latin typeface="Ubuntu"/>
                  <a:cs typeface="Arial" charset="0"/>
                </a:rPr>
                <a:t>Insert Image </a:t>
              </a:r>
            </a:p>
            <a:p>
              <a:pPr algn="r" defTabSz="1084599"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defTabSz="1084599"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defTabSz="1084599"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endParaRPr lang="en-GB" sz="900" noProof="1" smtClean="0">
                <a:solidFill>
                  <a:srgbClr val="1E4148"/>
                </a:solidFill>
                <a:latin typeface="Ubuntu"/>
                <a:cs typeface="Arial" charset="0"/>
              </a:endParaRPr>
            </a:p>
            <a:p>
              <a:pPr algn="r" defTabSz="1084599"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defTabSz="1084599"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17633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878"/>
            <a:ext cx="51336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4410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242611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09804"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03064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878"/>
            <a:ext cx="2484000" cy="4132263"/>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971737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7" y="1552678"/>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6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61" y="3778379"/>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170" y="1628774"/>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374" y="3780000"/>
            <a:ext cx="2483999" cy="1980000"/>
          </a:xfrm>
        </p:spPr>
        <p:txBody>
          <a:bodyPr tIns="609804"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Bef>
                  <a:spcPts val="600"/>
                </a:spcBef>
                <a:defRPr/>
              </a:pPr>
              <a:r>
                <a:rPr lang="en-US" sz="900" b="1" dirty="0" smtClean="0">
                  <a:solidFill>
                    <a:srgbClr val="1E4148"/>
                  </a:solidFill>
                  <a:latin typeface="Ubuntu"/>
                  <a:cs typeface="Arial" charset="0"/>
                </a:rPr>
                <a:t>Insert Image </a:t>
              </a:r>
            </a:p>
            <a:p>
              <a:pPr defTabSz="1084599"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defTabSz="1084599"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defTabSz="1084599"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endParaRPr lang="en-US" sz="900" dirty="0" smtClean="0">
                <a:solidFill>
                  <a:srgbClr val="1E4148"/>
                </a:solidFill>
                <a:latin typeface="Ubuntu"/>
                <a:cs typeface="Arial" charset="0"/>
              </a:endParaRPr>
            </a:p>
            <a:p>
              <a:pPr defTabSz="1084599"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defTabSz="1084599"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47127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38016704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454431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83044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hasCustomPrompt="1"/>
          </p:nvPr>
        </p:nvSpPr>
        <p:spPr>
          <a:xfrm>
            <a:off x="796949" y="2590408"/>
            <a:ext cx="10590213" cy="1707668"/>
          </a:xfrm>
        </p:spPr>
        <p:txBody>
          <a:bodyPr/>
          <a:lstStyle>
            <a:lvl1pPr algn="ctr">
              <a:defRPr sz="5500" b="1">
                <a:solidFill>
                  <a:schemeClr val="bg1"/>
                </a:solidFill>
              </a:defRPr>
            </a:lvl1pPr>
          </a:lstStyle>
          <a:p>
            <a:r>
              <a:rPr lang="en-GB" dirty="0" smtClean="0"/>
              <a:t>Click to add title</a:t>
            </a:r>
            <a:endParaRPr lang="en-GB" dirty="0"/>
          </a:p>
        </p:txBody>
      </p:sp>
    </p:spTree>
    <p:extLst>
      <p:ext uri="{BB962C8B-B14F-4D97-AF65-F5344CB8AC3E}">
        <p14:creationId xmlns:p14="http://schemas.microsoft.com/office/powerpoint/2010/main" val="9048850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534074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3997007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19686239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8748390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71226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91867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18303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929621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7120423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1014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lvl1pPr>
              <a:defRPr/>
            </a:lvl1pPr>
          </a:lstStyle>
          <a:p>
            <a:r>
              <a:rPr lang="en-GB" dirty="0" smtClean="0"/>
              <a:t>Click to add title</a:t>
            </a:r>
            <a:endParaRPr lang="en-GB" dirty="0"/>
          </a:p>
        </p:txBody>
      </p:sp>
      <p:sp>
        <p:nvSpPr>
          <p:cNvPr id="15"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3" name="Pladsholder til indhold 3"/>
          <p:cNvSpPr>
            <a:spLocks noGrp="1"/>
          </p:cNvSpPr>
          <p:nvPr>
            <p:ph sz="quarter" idx="17" hasCustomPrompt="1"/>
          </p:nvPr>
        </p:nvSpPr>
        <p:spPr>
          <a:xfrm>
            <a:off x="795624" y="1551624"/>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9" name="Pladsholder til tekst 4"/>
          <p:cNvSpPr>
            <a:spLocks noGrp="1"/>
          </p:cNvSpPr>
          <p:nvPr>
            <p:ph type="body" sz="quarter" idx="20" hasCustomPrompt="1"/>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GB" dirty="0" smtClean="0"/>
              <a:t>Click to add text</a:t>
            </a:r>
          </a:p>
          <a:p>
            <a:pPr lvl="1"/>
            <a:r>
              <a:rPr lang="en-GB" dirty="0" smtClean="0"/>
              <a:t>Second level</a:t>
            </a:r>
          </a:p>
        </p:txBody>
      </p:sp>
      <p:sp>
        <p:nvSpPr>
          <p:cNvPr id="14" name="Pladsholder til indhold 5"/>
          <p:cNvSpPr>
            <a:spLocks noGrp="1"/>
          </p:cNvSpPr>
          <p:nvPr>
            <p:ph sz="quarter" idx="18" hasCustomPrompt="1"/>
          </p:nvPr>
        </p:nvSpPr>
        <p:spPr>
          <a:xfrm>
            <a:off x="6270625" y="2148915"/>
            <a:ext cx="2484438" cy="2178533"/>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2" name="Pladsholder til tekst 6"/>
          <p:cNvSpPr>
            <a:spLocks noGrp="1"/>
          </p:cNvSpPr>
          <p:nvPr>
            <p:ph type="body" sz="quarter" idx="21" hasCustomPrompt="1"/>
          </p:nvPr>
        </p:nvSpPr>
        <p:spPr>
          <a:xfrm>
            <a:off x="6270625" y="4460190"/>
            <a:ext cx="2484438" cy="1412159"/>
          </a:xfrm>
        </p:spPr>
        <p:txBody>
          <a:bodyPr/>
          <a:lstStyle>
            <a:lvl1pPr marL="0" indent="0">
              <a:lnSpc>
                <a:spcPct val="100000"/>
              </a:lnSpc>
              <a:buNone/>
              <a:defRPr sz="1400"/>
            </a:lvl1pPr>
          </a:lstStyle>
          <a:p>
            <a:pPr lvl="0"/>
            <a:r>
              <a:rPr lang="en-GB" dirty="0" smtClean="0"/>
              <a:t>Click to add text</a:t>
            </a:r>
          </a:p>
        </p:txBody>
      </p:sp>
      <p:sp>
        <p:nvSpPr>
          <p:cNvPr id="16" name="Pladsholder til indhold 7"/>
          <p:cNvSpPr>
            <a:spLocks noGrp="1"/>
          </p:cNvSpPr>
          <p:nvPr>
            <p:ph sz="quarter" idx="19" hasCustomPrompt="1"/>
          </p:nvPr>
        </p:nvSpPr>
        <p:spPr>
          <a:xfrm>
            <a:off x="8910638" y="2149476"/>
            <a:ext cx="2493962" cy="2180978"/>
          </a:xfrm>
        </p:spPr>
        <p:txBody>
          <a:bodyPr/>
          <a:lstStyle/>
          <a:p>
            <a:pPr lvl="0"/>
            <a:r>
              <a:rPr lang="en-GB" dirty="0" smtClean="0"/>
              <a:t>Click to add text Second level</a:t>
            </a:r>
          </a:p>
          <a:p>
            <a:pPr lvl="2"/>
            <a:r>
              <a:rPr lang="en-GB" dirty="0" smtClean="0"/>
              <a:t>Third level</a:t>
            </a:r>
          </a:p>
          <a:p>
            <a:pPr lvl="3"/>
            <a:r>
              <a:rPr lang="en-GB" dirty="0" smtClean="0"/>
              <a:t>Fourth level</a:t>
            </a:r>
          </a:p>
          <a:p>
            <a:pPr lvl="4"/>
            <a:r>
              <a:rPr lang="en-GB" dirty="0" smtClean="0"/>
              <a:t>Fifth level</a:t>
            </a:r>
          </a:p>
        </p:txBody>
      </p:sp>
      <p:sp>
        <p:nvSpPr>
          <p:cNvPr id="24" name="Pladsholder til tekst 8"/>
          <p:cNvSpPr>
            <a:spLocks noGrp="1"/>
          </p:cNvSpPr>
          <p:nvPr>
            <p:ph type="body" sz="quarter" idx="22" hasCustomPrompt="1"/>
          </p:nvPr>
        </p:nvSpPr>
        <p:spPr>
          <a:xfrm>
            <a:off x="8921448" y="4460190"/>
            <a:ext cx="2484438" cy="1412159"/>
          </a:xfrm>
        </p:spPr>
        <p:txBody>
          <a:bodyPr/>
          <a:lstStyle>
            <a:lvl1pPr marL="0" indent="0">
              <a:lnSpc>
                <a:spcPct val="100000"/>
              </a:lnSpc>
              <a:buNone/>
              <a:defRPr sz="1400"/>
            </a:lvl1pPr>
          </a:lstStyle>
          <a:p>
            <a:pPr lvl="0"/>
            <a:r>
              <a:rPr lang="en-GB" dirty="0" smtClean="0"/>
              <a:t>Click to add text</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6" name="Group 25"/>
          <p:cNvGrpSpPr/>
          <p:nvPr userDrawn="1"/>
        </p:nvGrpSpPr>
        <p:grpSpPr>
          <a:xfrm>
            <a:off x="-1819024" y="1629594"/>
            <a:ext cx="1739904" cy="2354491"/>
            <a:chOff x="-1819024" y="1629594"/>
            <a:chExt cx="1739904" cy="2354491"/>
          </a:xfrm>
        </p:grpSpPr>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8" name="Group 6"/>
            <p:cNvGrpSpPr>
              <a:grpSpLocks/>
            </p:cNvGrpSpPr>
            <p:nvPr userDrawn="1"/>
          </p:nvGrpSpPr>
          <p:grpSpPr bwMode="auto">
            <a:xfrm>
              <a:off x="-506061" y="3318809"/>
              <a:ext cx="407130" cy="245575"/>
              <a:chOff x="-474298" y="3755569"/>
              <a:chExt cx="348194" cy="222690"/>
            </a:xfrm>
          </p:grpSpPr>
          <p:pic>
            <p:nvPicPr>
              <p:cNvPr id="29"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1"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5655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837952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8563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59069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2761904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 y="1240"/>
            <a:ext cx="12192621" cy="685834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rgbClr val="1E4148"/>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9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59259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65" y="154810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25" y="330262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771758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63" y="3629314"/>
            <a:ext cx="10590213" cy="360040"/>
          </a:xfrm>
        </p:spPr>
        <p:txBody>
          <a:bodyPr anchor="b" anchorCtr="0"/>
          <a:lstStyle>
            <a:lvl1pPr marL="0" indent="0" algn="ctr">
              <a:buNone/>
              <a:defRPr sz="1800" b="1">
                <a:solidFill>
                  <a:schemeClr val="bg1"/>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94"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63"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02" y="633228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4599">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4599">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5198787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39" y="179625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4599"/>
            <a:r>
              <a:rPr lang="da-DK" sz="5500" b="1" dirty="0" smtClean="0">
                <a:solidFill>
                  <a:prstClr val="white"/>
                </a:solidFill>
              </a:rPr>
              <a:t>Break</a:t>
            </a:r>
          </a:p>
        </p:txBody>
      </p:sp>
    </p:spTree>
    <p:extLst>
      <p:ext uri="{BB962C8B-B14F-4D97-AF65-F5344CB8AC3E}">
        <p14:creationId xmlns:p14="http://schemas.microsoft.com/office/powerpoint/2010/main" val="29817131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63"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701286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36" y="155170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61" y="1547813"/>
            <a:ext cx="5138738" cy="468312"/>
          </a:xfrm>
        </p:spPr>
        <p:txBody>
          <a:bodyPr/>
          <a:lstStyle>
            <a:lvl1pPr marL="0" indent="0">
              <a:lnSpc>
                <a:spcPct val="100000"/>
              </a:lnSpc>
              <a:buFont typeface="Times New Roman" panose="02020603050405020304" pitchFamily="18" charset="0"/>
              <a:buChar char="​"/>
              <a:defRPr sz="1600" b="1"/>
            </a:lvl1pPr>
            <a:lvl2pPr marL="200880" indent="-2008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9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9320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ckgro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en-GB" dirty="0">
              <a:solidFill>
                <a:prstClr val="white"/>
              </a:solidFill>
            </a:endParaRPr>
          </a:p>
        </p:txBody>
      </p:sp>
      <p:sp>
        <p:nvSpPr>
          <p:cNvPr id="9" name="Titel 1"/>
          <p:cNvSpPr>
            <a:spLocks noGrp="1"/>
          </p:cNvSpPr>
          <p:nvPr>
            <p:ph type="title" hasCustomPrompt="1"/>
          </p:nvPr>
        </p:nvSpPr>
        <p:spPr/>
        <p:txBody>
          <a:bodyPr/>
          <a:lstStyle/>
          <a:p>
            <a:r>
              <a:rPr lang="en-GB" dirty="0" smtClean="0"/>
              <a:t>Click to add title</a:t>
            </a:r>
            <a:endParaRPr lang="en-GB" dirty="0"/>
          </a:p>
        </p:txBody>
      </p:sp>
      <p:sp>
        <p:nvSpPr>
          <p:cNvPr id="14"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0" name="Pladsholder til indhold 3"/>
          <p:cNvSpPr>
            <a:spLocks noGrp="1"/>
          </p:cNvSpPr>
          <p:nvPr>
            <p:ph sz="quarter" idx="14" hasCustomPrompt="1"/>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2" name="Pladsholder til indhold 4"/>
          <p:cNvSpPr>
            <a:spLocks noGrp="1"/>
          </p:cNvSpPr>
          <p:nvPr>
            <p:ph sz="quarter" idx="15" hasCustomPrompt="1"/>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1" name="Group 20"/>
          <p:cNvGrpSpPr/>
          <p:nvPr userDrawn="1"/>
        </p:nvGrpSpPr>
        <p:grpSpPr>
          <a:xfrm>
            <a:off x="-1819024" y="1629594"/>
            <a:ext cx="1739904" cy="2354491"/>
            <a:chOff x="-1819024" y="1629594"/>
            <a:chExt cx="1739904" cy="2354491"/>
          </a:xfrm>
        </p:grpSpPr>
        <p:sp>
          <p:nvSpPr>
            <p:cNvPr id="22"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3" name="Group 6"/>
            <p:cNvGrpSpPr>
              <a:grpSpLocks/>
            </p:cNvGrpSpPr>
            <p:nvPr userDrawn="1"/>
          </p:nvGrpSpPr>
          <p:grpSpPr bwMode="auto">
            <a:xfrm>
              <a:off x="-506061" y="3318809"/>
              <a:ext cx="407130" cy="245575"/>
              <a:chOff x="-474298" y="3755569"/>
              <a:chExt cx="348194" cy="222690"/>
            </a:xfrm>
          </p:grpSpPr>
          <p:pic>
            <p:nvPicPr>
              <p:cNvPr id="24"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6"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2596387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16" tIns="45576" rIns="91116" bIns="45576" rtlCol="0" anchor="ctr"/>
          <a:lstStyle/>
          <a:p>
            <a:pPr algn="ctr" defTabSz="1084599"/>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200"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65"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87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988483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7409"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4599" eaLnBrk="1" hangingPunct="1">
                <a:spcAft>
                  <a:spcPts val="600"/>
                </a:spcAft>
                <a:defRPr/>
              </a:pPr>
              <a:r>
                <a:rPr lang="da-DK" sz="900" b="1" noProof="1" smtClean="0">
                  <a:solidFill>
                    <a:srgbClr val="1E4148"/>
                  </a:solidFill>
                  <a:latin typeface="Ubuntu"/>
                </a:rPr>
                <a:t>Indsæt billede</a:t>
              </a:r>
            </a:p>
            <a:p>
              <a:pPr algn="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4599" eaLnBrk="1" hangingPunct="1">
                <a:spcBef>
                  <a:spcPts val="0"/>
                </a:spcBef>
                <a:spcAft>
                  <a:spcPts val="240"/>
                </a:spcAft>
                <a:defRPr/>
              </a:pPr>
              <a:r>
                <a:rPr lang="da-DK" sz="900" noProof="1" smtClean="0">
                  <a:solidFill>
                    <a:srgbClr val="1E4148"/>
                  </a:solidFill>
                  <a:latin typeface="Ubuntu"/>
                </a:rPr>
                <a:t>af pladsholderen</a:t>
              </a:r>
            </a:p>
            <a:p>
              <a:pPr algn="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4599" eaLnBrk="1" hangingPunct="1">
                <a:spcBef>
                  <a:spcPts val="0"/>
                </a:spcBef>
                <a:spcAft>
                  <a:spcPts val="240"/>
                </a:spcAft>
                <a:defRPr/>
              </a:pPr>
              <a:r>
                <a:rPr lang="da-DK" sz="900" noProof="1" smtClean="0">
                  <a:solidFill>
                    <a:srgbClr val="1E4148"/>
                  </a:solidFill>
                  <a:latin typeface="Ubuntu"/>
                </a:rPr>
                <a:t>billedets fokus/størrelse</a:t>
              </a: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endParaRPr lang="en-GB" altLang="da-DK" sz="900" noProof="1" smtClean="0">
                <a:solidFill>
                  <a:srgbClr val="1E4148"/>
                </a:solidFill>
                <a:latin typeface="Ubuntu"/>
                <a:cs typeface="Arial" charset="0"/>
              </a:endParaRPr>
            </a:p>
            <a:p>
              <a:pPr algn="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4599"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2060829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63" y="1628877"/>
            <a:ext cx="5134443" cy="4132263"/>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8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956605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63" y="3778379"/>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8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49596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63" y="1628775"/>
            <a:ext cx="5134443"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8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105432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8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130755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7" y="155267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568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8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4599" eaLnBrk="1" hangingPunct="1">
                <a:spcAft>
                  <a:spcPts val="600"/>
                </a:spcAft>
                <a:defRPr/>
              </a:pPr>
              <a:r>
                <a:rPr lang="da-DK" sz="900" b="1" noProof="1" smtClean="0">
                  <a:solidFill>
                    <a:srgbClr val="1E4148"/>
                  </a:solidFill>
                  <a:latin typeface="Ubuntu"/>
                </a:rPr>
                <a:t>Indsæt billede</a:t>
              </a:r>
            </a:p>
            <a:p>
              <a:pPr defTabSz="1084599"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4599" eaLnBrk="1" hangingPunct="1">
                <a:spcBef>
                  <a:spcPts val="0"/>
                </a:spcBef>
                <a:spcAft>
                  <a:spcPts val="240"/>
                </a:spcAft>
                <a:defRPr/>
              </a:pPr>
              <a:r>
                <a:rPr lang="da-DK" sz="900" noProof="1" smtClean="0">
                  <a:solidFill>
                    <a:srgbClr val="1E4148"/>
                  </a:solidFill>
                  <a:latin typeface="Ubuntu"/>
                </a:rPr>
                <a:t>af pladsholderen</a:t>
              </a:r>
            </a:p>
            <a:p>
              <a:pPr defTabSz="1084599"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4599"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4599" eaLnBrk="1" hangingPunct="1">
                <a:spcBef>
                  <a:spcPts val="0"/>
                </a:spcBef>
                <a:spcAft>
                  <a:spcPts val="240"/>
                </a:spcAft>
                <a:defRPr/>
              </a:pPr>
              <a:r>
                <a:rPr lang="da-DK" sz="900" noProof="1" smtClean="0">
                  <a:solidFill>
                    <a:srgbClr val="1E4148"/>
                  </a:solidFill>
                  <a:latin typeface="Ubuntu"/>
                </a:rPr>
                <a:t>billedets fokus/størrelse</a:t>
              </a: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endParaRPr lang="en-GB" altLang="da-DK" sz="900" noProof="1" smtClean="0">
                <a:solidFill>
                  <a:srgbClr val="1E4148"/>
                </a:solidFill>
                <a:latin typeface="Ubuntu"/>
                <a:cs typeface="Arial" charset="0"/>
              </a:endParaRPr>
            </a:p>
            <a:p>
              <a:pPr defTabSz="1084599"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4599"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1103">
              <a:defRPr/>
            </a:pPr>
            <a:r>
              <a:rPr lang="da-DK" sz="900" noProof="1" smtClean="0">
                <a:solidFill>
                  <a:srgbClr val="1E4148"/>
                </a:solidFill>
              </a:rPr>
              <a:t>Niveau 2 = bullets 18 pt.</a:t>
            </a:r>
          </a:p>
          <a:p>
            <a:pPr algn="r" defTabSz="911103">
              <a:defRPr/>
            </a:pPr>
            <a:r>
              <a:rPr lang="da-DK" sz="900" noProof="1" smtClean="0">
                <a:solidFill>
                  <a:srgbClr val="1E4148"/>
                </a:solidFill>
              </a:rPr>
              <a:t>Niveau 3 = bullets 16 pt.</a:t>
            </a:r>
          </a:p>
          <a:p>
            <a:pPr algn="r" defTabSz="91110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2620828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275" indent="0" algn="ctr">
              <a:buNone/>
              <a:defRPr>
                <a:solidFill>
                  <a:schemeClr val="tx1">
                    <a:tint val="75000"/>
                  </a:schemeClr>
                </a:solidFill>
              </a:defRPr>
            </a:lvl2pPr>
            <a:lvl3pPr marL="1084599" indent="0" algn="ctr">
              <a:buNone/>
              <a:defRPr>
                <a:solidFill>
                  <a:schemeClr val="tx1">
                    <a:tint val="75000"/>
                  </a:schemeClr>
                </a:solidFill>
              </a:defRPr>
            </a:lvl3pPr>
            <a:lvl4pPr marL="1626886" indent="0" algn="ctr">
              <a:buNone/>
              <a:defRPr>
                <a:solidFill>
                  <a:schemeClr val="tx1">
                    <a:tint val="75000"/>
                  </a:schemeClr>
                </a:solidFill>
              </a:defRPr>
            </a:lvl4pPr>
            <a:lvl5pPr marL="2169179" indent="0" algn="ctr">
              <a:buNone/>
              <a:defRPr>
                <a:solidFill>
                  <a:schemeClr val="tx1">
                    <a:tint val="75000"/>
                  </a:schemeClr>
                </a:solidFill>
              </a:defRPr>
            </a:lvl5pPr>
            <a:lvl6pPr marL="2711473" indent="0" algn="ctr">
              <a:buNone/>
              <a:defRPr>
                <a:solidFill>
                  <a:schemeClr val="tx1">
                    <a:tint val="75000"/>
                  </a:schemeClr>
                </a:solidFill>
              </a:defRPr>
            </a:lvl6pPr>
            <a:lvl7pPr marL="3253765" indent="0" algn="ctr">
              <a:buNone/>
              <a:defRPr>
                <a:solidFill>
                  <a:schemeClr val="tx1">
                    <a:tint val="75000"/>
                  </a:schemeClr>
                </a:solidFill>
              </a:defRPr>
            </a:lvl7pPr>
            <a:lvl8pPr marL="3796064" indent="0" algn="ctr">
              <a:buNone/>
              <a:defRPr>
                <a:solidFill>
                  <a:schemeClr val="tx1">
                    <a:tint val="75000"/>
                  </a:schemeClr>
                </a:solidFill>
              </a:defRPr>
            </a:lvl8pPr>
            <a:lvl9pPr marL="4338356"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1091965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28768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9" name="Picture Placeholder 3"/>
          <p:cNvSpPr>
            <a:spLocks noGrp="1"/>
          </p:cNvSpPr>
          <p:nvPr>
            <p:ph type="pic" sz="quarter" idx="15" hasCustomPrompt="1"/>
          </p:nvPr>
        </p:nvSpPr>
        <p:spPr>
          <a:xfrm>
            <a:off x="-7200" y="1620000"/>
            <a:ext cx="12196800" cy="4500000"/>
          </a:xfrm>
        </p:spPr>
        <p:txBody>
          <a:bodyPr tIns="718272" anchor="ctr" anchorCtr="0"/>
          <a:lstStyle>
            <a:lvl1pPr marL="0" indent="0" algn="ctr">
              <a:buNone/>
              <a:defRPr/>
            </a:lvl1pPr>
          </a:lstStyle>
          <a:p>
            <a:r>
              <a:rPr lang="en-GB" dirty="0" smtClean="0"/>
              <a:t>Insert picture</a:t>
            </a:r>
            <a:endParaRPr lang="en-GB" dirty="0"/>
          </a:p>
        </p:txBody>
      </p:sp>
      <p:sp>
        <p:nvSpPr>
          <p:cNvPr id="3" name="Pladsholder til dato 2" hidden="1"/>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220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defRPr/>
              </a:pPr>
              <a:r>
                <a:rPr lang="en-GB" sz="900" b="1" noProof="1" smtClean="0">
                  <a:solidFill>
                    <a:srgbClr val="1E4148"/>
                  </a:solidFill>
                  <a:latin typeface="Ubuntu"/>
                  <a:cs typeface="Arial" charset="0"/>
                </a:rPr>
                <a:t>Insert Image </a:t>
              </a:r>
            </a:p>
            <a:p>
              <a:pPr algn="r" eaLnBrk="1" hangingPunct="1">
                <a:spcAft>
                  <a:spcPts val="600"/>
                </a:spcAft>
                <a:defRPr/>
              </a:pPr>
              <a:r>
                <a:rPr lang="en-GB" sz="900" b="1" noProof="1" smtClean="0">
                  <a:solidFill>
                    <a:srgbClr val="1E4148"/>
                  </a:solidFill>
                  <a:latin typeface="Ubuntu"/>
                  <a:cs typeface="Arial" charset="0"/>
                </a:rPr>
                <a:t>1. </a:t>
              </a:r>
              <a:r>
                <a:rPr lang="en-GB" sz="900" noProof="1" smtClean="0">
                  <a:solidFill>
                    <a:srgbClr val="1E4148"/>
                  </a:solidFill>
                  <a:latin typeface="Ubuntu"/>
                  <a:cs typeface="Arial" charset="0"/>
                </a:rPr>
                <a:t>Click thumbnail image insertion icon in the middle placeholder </a:t>
              </a:r>
            </a:p>
            <a:p>
              <a:pPr algn="r" eaLnBrk="1" hangingPunct="1">
                <a:spcAft>
                  <a:spcPts val="600"/>
                </a:spcAft>
                <a:defRPr/>
              </a:pPr>
              <a:r>
                <a:rPr lang="en-GB" sz="900" b="1" noProof="1" smtClean="0">
                  <a:solidFill>
                    <a:srgbClr val="1E4148"/>
                  </a:solidFill>
                  <a:latin typeface="Ubuntu"/>
                  <a:cs typeface="Arial" charset="0"/>
                </a:rPr>
                <a:t>2. </a:t>
              </a:r>
              <a:r>
                <a:rPr lang="en-GB" sz="900" noProof="1" smtClean="0">
                  <a:solidFill>
                    <a:srgbClr val="1E4148"/>
                  </a:solidFill>
                  <a:latin typeface="Ubuntu"/>
                  <a:cs typeface="Arial" charset="0"/>
                </a:rPr>
                <a:t>Insert the desired picture</a:t>
              </a:r>
            </a:p>
            <a:p>
              <a:pPr algn="r" eaLnBrk="1" hangingPunct="1">
                <a:spcAft>
                  <a:spcPts val="600"/>
                </a:spcAft>
                <a:defRPr/>
              </a:pPr>
              <a:r>
                <a:rPr lang="en-GB" sz="900" b="1" noProof="1" smtClean="0">
                  <a:solidFill>
                    <a:srgbClr val="1E4148"/>
                  </a:solidFill>
                  <a:latin typeface="Ubuntu"/>
                  <a:cs typeface="Arial" charset="0"/>
                </a:rPr>
                <a:t>3. </a:t>
              </a:r>
              <a:r>
                <a:rPr lang="en-GB" sz="900" noProof="1" smtClean="0">
                  <a:solidFill>
                    <a:srgbClr val="1E4148"/>
                  </a:solidFill>
                  <a:latin typeface="Ubuntu"/>
                  <a:cs typeface="Arial" charset="0"/>
                </a:rPr>
                <a:t>Click </a:t>
              </a:r>
              <a:r>
                <a:rPr lang="en-GB" sz="900" b="1" noProof="1" smtClean="0">
                  <a:solidFill>
                    <a:srgbClr val="1E4148"/>
                  </a:solidFill>
                  <a:latin typeface="Ubuntu"/>
                  <a:cs typeface="Arial" charset="0"/>
                </a:rPr>
                <a:t>Crop</a:t>
              </a:r>
              <a:r>
                <a:rPr lang="en-GB" sz="900" noProof="1" smtClean="0">
                  <a:solidFill>
                    <a:srgbClr val="1E4148"/>
                  </a:solidFill>
                  <a:latin typeface="Ubuntu"/>
                  <a:cs typeface="Arial" charset="0"/>
                </a:rPr>
                <a:t> to change focus of the image / size </a:t>
              </a: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endParaRPr lang="en-GB" sz="900" noProof="1" smtClean="0">
                <a:solidFill>
                  <a:srgbClr val="1E4148"/>
                </a:solidFill>
                <a:latin typeface="Ubuntu"/>
                <a:cs typeface="Arial" charset="0"/>
              </a:endParaRPr>
            </a:p>
            <a:p>
              <a:pPr algn="r" eaLnBrk="1" hangingPunct="1">
                <a:spcAft>
                  <a:spcPts val="600"/>
                </a:spcAft>
                <a:defRPr/>
              </a:pPr>
              <a:r>
                <a:rPr lang="en-GB" sz="900" b="1" noProof="1" smtClean="0">
                  <a:solidFill>
                    <a:srgbClr val="1E4148"/>
                  </a:solidFill>
                  <a:latin typeface="Ubuntu"/>
                  <a:cs typeface="Arial" charset="0"/>
                </a:rPr>
                <a:t>4. </a:t>
              </a:r>
              <a:r>
                <a:rPr lang="en-GB" sz="900" noProof="1" smtClean="0">
                  <a:solidFill>
                    <a:srgbClr val="1E4148"/>
                  </a:solidFill>
                  <a:latin typeface="Ubuntu"/>
                  <a:cs typeface="Arial" charset="0"/>
                </a:rPr>
                <a:t>If you want to scale the image to hold the </a:t>
              </a:r>
              <a:r>
                <a:rPr lang="en-GB" sz="900" b="1" noProof="1" smtClean="0">
                  <a:solidFill>
                    <a:srgbClr val="1E4148"/>
                  </a:solidFill>
                  <a:latin typeface="Ubuntu"/>
                  <a:cs typeface="Arial" charset="0"/>
                </a:rPr>
                <a:t>SHIFT</a:t>
              </a:r>
              <a:r>
                <a:rPr lang="en-GB" sz="900" noProof="1" smtClean="0">
                  <a:solidFill>
                    <a:srgbClr val="1E4148"/>
                  </a:solidFill>
                  <a:latin typeface="Ubuntu"/>
                  <a:cs typeface="Arial" charset="0"/>
                </a:rPr>
                <a:t> button down while dragging the corners of the image</a:t>
              </a:r>
            </a:p>
            <a:p>
              <a:pPr algn="r" eaLnBrk="1" hangingPunct="1">
                <a:spcAft>
                  <a:spcPts val="600"/>
                </a:spcAft>
                <a:defRPr/>
              </a:pPr>
              <a:endParaRPr lang="en-GB" sz="900" noProof="1" smtClean="0">
                <a:solidFill>
                  <a:srgbClr val="1E4148"/>
                </a:solidFill>
                <a:latin typeface="Ubuntu"/>
                <a:cs typeface="Arial" charset="0"/>
              </a:endParaRP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GB"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73719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1"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8"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Picture Placeholder 4"/>
          <p:cNvSpPr>
            <a:spLocks noGrp="1"/>
          </p:cNvSpPr>
          <p:nvPr>
            <p:ph type="pic" sz="quarter" idx="16" hasCustomPrompt="1"/>
          </p:nvPr>
        </p:nvSpPr>
        <p:spPr>
          <a:xfrm>
            <a:off x="6270837" y="1628799"/>
            <a:ext cx="51336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4" name="Group 23"/>
          <p:cNvGrpSpPr/>
          <p:nvPr userDrawn="1"/>
        </p:nvGrpSpPr>
        <p:grpSpPr>
          <a:xfrm>
            <a:off x="-1819024" y="1629594"/>
            <a:ext cx="1739904" cy="2354491"/>
            <a:chOff x="-1819024" y="1629594"/>
            <a:chExt cx="1739904" cy="2354491"/>
          </a:xfrm>
        </p:grpSpPr>
        <p:sp>
          <p:nvSpPr>
            <p:cNvPr id="2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26" name="Group 6"/>
            <p:cNvGrpSpPr>
              <a:grpSpLocks/>
            </p:cNvGrpSpPr>
            <p:nvPr userDrawn="1"/>
          </p:nvGrpSpPr>
          <p:grpSpPr bwMode="auto">
            <a:xfrm>
              <a:off x="-506061" y="3318809"/>
              <a:ext cx="407130" cy="245575"/>
              <a:chOff x="-474298" y="3755569"/>
              <a:chExt cx="348194" cy="222690"/>
            </a:xfrm>
          </p:grpSpPr>
          <p:pic>
            <p:nvPicPr>
              <p:cNvPr id="2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23"/>
          <p:cNvGrpSpPr>
            <a:grpSpLocks/>
          </p:cNvGrpSpPr>
          <p:nvPr userDrawn="1"/>
        </p:nvGrpSpPr>
        <p:grpSpPr bwMode="auto">
          <a:xfrm>
            <a:off x="12326196" y="1629594"/>
            <a:ext cx="1617882" cy="2564534"/>
            <a:chOff x="6573838" y="3603625"/>
            <a:chExt cx="1617882" cy="2564413"/>
          </a:xfrm>
        </p:grpSpPr>
        <p:sp>
          <p:nvSpPr>
            <p:cNvPr id="4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4" name="Gruppe 25"/>
            <p:cNvGrpSpPr>
              <a:grpSpLocks/>
            </p:cNvGrpSpPr>
            <p:nvPr userDrawn="1"/>
          </p:nvGrpSpPr>
          <p:grpSpPr bwMode="auto">
            <a:xfrm>
              <a:off x="6607544" y="5825021"/>
              <a:ext cx="331788" cy="343017"/>
              <a:chOff x="6608483" y="5825625"/>
              <a:chExt cx="331632" cy="343669"/>
            </a:xfrm>
          </p:grpSpPr>
          <p:pic>
            <p:nvPicPr>
              <p:cNvPr id="4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9813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2" name="Pladsholder til indhold 3"/>
          <p:cNvSpPr>
            <a:spLocks noGrp="1"/>
          </p:cNvSpPr>
          <p:nvPr>
            <p:ph sz="quarter" idx="16"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6" name="Picture Placeholder 4"/>
          <p:cNvSpPr>
            <a:spLocks noGrp="1"/>
          </p:cNvSpPr>
          <p:nvPr>
            <p:ph type="pic" sz="quarter" idx="17" hasCustomPrompt="1"/>
          </p:nvPr>
        </p:nvSpPr>
        <p:spPr>
          <a:xfrm>
            <a:off x="6270837"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27" name="Picture Placeholder 5"/>
          <p:cNvSpPr>
            <a:spLocks noGrp="1"/>
          </p:cNvSpPr>
          <p:nvPr>
            <p:ph type="pic" sz="quarter" idx="18" hasCustomPrompt="1"/>
          </p:nvPr>
        </p:nvSpPr>
        <p:spPr>
          <a:xfrm>
            <a:off x="6270625" y="3778379"/>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8" name="Group 27"/>
          <p:cNvGrpSpPr/>
          <p:nvPr userDrawn="1"/>
        </p:nvGrpSpPr>
        <p:grpSpPr>
          <a:xfrm>
            <a:off x="-1819024" y="1629594"/>
            <a:ext cx="1739904" cy="2354491"/>
            <a:chOff x="-1819024" y="1629594"/>
            <a:chExt cx="1739904" cy="2354491"/>
          </a:xfrm>
        </p:grpSpPr>
        <p:sp>
          <p:nvSpPr>
            <p:cNvPr id="29"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0" name="Group 6"/>
            <p:cNvGrpSpPr>
              <a:grpSpLocks/>
            </p:cNvGrpSpPr>
            <p:nvPr userDrawn="1"/>
          </p:nvGrpSpPr>
          <p:grpSpPr bwMode="auto">
            <a:xfrm>
              <a:off x="-506061" y="3318809"/>
              <a:ext cx="407130" cy="245575"/>
              <a:chOff x="-474298" y="3755569"/>
              <a:chExt cx="348194" cy="222690"/>
            </a:xfrm>
          </p:grpSpPr>
          <p:pic>
            <p:nvPicPr>
              <p:cNvPr id="31"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3"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6" name="Gruppe 23"/>
          <p:cNvGrpSpPr>
            <a:grpSpLocks/>
          </p:cNvGrpSpPr>
          <p:nvPr userDrawn="1"/>
        </p:nvGrpSpPr>
        <p:grpSpPr bwMode="auto">
          <a:xfrm>
            <a:off x="12326196" y="1629594"/>
            <a:ext cx="1617882" cy="2564534"/>
            <a:chOff x="6573838" y="3603625"/>
            <a:chExt cx="1617882" cy="2564413"/>
          </a:xfrm>
        </p:grpSpPr>
        <p:sp>
          <p:nvSpPr>
            <p:cNvPr id="47"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48" name="Gruppe 25"/>
            <p:cNvGrpSpPr>
              <a:grpSpLocks/>
            </p:cNvGrpSpPr>
            <p:nvPr userDrawn="1"/>
          </p:nvGrpSpPr>
          <p:grpSpPr bwMode="auto">
            <a:xfrm>
              <a:off x="6607544" y="5825021"/>
              <a:ext cx="331788" cy="343017"/>
              <a:chOff x="6608483" y="5825625"/>
              <a:chExt cx="331632" cy="343669"/>
            </a:xfrm>
          </p:grpSpPr>
          <p:pic>
            <p:nvPicPr>
              <p:cNvPr id="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1"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49"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07428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smtClean="0"/>
              <a:t>Click to add title</a:t>
            </a:r>
            <a:endParaRPr lang="en-GB" dirty="0"/>
          </a:p>
        </p:txBody>
      </p:sp>
      <p:sp>
        <p:nvSpPr>
          <p:cNvPr id="18"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1" name="Picture Placeholder 4"/>
          <p:cNvSpPr>
            <a:spLocks noGrp="1"/>
          </p:cNvSpPr>
          <p:nvPr>
            <p:ph type="pic" sz="quarter" idx="17" hasCustomPrompt="1"/>
          </p:nvPr>
        </p:nvSpPr>
        <p:spPr>
          <a:xfrm>
            <a:off x="6270625" y="1628776"/>
            <a:ext cx="5133600" cy="1980000"/>
          </a:xfrm>
        </p:spPr>
        <p:txBody>
          <a:bodyPr tIns="610536" anchor="ctr" anchorCtr="0"/>
          <a:lstStyle>
            <a:lvl1pPr marL="0" indent="0" algn="ctr">
              <a:buNone/>
              <a:defRPr/>
            </a:lvl1pPr>
          </a:lstStyle>
          <a:p>
            <a:r>
              <a:rPr lang="en-GB" dirty="0" smtClean="0"/>
              <a:t>Insert picture</a:t>
            </a:r>
            <a:endParaRPr lang="en-GB" dirty="0"/>
          </a:p>
        </p:txBody>
      </p:sp>
      <p:sp>
        <p:nvSpPr>
          <p:cNvPr id="32"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48953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4"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27" name="Picture Placeholder 4"/>
          <p:cNvSpPr>
            <a:spLocks noGrp="1"/>
          </p:cNvSpPr>
          <p:nvPr>
            <p:ph type="pic" sz="quarter" idx="17" hasCustomPrompt="1"/>
          </p:nvPr>
        </p:nvSpPr>
        <p:spPr>
          <a:xfrm>
            <a:off x="6270836"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28" name="Picture Placeholder 5"/>
          <p:cNvSpPr>
            <a:spLocks noGrp="1"/>
          </p:cNvSpPr>
          <p:nvPr>
            <p:ph type="pic" sz="quarter" idx="18" hasCustomPrompt="1"/>
          </p:nvPr>
        </p:nvSpPr>
        <p:spPr>
          <a:xfrm>
            <a:off x="8910694" y="1628799"/>
            <a:ext cx="2484000" cy="4132263"/>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9" name="Group 28"/>
          <p:cNvGrpSpPr/>
          <p:nvPr userDrawn="1"/>
        </p:nvGrpSpPr>
        <p:grpSpPr>
          <a:xfrm>
            <a:off x="-1819024" y="1629594"/>
            <a:ext cx="1739904" cy="2354491"/>
            <a:chOff x="-1819024" y="1629594"/>
            <a:chExt cx="1739904" cy="2354491"/>
          </a:xfrm>
        </p:grpSpPr>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1" name="Group 6"/>
            <p:cNvGrpSpPr>
              <a:grpSpLocks/>
            </p:cNvGrpSpPr>
            <p:nvPr userDrawn="1"/>
          </p:nvGrpSpPr>
          <p:grpSpPr bwMode="auto">
            <a:xfrm>
              <a:off x="-506061" y="3318809"/>
              <a:ext cx="407130" cy="245575"/>
              <a:chOff x="-474298" y="3755569"/>
              <a:chExt cx="348194" cy="222690"/>
            </a:xfrm>
          </p:grpSpPr>
          <p:pic>
            <p:nvPicPr>
              <p:cNvPr id="32"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4"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3" name="Gruppe 23"/>
          <p:cNvGrpSpPr>
            <a:grpSpLocks/>
          </p:cNvGrpSpPr>
          <p:nvPr userDrawn="1"/>
        </p:nvGrpSpPr>
        <p:grpSpPr bwMode="auto">
          <a:xfrm>
            <a:off x="12326196" y="1629594"/>
            <a:ext cx="1617882" cy="2564534"/>
            <a:chOff x="6573838" y="3603625"/>
            <a:chExt cx="1617882" cy="2564413"/>
          </a:xfrm>
        </p:grpSpPr>
        <p:sp>
          <p:nvSpPr>
            <p:cNvPr id="54"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5" name="Gruppe 25"/>
            <p:cNvGrpSpPr>
              <a:grpSpLocks/>
            </p:cNvGrpSpPr>
            <p:nvPr userDrawn="1"/>
          </p:nvGrpSpPr>
          <p:grpSpPr bwMode="auto">
            <a:xfrm>
              <a:off x="6607544" y="5825021"/>
              <a:ext cx="331788" cy="343017"/>
              <a:chOff x="6608483" y="5825625"/>
              <a:chExt cx="331632" cy="343669"/>
            </a:xfrm>
          </p:grpSpPr>
          <p:pic>
            <p:nvPicPr>
              <p:cNvPr id="57"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6"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66212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hasCustomPrompt="1"/>
          </p:nvPr>
        </p:nvSpPr>
        <p:spPr/>
        <p:txBody>
          <a:bodyPr/>
          <a:lstStyle/>
          <a:p>
            <a:r>
              <a:rPr lang="en-GB" dirty="0" smtClean="0"/>
              <a:t>Click to add title</a:t>
            </a:r>
            <a:endParaRPr lang="en-GB" dirty="0"/>
          </a:p>
        </p:txBody>
      </p:sp>
      <p:sp>
        <p:nvSpPr>
          <p:cNvPr id="13"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
        <p:nvSpPr>
          <p:cNvPr id="15" name="Pladsholder til indhold 3"/>
          <p:cNvSpPr>
            <a:spLocks noGrp="1"/>
          </p:cNvSpPr>
          <p:nvPr>
            <p:ph sz="quarter" idx="15" hasCustomPrompt="1"/>
          </p:nvPr>
        </p:nvSpPr>
        <p:spPr>
          <a:xfrm>
            <a:off x="796925" y="1552599"/>
            <a:ext cx="51085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32" name="Picture Placeholder 4"/>
          <p:cNvSpPr>
            <a:spLocks noGrp="1"/>
          </p:cNvSpPr>
          <p:nvPr>
            <p:ph type="pic" sz="quarter" idx="22" hasCustomPrompt="1"/>
          </p:nvPr>
        </p:nvSpPr>
        <p:spPr>
          <a:xfrm>
            <a:off x="6270648"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0" name="Picture Placeholder 5"/>
          <p:cNvSpPr>
            <a:spLocks noGrp="1"/>
          </p:cNvSpPr>
          <p:nvPr>
            <p:ph type="pic" sz="quarter" idx="20" hasCustomPrompt="1"/>
          </p:nvPr>
        </p:nvSpPr>
        <p:spPr>
          <a:xfrm>
            <a:off x="6270649" y="3778379"/>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3" name="Picture Placeholder 6"/>
          <p:cNvSpPr>
            <a:spLocks noGrp="1"/>
          </p:cNvSpPr>
          <p:nvPr>
            <p:ph type="pic" sz="quarter" idx="23" hasCustomPrompt="1"/>
          </p:nvPr>
        </p:nvSpPr>
        <p:spPr>
          <a:xfrm>
            <a:off x="8910024" y="1628774"/>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31" name="Picture Placeholder 7"/>
          <p:cNvSpPr>
            <a:spLocks noGrp="1"/>
          </p:cNvSpPr>
          <p:nvPr>
            <p:ph type="pic" sz="quarter" idx="21" hasCustomPrompt="1"/>
          </p:nvPr>
        </p:nvSpPr>
        <p:spPr>
          <a:xfrm>
            <a:off x="8912228" y="3780000"/>
            <a:ext cx="2483999" cy="1980000"/>
          </a:xfrm>
        </p:spPr>
        <p:txBody>
          <a:bodyPr tIns="610536" anchor="ctr" anchorCtr="0"/>
          <a:lstStyle>
            <a:lvl1pPr marL="0" indent="0" algn="ctr">
              <a:buNone/>
              <a:defRPr/>
            </a:lvl1pPr>
          </a:lstStyle>
          <a:p>
            <a:r>
              <a:rPr lang="en-GB" dirty="0" smtClean="0"/>
              <a:t>Insert picture</a:t>
            </a:r>
            <a:endParaRPr lang="en-GB" dirty="0"/>
          </a:p>
        </p:txBody>
      </p:sp>
      <p:sp>
        <p:nvSpPr>
          <p:cNvPr id="5" name="Pladsholder til dato 4" hidden="1"/>
          <p:cNvSpPr>
            <a:spLocks noGrp="1"/>
          </p:cNvSpPr>
          <p:nvPr>
            <p:ph type="dt" sz="half" idx="10"/>
          </p:nvPr>
        </p:nvSpPr>
        <p:spPr/>
        <p:txBody>
          <a:bodyPr/>
          <a:lstStyle/>
          <a:p>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34" name="Group 33"/>
          <p:cNvGrpSpPr/>
          <p:nvPr userDrawn="1"/>
        </p:nvGrpSpPr>
        <p:grpSpPr>
          <a:xfrm>
            <a:off x="-1819024" y="1629594"/>
            <a:ext cx="1739904" cy="2354491"/>
            <a:chOff x="-1819024" y="1629594"/>
            <a:chExt cx="1739904" cy="2354491"/>
          </a:xfrm>
        </p:grpSpPr>
        <p:sp>
          <p:nvSpPr>
            <p:cNvPr id="35"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36" name="Group 6"/>
            <p:cNvGrpSpPr>
              <a:grpSpLocks/>
            </p:cNvGrpSpPr>
            <p:nvPr userDrawn="1"/>
          </p:nvGrpSpPr>
          <p:grpSpPr bwMode="auto">
            <a:xfrm>
              <a:off x="-506061" y="3318809"/>
              <a:ext cx="407130" cy="245575"/>
              <a:chOff x="-474298" y="3755569"/>
              <a:chExt cx="348194" cy="222690"/>
            </a:xfrm>
          </p:grpSpPr>
          <p:pic>
            <p:nvPicPr>
              <p:cNvPr id="37"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39"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52" name="Gruppe 23"/>
          <p:cNvGrpSpPr>
            <a:grpSpLocks/>
          </p:cNvGrpSpPr>
          <p:nvPr userDrawn="1"/>
        </p:nvGrpSpPr>
        <p:grpSpPr bwMode="auto">
          <a:xfrm>
            <a:off x="12326196" y="1629594"/>
            <a:ext cx="1617882" cy="2564534"/>
            <a:chOff x="6573838" y="3603625"/>
            <a:chExt cx="1617882" cy="2564413"/>
          </a:xfrm>
        </p:grpSpPr>
        <p:sp>
          <p:nvSpPr>
            <p:cNvPr id="53" name="TextBox 12"/>
            <p:cNvSpPr txBox="1">
              <a:spLocks noChangeArrowheads="1"/>
            </p:cNvSpPr>
            <p:nvPr userDrawn="1"/>
          </p:nvSpPr>
          <p:spPr bwMode="auto">
            <a:xfrm>
              <a:off x="6573838" y="3603625"/>
              <a:ext cx="1617882" cy="2323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ts val="600"/>
                </a:spcBef>
                <a:defRPr/>
              </a:pPr>
              <a:r>
                <a:rPr lang="en-US" sz="900" b="1" dirty="0" smtClean="0">
                  <a:solidFill>
                    <a:srgbClr val="1E4148"/>
                  </a:solidFill>
                  <a:latin typeface="Ubuntu"/>
                  <a:cs typeface="Arial" charset="0"/>
                </a:rPr>
                <a:t>Insert Image </a:t>
              </a:r>
            </a:p>
            <a:p>
              <a:pPr eaLnBrk="1" hangingPunct="1">
                <a:defRPr/>
              </a:pPr>
              <a:r>
                <a:rPr lang="en-US" sz="900" b="1" dirty="0" smtClean="0">
                  <a:solidFill>
                    <a:srgbClr val="1E4148"/>
                  </a:solidFill>
                  <a:latin typeface="Ubuntu"/>
                  <a:cs typeface="Arial" charset="0"/>
                </a:rPr>
                <a:t>1. </a:t>
              </a:r>
              <a:r>
                <a:rPr lang="en-US" sz="900" dirty="0" smtClean="0">
                  <a:solidFill>
                    <a:srgbClr val="1E4148"/>
                  </a:solidFill>
                  <a:latin typeface="Ubuntu"/>
                  <a:cs typeface="Arial" charset="0"/>
                </a:rPr>
                <a:t>Click thumbnail image insertion icon in the middle placeholder </a:t>
              </a:r>
            </a:p>
            <a:p>
              <a:pPr eaLnBrk="1" hangingPunct="1">
                <a:spcBef>
                  <a:spcPts val="600"/>
                </a:spcBef>
                <a:defRPr/>
              </a:pPr>
              <a:r>
                <a:rPr lang="en-US" sz="900" b="1" dirty="0" smtClean="0">
                  <a:solidFill>
                    <a:srgbClr val="1E4148"/>
                  </a:solidFill>
                  <a:latin typeface="Ubuntu"/>
                  <a:cs typeface="Arial" charset="0"/>
                </a:rPr>
                <a:t>2. </a:t>
              </a:r>
              <a:r>
                <a:rPr lang="en-US" sz="900" dirty="0" smtClean="0">
                  <a:solidFill>
                    <a:srgbClr val="1E4148"/>
                  </a:solidFill>
                  <a:latin typeface="Ubuntu"/>
                  <a:cs typeface="Arial" charset="0"/>
                </a:rPr>
                <a:t>Insert the desired picture</a:t>
              </a:r>
            </a:p>
            <a:p>
              <a:pPr eaLnBrk="1" hangingPunct="1">
                <a:spcBef>
                  <a:spcPts val="600"/>
                </a:spcBef>
                <a:defRPr/>
              </a:pPr>
              <a:r>
                <a:rPr lang="en-US" sz="900" b="1" dirty="0" smtClean="0">
                  <a:solidFill>
                    <a:srgbClr val="1E4148"/>
                  </a:solidFill>
                  <a:latin typeface="Ubuntu"/>
                  <a:cs typeface="Arial" charset="0"/>
                </a:rPr>
                <a:t>3. </a:t>
              </a:r>
              <a:r>
                <a:rPr lang="en-US" sz="900" dirty="0" smtClean="0">
                  <a:solidFill>
                    <a:srgbClr val="1E4148"/>
                  </a:solidFill>
                  <a:latin typeface="Ubuntu"/>
                  <a:cs typeface="Arial" charset="0"/>
                </a:rPr>
                <a:t>Click </a:t>
              </a:r>
              <a:r>
                <a:rPr lang="en-US" sz="900" b="1" dirty="0" smtClean="0">
                  <a:solidFill>
                    <a:srgbClr val="1E4148"/>
                  </a:solidFill>
                  <a:latin typeface="Ubuntu"/>
                  <a:cs typeface="Arial" charset="0"/>
                </a:rPr>
                <a:t>Crop</a:t>
              </a:r>
              <a:r>
                <a:rPr lang="en-US" sz="900" dirty="0" smtClean="0">
                  <a:solidFill>
                    <a:srgbClr val="1E4148"/>
                  </a:solidFill>
                  <a:latin typeface="Ubuntu"/>
                  <a:cs typeface="Arial" charset="0"/>
                </a:rPr>
                <a:t> to change focus of the image / size </a:t>
              </a: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endParaRPr lang="en-US" sz="900" dirty="0" smtClean="0">
                <a:solidFill>
                  <a:srgbClr val="1E4148"/>
                </a:solidFill>
                <a:latin typeface="Ubuntu"/>
                <a:cs typeface="Arial" charset="0"/>
              </a:endParaRPr>
            </a:p>
            <a:p>
              <a:pPr eaLnBrk="1" hangingPunct="1">
                <a:spcBef>
                  <a:spcPts val="600"/>
                </a:spcBef>
                <a:defRPr/>
              </a:pPr>
              <a:r>
                <a:rPr lang="en-US" sz="900" b="1" dirty="0" smtClean="0">
                  <a:solidFill>
                    <a:srgbClr val="1E4148"/>
                  </a:solidFill>
                  <a:latin typeface="Ubuntu"/>
                  <a:cs typeface="Arial" charset="0"/>
                </a:rPr>
                <a:t>4. </a:t>
              </a:r>
              <a:r>
                <a:rPr lang="en-US" sz="900" dirty="0" smtClean="0">
                  <a:solidFill>
                    <a:srgbClr val="1E4148"/>
                  </a:solidFill>
                  <a:latin typeface="Ubuntu"/>
                  <a:cs typeface="Arial" charset="0"/>
                </a:rPr>
                <a:t>If you want to scale the image to hold the </a:t>
              </a:r>
              <a:r>
                <a:rPr lang="en-US" sz="900" b="1" dirty="0" smtClean="0">
                  <a:solidFill>
                    <a:srgbClr val="1E4148"/>
                  </a:solidFill>
                  <a:latin typeface="Ubuntu"/>
                  <a:cs typeface="Arial" charset="0"/>
                </a:rPr>
                <a:t>SHIFT</a:t>
              </a:r>
              <a:r>
                <a:rPr lang="en-US" sz="900" dirty="0" smtClean="0">
                  <a:solidFill>
                    <a:srgbClr val="1E4148"/>
                  </a:solidFill>
                  <a:latin typeface="Ubuntu"/>
                  <a:cs typeface="Arial" charset="0"/>
                </a:rPr>
                <a:t> button down while dragging the corners of the image</a:t>
              </a:r>
            </a:p>
            <a:p>
              <a:pPr eaLnBrk="1" hangingPunct="1">
                <a:defRPr/>
              </a:pPr>
              <a:endParaRPr lang="en-GB" sz="900" dirty="0">
                <a:solidFill>
                  <a:srgbClr val="1E4148"/>
                </a:solidFill>
                <a:latin typeface="Ubuntu"/>
                <a:cs typeface="Arial" charset="0"/>
              </a:endParaRPr>
            </a:p>
          </p:txBody>
        </p:sp>
        <p:grpSp>
          <p:nvGrpSpPr>
            <p:cNvPr id="54" name="Gruppe 25"/>
            <p:cNvGrpSpPr>
              <a:grpSpLocks/>
            </p:cNvGrpSpPr>
            <p:nvPr userDrawn="1"/>
          </p:nvGrpSpPr>
          <p:grpSpPr bwMode="auto">
            <a:xfrm>
              <a:off x="6607544" y="5825021"/>
              <a:ext cx="331788" cy="343017"/>
              <a:chOff x="6608483" y="5825625"/>
              <a:chExt cx="331632" cy="343669"/>
            </a:xfrm>
          </p:grpSpPr>
          <p:pic>
            <p:nvPicPr>
              <p:cNvPr id="5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22012" y="582574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 name="Rounded Rectangle 25"/>
              <p:cNvSpPr/>
              <p:nvPr userDrawn="1"/>
            </p:nvSpPr>
            <p:spPr>
              <a:xfrm>
                <a:off x="6608483" y="582562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endParaRPr lang="en-GB" sz="2000" dirty="0">
                  <a:solidFill>
                    <a:prstClr val="white"/>
                  </a:solidFill>
                </a:endParaRPr>
              </a:p>
            </p:txBody>
          </p:sp>
        </p:grpSp>
        <p:pic>
          <p:nvPicPr>
            <p:cNvPr id="55" name="Picture 2"/>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621052" y="4781019"/>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3806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9" y="3629235"/>
            <a:ext cx="10590213" cy="360040"/>
          </a:xfrm>
        </p:spPr>
        <p:txBody>
          <a:bodyPr anchor="b" anchorCtr="0"/>
          <a:lstStyle>
            <a:lvl1pPr marL="0" indent="0" algn="ctr">
              <a:buNone/>
              <a:defRPr sz="1800" b="1">
                <a:solidFill>
                  <a:schemeClr val="bg1"/>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9"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9" y="4029347"/>
            <a:ext cx="10590213" cy="365210"/>
          </a:xfrm>
        </p:spPr>
        <p:txBody>
          <a:bodyPr/>
          <a:lstStyle>
            <a:lvl1pPr algn="ctr">
              <a:defRPr sz="1600" cap="none" baseline="0">
                <a:solidFill>
                  <a:schemeClr val="bg1"/>
                </a:solidFill>
              </a:defRPr>
            </a:lvl1pPr>
          </a:lstStyle>
          <a:p>
            <a:endParaRPr lang="da-DK" dirty="0"/>
          </a:p>
        </p:txBody>
      </p:sp>
      <p:sp>
        <p:nvSpPr>
          <p:cNvPr id="10" name="AutoShape 4"/>
          <p:cNvSpPr>
            <a:spLocks/>
          </p:cNvSpPr>
          <p:nvPr userDrawn="1"/>
        </p:nvSpPr>
        <p:spPr bwMode="gray">
          <a:xfrm>
            <a:off x="-1951014" y="6332204"/>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chemeClr val="tx1"/>
                </a:solidFill>
                <a:latin typeface="+mn-lt"/>
              </a:rPr>
              <a:t>Indsæt hjælpelinjer </a:t>
            </a:r>
            <a:r>
              <a:t/>
            </a:r>
            <a:br/>
            <a:r>
              <a:rPr lang="da-DK" altLang="da-DK" sz="900" b="1" noProof="1" smtClean="0">
                <a:solidFill>
                  <a:schemeClr val="tx1"/>
                </a:solidFill>
                <a:latin typeface="+mn-lt"/>
              </a:rPr>
              <a:t>1. </a:t>
            </a:r>
            <a:r>
              <a:rPr lang="da-DK" altLang="da-DK" sz="900" noProof="1" smtClean="0">
                <a:solidFill>
                  <a:schemeClr val="tx1"/>
                </a:solidFill>
                <a:latin typeface="+mn-lt"/>
              </a:rPr>
              <a:t>Klik </a:t>
            </a:r>
            <a:r>
              <a:rPr lang="da-DK" altLang="da-DK" sz="900" b="1" noProof="1" smtClean="0">
                <a:solidFill>
                  <a:schemeClr val="tx1"/>
                </a:solidFill>
                <a:latin typeface="+mn-lt"/>
              </a:rPr>
              <a:t>Vis</a:t>
            </a:r>
          </a:p>
          <a:p>
            <a:pPr algn="r" eaLnBrk="1" hangingPunct="1">
              <a:spcBef>
                <a:spcPct val="0"/>
              </a:spcBef>
              <a:buFontTx/>
              <a:buNone/>
              <a:defRPr/>
            </a:pPr>
            <a:r>
              <a:rPr lang="da-DK" altLang="da-DK" sz="900" b="1" noProof="1" smtClean="0">
                <a:solidFill>
                  <a:schemeClr val="tx1"/>
                </a:solidFill>
                <a:latin typeface="+mn-lt"/>
              </a:rPr>
              <a:t>2. </a:t>
            </a:r>
            <a:r>
              <a:rPr lang="da-DK" altLang="da-DK" sz="900" noProof="1" smtClean="0">
                <a:solidFill>
                  <a:schemeClr val="tx1"/>
                </a:solidFill>
                <a:latin typeface="+mn-lt"/>
              </a:rPr>
              <a:t>Sæt hak ved</a:t>
            </a:r>
            <a:r>
              <a:t/>
            </a:r>
            <a:br/>
            <a:r>
              <a:rPr dirty="0" smtClean="0"/>
              <a:t> </a:t>
            </a:r>
            <a:r>
              <a:rPr lang="da-DK" altLang="da-DK" sz="900" b="1" noProof="1" smtClean="0">
                <a:solidFill>
                  <a:schemeClr val="tx1"/>
                </a:solidFill>
                <a:latin typeface="+mn-lt"/>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a:spcBef>
                <a:spcPts val="600"/>
              </a:spcBef>
              <a:defRPr/>
            </a:pPr>
            <a:r>
              <a:rPr lang="da-DK" sz="900" b="1" noProof="1" smtClean="0">
                <a:latin typeface="+mn-lt"/>
              </a:rPr>
              <a:t>Vælg layout/design</a:t>
            </a:r>
            <a:r>
              <a:t/>
            </a:r>
            <a:br/>
            <a:r>
              <a:rPr lang="da-DK" sz="900" b="1" noProof="1" smtClean="0">
                <a:latin typeface="+mn-lt"/>
              </a:rPr>
              <a:t>1. </a:t>
            </a:r>
            <a:r>
              <a:rPr lang="da-DK" sz="900" noProof="1" smtClean="0">
                <a:latin typeface="+mn-lt"/>
              </a:rPr>
              <a:t>Højre klik udenfor dit slide </a:t>
            </a:r>
          </a:p>
          <a:p>
            <a:pPr algn="r">
              <a:spcBef>
                <a:spcPts val="600"/>
              </a:spcBef>
              <a:defRPr/>
            </a:pPr>
            <a:r>
              <a:rPr lang="da-DK" sz="900" b="1" noProof="1" smtClean="0">
                <a:latin typeface="+mn-lt"/>
              </a:rPr>
              <a:t>2. </a:t>
            </a:r>
            <a:r>
              <a:rPr lang="da-DK" sz="900" noProof="1" smtClean="0">
                <a:latin typeface="+mn-lt"/>
              </a:rPr>
              <a:t>Vælg et passende layout </a:t>
            </a:r>
            <a:r>
              <a:t/>
            </a:r>
            <a:br/>
            <a:r>
              <a:rPr lang="da-DK" sz="900" noProof="1" smtClean="0">
                <a:latin typeface="+mn-lt"/>
              </a:rPr>
              <a:t>fra “drop ned” menuen</a:t>
            </a:r>
            <a:r>
              <a:t/>
            </a:r>
            <a:br/>
            <a:r>
              <a:t/>
            </a:r>
            <a:br/>
            <a:r>
              <a:rPr lang="da-DK" sz="900" noProof="1" smtClean="0">
                <a:latin typeface="+mn-lt"/>
              </a:rPr>
              <a:t>Når du laver et nyt slide kan du vælge layout direkte under knappen </a:t>
            </a:r>
            <a:r>
              <a:rPr lang="da-DK" sz="900" b="1" noProof="1" smtClean="0">
                <a:latin typeface="+mn-lt"/>
              </a:rPr>
              <a:t>Nyt dias</a:t>
            </a:r>
            <a:endParaRPr lang="en-GB" sz="900" noProof="1">
              <a:latin typeface="+mn-lt"/>
              <a:cs typeface="Arial" panose="020B0604020202020204" pitchFamily="34" charset="0"/>
            </a:endParaRPr>
          </a:p>
        </p:txBody>
      </p:sp>
    </p:spTree>
    <p:extLst>
      <p:ext uri="{BB962C8B-B14F-4D97-AF65-F5344CB8AC3E}">
        <p14:creationId xmlns:p14="http://schemas.microsoft.com/office/powerpoint/2010/main" val="4176209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endParaRPr lang="en-GB" dirty="0">
              <a:solidFill>
                <a:prstClr val="white">
                  <a:lumMod val="75000"/>
                </a:prstClr>
              </a:solidFill>
            </a:endParaRPr>
          </a:p>
        </p:txBody>
      </p:sp>
      <p:sp>
        <p:nvSpPr>
          <p:cNvPr id="4" name="Pladsholder til sidefod 3"/>
          <p:cNvSpPr>
            <a:spLocks noGrp="1"/>
          </p:cNvSpPr>
          <p:nvPr>
            <p:ph type="ftr" sz="quarter" idx="11"/>
          </p:nvPr>
        </p:nvSpPr>
        <p:spPr/>
        <p:txBody>
          <a:bodyPr/>
          <a:lstStyle/>
          <a:p>
            <a:endParaRPr lang="en-GB"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en-GB" smtClean="0"/>
              <a:pPr/>
              <a:t>‹nr.›</a:t>
            </a:fld>
            <a:endParaRPr lang="en-GB" dirty="0"/>
          </a:p>
        </p:txBody>
      </p:sp>
      <p:sp>
        <p:nvSpPr>
          <p:cNvPr id="8" name="Titel 7"/>
          <p:cNvSpPr>
            <a:spLocks noGrp="1"/>
          </p:cNvSpPr>
          <p:nvPr>
            <p:ph type="title" hasCustomPrompt="1"/>
          </p:nvPr>
        </p:nvSpPr>
        <p:spPr/>
        <p:txBody>
          <a:bodyPr/>
          <a:lstStyle/>
          <a:p>
            <a:r>
              <a:rPr lang="en-GB" dirty="0" smtClean="0"/>
              <a:t>Click to add title</a:t>
            </a:r>
            <a:endParaRPr lang="en-GB" dirty="0"/>
          </a:p>
        </p:txBody>
      </p:sp>
      <p:sp>
        <p:nvSpPr>
          <p:cNvPr id="9"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GB" dirty="0" smtClean="0"/>
              <a:t>Click to add subtitle</a:t>
            </a:r>
            <a:endParaRPr lang="en-GB" dirty="0"/>
          </a:p>
        </p:txBody>
      </p:sp>
    </p:spTree>
    <p:extLst>
      <p:ext uri="{BB962C8B-B14F-4D97-AF65-F5344CB8AC3E}">
        <p14:creationId xmlns:p14="http://schemas.microsoft.com/office/powerpoint/2010/main" val="1823338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2298479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3013462"/>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373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13" y="1613"/>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4"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06"/>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smtClean="0">
                  <a:solidFill>
                    <a:srgbClr val="1E4148"/>
                  </a:solidFill>
                  <a:latin typeface="Verdana"/>
                </a:rPr>
                <a:t>Document type</a:t>
              </a:r>
              <a:endParaRPr lang="en-US" sz="1700" dirty="0" smtClean="0">
                <a:solidFill>
                  <a:srgbClr val="1E4148"/>
                </a:solidFill>
                <a:latin typeface="Verdana"/>
              </a:endParaRP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en-US"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en-US" noProof="0" smtClean="0"/>
              <a:t>Click to edit Master title style</a:t>
            </a:r>
            <a:endParaRPr lang="en-US"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en-US" noProof="0" smtClean="0"/>
              <a:t>Click to edit Master subtitle style</a:t>
            </a:r>
            <a:endParaRPr lang="en-US"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9331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Tree>
    <p:extLst>
      <p:ext uri="{BB962C8B-B14F-4D97-AF65-F5344CB8AC3E}">
        <p14:creationId xmlns:p14="http://schemas.microsoft.com/office/powerpoint/2010/main" val="2369798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847523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3868290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998649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4663105"/>
              </p:ext>
            </p:extLst>
          </p:nvPr>
        </p:nvGraphicFramePr>
        <p:xfrm>
          <a:off x="1622" y="1619"/>
          <a:ext cx="1587" cy="1587"/>
        </p:xfrm>
        <a:graphic>
          <a:graphicData uri="http://schemas.openxmlformats.org/presentationml/2006/ole">
            <mc:AlternateContent xmlns:mc="http://schemas.openxmlformats.org/markup-compatibility/2006">
              <mc:Choice xmlns:v="urn:schemas-microsoft-com:vml" Requires="v">
                <p:oleObj spid="_x0000_s4578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2" y="1619"/>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3"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2"/>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195"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2900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14477627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86213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9" y="1796180"/>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a:r>
              <a:rPr lang="da-DK" sz="5500" b="1" kern="1200" noProof="0" dirty="0" smtClean="0">
                <a:solidFill>
                  <a:schemeClr val="bg1"/>
                </a:solidFill>
                <a:latin typeface="+mj-lt"/>
              </a:rPr>
              <a:t>Break</a:t>
            </a:r>
          </a:p>
        </p:txBody>
      </p:sp>
    </p:spTree>
    <p:extLst>
      <p:ext uri="{BB962C8B-B14F-4D97-AF65-F5344CB8AC3E}">
        <p14:creationId xmlns:p14="http://schemas.microsoft.com/office/powerpoint/2010/main" val="2727710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 y="1240"/>
            <a:ext cx="12192621" cy="685834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rgbClr val="1E4148"/>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0"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91001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0" y="1548025"/>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6" y="3302547"/>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3732366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0" y="3629236"/>
            <a:ext cx="10590213" cy="360040"/>
          </a:xfrm>
        </p:spPr>
        <p:txBody>
          <a:bodyPr anchor="b" anchorCtr="0"/>
          <a:lstStyle>
            <a:lvl1pPr marL="0" indent="0" algn="ctr">
              <a:buNone/>
              <a:defRPr sz="1800" b="1">
                <a:solidFill>
                  <a:schemeClr val="bg1"/>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0"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0"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3" y="6332205"/>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792">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792">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49459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0" y="1796181"/>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792"/>
            <a:r>
              <a:rPr lang="da-DK" sz="5500" b="1" dirty="0" smtClean="0">
                <a:solidFill>
                  <a:prstClr val="white"/>
                </a:solidFill>
              </a:rPr>
              <a:t>Break</a:t>
            </a:r>
          </a:p>
        </p:txBody>
      </p:sp>
    </p:spTree>
    <p:extLst>
      <p:ext uri="{BB962C8B-B14F-4D97-AF65-F5344CB8AC3E}">
        <p14:creationId xmlns:p14="http://schemas.microsoft.com/office/powerpoint/2010/main" val="3247821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0"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913906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5" y="1551625"/>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0" y="1547813"/>
            <a:ext cx="5138738" cy="468312"/>
          </a:xfrm>
        </p:spPr>
        <p:txBody>
          <a:bodyPr/>
          <a:lstStyle>
            <a:lvl1pPr marL="0" indent="0">
              <a:lnSpc>
                <a:spcPct val="100000"/>
              </a:lnSpc>
              <a:buFont typeface="Times New Roman" panose="02020603050405020304" pitchFamily="18" charset="0"/>
              <a:buChar char="​"/>
              <a:defRPr sz="1600" b="1"/>
            </a:lvl1pPr>
            <a:lvl2pPr marL="201100" indent="-20111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6"/>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570275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15" tIns="45620" rIns="91215" bIns="45620" rtlCol="0" anchor="ctr"/>
          <a:lstStyle/>
          <a:p>
            <a:pPr algn="ctr" defTabSz="1085792"/>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8"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0"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73793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00"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792" eaLnBrk="1" hangingPunct="1">
                <a:spcAft>
                  <a:spcPts val="600"/>
                </a:spcAft>
                <a:defRPr/>
              </a:pPr>
              <a:r>
                <a:rPr lang="da-DK" sz="900" b="1" noProof="1" smtClean="0">
                  <a:solidFill>
                    <a:srgbClr val="1E4148"/>
                  </a:solidFill>
                  <a:latin typeface="Ubuntu"/>
                </a:rPr>
                <a:t>Indsæt billede</a:t>
              </a:r>
            </a:p>
            <a:p>
              <a:pPr algn="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792" eaLnBrk="1" hangingPunct="1">
                <a:spcBef>
                  <a:spcPts val="0"/>
                </a:spcBef>
                <a:spcAft>
                  <a:spcPts val="240"/>
                </a:spcAft>
                <a:defRPr/>
              </a:pPr>
              <a:r>
                <a:rPr lang="da-DK" sz="900" noProof="1" smtClean="0">
                  <a:solidFill>
                    <a:srgbClr val="1E4148"/>
                  </a:solidFill>
                  <a:latin typeface="Ubuntu"/>
                </a:rPr>
                <a:t>af pladsholderen</a:t>
              </a:r>
            </a:p>
            <a:p>
              <a:pPr algn="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792" eaLnBrk="1" hangingPunct="1">
                <a:spcBef>
                  <a:spcPts val="0"/>
                </a:spcBef>
                <a:spcAft>
                  <a:spcPts val="240"/>
                </a:spcAft>
                <a:defRPr/>
              </a:pPr>
              <a:r>
                <a:rPr lang="da-DK" sz="900" noProof="1" smtClean="0">
                  <a:solidFill>
                    <a:srgbClr val="1E4148"/>
                  </a:solidFill>
                  <a:latin typeface="Ubuntu"/>
                </a:rPr>
                <a:t>billedets fokus/størrelse</a:t>
              </a: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endParaRPr lang="en-GB" altLang="da-DK" sz="900" noProof="1" smtClean="0">
                <a:solidFill>
                  <a:srgbClr val="1E4148"/>
                </a:solidFill>
                <a:latin typeface="Ubuntu"/>
                <a:cs typeface="Arial" charset="0"/>
              </a:endParaRPr>
            </a:p>
            <a:p>
              <a:pPr algn="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792"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73252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0" y="1628799"/>
            <a:ext cx="5134443" cy="4132263"/>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3"/>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875931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0" y="3778379"/>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3"/>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36670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352481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0" y="1628775"/>
            <a:ext cx="5134443"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3"/>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660882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3"/>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660699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600"/>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392"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3"/>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792" eaLnBrk="1" hangingPunct="1">
                <a:spcAft>
                  <a:spcPts val="600"/>
                </a:spcAft>
                <a:defRPr/>
              </a:pPr>
              <a:r>
                <a:rPr lang="da-DK" sz="900" b="1" noProof="1" smtClean="0">
                  <a:solidFill>
                    <a:srgbClr val="1E4148"/>
                  </a:solidFill>
                  <a:latin typeface="Ubuntu"/>
                </a:rPr>
                <a:t>Indsæt billede</a:t>
              </a:r>
            </a:p>
            <a:p>
              <a:pPr defTabSz="1085792"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792" eaLnBrk="1" hangingPunct="1">
                <a:spcBef>
                  <a:spcPts val="0"/>
                </a:spcBef>
                <a:spcAft>
                  <a:spcPts val="240"/>
                </a:spcAft>
                <a:defRPr/>
              </a:pPr>
              <a:r>
                <a:rPr lang="da-DK" sz="900" noProof="1" smtClean="0">
                  <a:solidFill>
                    <a:srgbClr val="1E4148"/>
                  </a:solidFill>
                  <a:latin typeface="Ubuntu"/>
                </a:rPr>
                <a:t>af pladsholderen</a:t>
              </a:r>
            </a:p>
            <a:p>
              <a:pPr defTabSz="1085792"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792"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792" eaLnBrk="1" hangingPunct="1">
                <a:spcBef>
                  <a:spcPts val="0"/>
                </a:spcBef>
                <a:spcAft>
                  <a:spcPts val="240"/>
                </a:spcAft>
                <a:defRPr/>
              </a:pPr>
              <a:r>
                <a:rPr lang="da-DK" sz="900" noProof="1" smtClean="0">
                  <a:solidFill>
                    <a:srgbClr val="1E4148"/>
                  </a:solidFill>
                  <a:latin typeface="Ubuntu"/>
                </a:rPr>
                <a:t>billedets fokus/størrelse</a:t>
              </a: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endParaRPr lang="en-GB" altLang="da-DK" sz="900" noProof="1" smtClean="0">
                <a:solidFill>
                  <a:srgbClr val="1E4148"/>
                </a:solidFill>
                <a:latin typeface="Ubuntu"/>
                <a:cs typeface="Arial" charset="0"/>
              </a:endParaRPr>
            </a:p>
            <a:p>
              <a:pPr defTabSz="1085792"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792"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104">
              <a:defRPr/>
            </a:pPr>
            <a:r>
              <a:rPr lang="da-DK" sz="900" noProof="1" smtClean="0">
                <a:solidFill>
                  <a:srgbClr val="1E4148"/>
                </a:solidFill>
              </a:rPr>
              <a:t>Niveau 2 = bullets 18 pt.</a:t>
            </a:r>
          </a:p>
          <a:p>
            <a:pPr algn="r" defTabSz="912104">
              <a:defRPr/>
            </a:pPr>
            <a:r>
              <a:rPr lang="da-DK" sz="900" noProof="1" smtClean="0">
                <a:solidFill>
                  <a:srgbClr val="1E4148"/>
                </a:solidFill>
              </a:rPr>
              <a:t>Niveau 3 = bullets 16 pt.</a:t>
            </a:r>
          </a:p>
          <a:p>
            <a:pPr algn="r" defTabSz="912104">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393846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76" indent="0" algn="ctr">
              <a:buNone/>
              <a:defRPr>
                <a:solidFill>
                  <a:schemeClr val="tx1">
                    <a:tint val="75000"/>
                  </a:schemeClr>
                </a:solidFill>
              </a:defRPr>
            </a:lvl2pPr>
            <a:lvl3pPr marL="1085792" indent="0" algn="ctr">
              <a:buNone/>
              <a:defRPr>
                <a:solidFill>
                  <a:schemeClr val="tx1">
                    <a:tint val="75000"/>
                  </a:schemeClr>
                </a:solidFill>
              </a:defRPr>
            </a:lvl3pPr>
            <a:lvl4pPr marL="1628676" indent="0" algn="ctr">
              <a:buNone/>
              <a:defRPr>
                <a:solidFill>
                  <a:schemeClr val="tx1">
                    <a:tint val="75000"/>
                  </a:schemeClr>
                </a:solidFill>
              </a:defRPr>
            </a:lvl4pPr>
            <a:lvl5pPr marL="2171566" indent="0" algn="ctr">
              <a:buNone/>
              <a:defRPr>
                <a:solidFill>
                  <a:schemeClr val="tx1">
                    <a:tint val="75000"/>
                  </a:schemeClr>
                </a:solidFill>
              </a:defRPr>
            </a:lvl5pPr>
            <a:lvl6pPr marL="2714462" indent="0" algn="ctr">
              <a:buNone/>
              <a:defRPr>
                <a:solidFill>
                  <a:schemeClr val="tx1">
                    <a:tint val="75000"/>
                  </a:schemeClr>
                </a:solidFill>
              </a:defRPr>
            </a:lvl6pPr>
            <a:lvl7pPr marL="3257345" indent="0" algn="ctr">
              <a:buNone/>
              <a:defRPr>
                <a:solidFill>
                  <a:schemeClr val="tx1">
                    <a:tint val="75000"/>
                  </a:schemeClr>
                </a:solidFill>
              </a:defRPr>
            </a:lvl7pPr>
            <a:lvl8pPr marL="3800241" indent="0" algn="ctr">
              <a:buNone/>
              <a:defRPr>
                <a:solidFill>
                  <a:schemeClr val="tx1">
                    <a:tint val="75000"/>
                  </a:schemeClr>
                </a:solidFill>
              </a:defRPr>
            </a:lvl8pPr>
            <a:lvl9pPr marL="434313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62107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932642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13"/>
            <a:ext cx="11526086" cy="461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3" name="Pladsholder til diasnummer 3"/>
          <p:cNvSpPr>
            <a:spLocks noGrp="1"/>
          </p:cNvSpPr>
          <p:nvPr>
            <p:ph type="sldNum" sz="quarter" idx="12"/>
          </p:nvPr>
        </p:nvSpPr>
        <p:spPr>
          <a:xfrm>
            <a:off x="11010822" y="6267261"/>
            <a:ext cx="395389" cy="365210"/>
          </a:xfrm>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01288841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30"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6"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20178153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93627290"/>
              </p:ext>
            </p:extLst>
          </p:nvPr>
        </p:nvGraphicFramePr>
        <p:xfrm>
          <a:off x="1620" y="1617"/>
          <a:ext cx="1587" cy="1587"/>
        </p:xfrm>
        <a:graphic>
          <a:graphicData uri="http://schemas.openxmlformats.org/presentationml/2006/ole">
            <mc:AlternateContent xmlns:mc="http://schemas.openxmlformats.org/markup-compatibility/2006">
              <mc:Choice xmlns:v="urn:schemas-microsoft-com:vml" Requires="v">
                <p:oleObj spid="_x0000_s4880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620" y="1617"/>
                        <a:ext cx="1587" cy="1587"/>
                      </a:xfrm>
                      <a:prstGeom prst="rect">
                        <a:avLst/>
                      </a:prstGeom>
                    </p:spPr>
                  </p:pic>
                </p:oleObj>
              </mc:Fallback>
            </mc:AlternateContent>
          </a:graphicData>
        </a:graphic>
      </p:graphicFrame>
      <p:pic>
        <p:nvPicPr>
          <p:cNvPr id="22" name="Picture 4" descr="U:\InnovationsFonden\Jobs\4985_PowerPoint skabelon Basisjob 4984\Received\Work\lys baggrund high.jpg"/>
          <p:cNvPicPr>
            <a:picLocks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1" y="0"/>
            <a:ext cx="12192001" cy="6859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McK Title Elements" hidden="1"/>
          <p:cNvGrpSpPr>
            <a:grpSpLocks/>
          </p:cNvGrpSpPr>
          <p:nvPr/>
        </p:nvGrpSpPr>
        <p:grpSpPr bwMode="auto">
          <a:xfrm>
            <a:off x="942487" y="4471020"/>
            <a:ext cx="9457132" cy="578383"/>
            <a:chOff x="1663" y="3080"/>
            <a:chExt cx="3109" cy="357"/>
          </a:xfrm>
        </p:grpSpPr>
        <p:sp>
          <p:nvSpPr>
            <p:cNvPr id="9" name="McK Document type"/>
            <p:cNvSpPr txBox="1">
              <a:spLocks noChangeArrowheads="1"/>
            </p:cNvSpPr>
            <p:nvPr/>
          </p:nvSpPr>
          <p:spPr bwMode="auto">
            <a:xfrm>
              <a:off x="1663" y="3080"/>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Document type</a:t>
              </a:r>
            </a:p>
          </p:txBody>
        </p:sp>
        <p:sp>
          <p:nvSpPr>
            <p:cNvPr id="10" name="McK Date"/>
            <p:cNvSpPr txBox="1">
              <a:spLocks noChangeArrowheads="1"/>
            </p:cNvSpPr>
            <p:nvPr/>
          </p:nvSpPr>
          <p:spPr bwMode="auto">
            <a:xfrm>
              <a:off x="1663" y="3275"/>
              <a:ext cx="3109" cy="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defTabSz="912286" eaLnBrk="1" fontAlgn="base" hangingPunct="1">
                <a:spcBef>
                  <a:spcPct val="0"/>
                </a:spcBef>
                <a:spcAft>
                  <a:spcPct val="0"/>
                </a:spcAft>
                <a:defRPr/>
              </a:pPr>
              <a:r>
                <a:rPr lang="da-DK" sz="1700" dirty="0" smtClean="0">
                  <a:solidFill>
                    <a:srgbClr val="1E4148"/>
                  </a:solidFill>
                  <a:latin typeface="Verdana"/>
                </a:rPr>
                <a:t>Date</a:t>
              </a:r>
            </a:p>
          </p:txBody>
        </p:sp>
      </p:grpSp>
      <p:sp>
        <p:nvSpPr>
          <p:cNvPr id="13314" name="Rectangle 1026"/>
          <p:cNvSpPr>
            <a:spLocks noGrp="1" noChangeArrowheads="1"/>
          </p:cNvSpPr>
          <p:nvPr>
            <p:ph type="ctrTitle"/>
          </p:nvPr>
        </p:nvSpPr>
        <p:spPr>
          <a:xfrm>
            <a:off x="942487" y="1467829"/>
            <a:ext cx="9457132" cy="1477670"/>
          </a:xfrm>
          <a:prstGeom prst="rect">
            <a:avLst/>
          </a:prstGeom>
        </p:spPr>
        <p:txBody>
          <a:bodyPr/>
          <a:lstStyle>
            <a:lvl1pPr algn="ctr">
              <a:defRPr sz="4800" b="1" baseline="0">
                <a:solidFill>
                  <a:schemeClr val="tx1"/>
                </a:solidFill>
                <a:latin typeface="+mj-lt"/>
                <a:ea typeface="+mj-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3315" name="Rectangle 1027"/>
          <p:cNvSpPr>
            <a:spLocks noGrp="1" noChangeArrowheads="1"/>
          </p:cNvSpPr>
          <p:nvPr>
            <p:ph type="subTitle" idx="1"/>
          </p:nvPr>
        </p:nvSpPr>
        <p:spPr>
          <a:xfrm>
            <a:off x="942487" y="3207987"/>
            <a:ext cx="9457132" cy="261671"/>
          </a:xfrm>
        </p:spPr>
        <p:txBody>
          <a:bodyPr wrap="square">
            <a:spAutoFit/>
          </a:bodyPr>
          <a:lstStyle>
            <a:lvl1pPr algn="ctr">
              <a:defRPr sz="1700" baseline="0">
                <a:latin typeface="+mn-lt"/>
                <a:ea typeface="+mn-ea"/>
              </a:defRPr>
            </a:lvl1p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subtitle</a:t>
            </a:r>
            <a:r>
              <a:rPr lang="da-DK" noProof="0" dirty="0" smtClean="0"/>
              <a:t> </a:t>
            </a:r>
            <a:r>
              <a:rPr lang="da-DK" noProof="0" dirty="0" err="1" smtClean="0"/>
              <a:t>style</a:t>
            </a:r>
            <a:endParaRPr lang="da-DK" noProof="0" dirty="0" smtClean="0"/>
          </a:p>
        </p:txBody>
      </p:sp>
      <p:pic>
        <p:nvPicPr>
          <p:cNvPr id="28" name="Picture 16"/>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499800" y="5406159"/>
            <a:ext cx="5005200" cy="1191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13531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Tree>
    <p:extLst>
      <p:ext uri="{BB962C8B-B14F-4D97-AF65-F5344CB8AC3E}">
        <p14:creationId xmlns:p14="http://schemas.microsoft.com/office/powerpoint/2010/main" val="35946433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Tree>
    <p:extLst>
      <p:ext uri="{BB962C8B-B14F-4D97-AF65-F5344CB8AC3E}">
        <p14:creationId xmlns:p14="http://schemas.microsoft.com/office/powerpoint/2010/main" val="10500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4" y="1551624"/>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9" y="1547813"/>
            <a:ext cx="5138738" cy="468312"/>
          </a:xfrm>
        </p:spPr>
        <p:txBody>
          <a:bodyPr/>
          <a:lstStyle>
            <a:lvl1pPr marL="0" indent="0">
              <a:lnSpc>
                <a:spcPct val="100000"/>
              </a:lnSpc>
              <a:buFont typeface="Times New Roman" panose="02020603050405020304" pitchFamily="18" charset="0"/>
              <a:buChar char="​"/>
              <a:defRPr sz="1600" b="1"/>
            </a:lvl1pPr>
            <a:lvl2pPr marL="201120" indent="-20113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5"/>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2971581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 y="1240"/>
            <a:ext cx="12192621" cy="6858348"/>
          </a:xfrm>
          <a:prstGeom prst="rect">
            <a:avLst/>
          </a:prstGeom>
        </p:spPr>
      </p:pic>
      <p:sp>
        <p:nvSpPr>
          <p:cNvPr id="2" name="Titel 1"/>
          <p:cNvSpPr>
            <a:spLocks noGrp="1"/>
          </p:cNvSpPr>
          <p:nvPr userDrawn="1">
            <p:ph type="ctrTitle"/>
          </p:nvPr>
        </p:nvSpPr>
        <p:spPr>
          <a:xfrm>
            <a:off x="796954"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4" y="3629240"/>
            <a:ext cx="10590213" cy="360040"/>
          </a:xfrm>
        </p:spPr>
        <p:txBody>
          <a:bodyPr anchor="b" anchorCtr="0"/>
          <a:lstStyle>
            <a:lvl1pPr marL="0" indent="0" algn="ctr">
              <a:buNone/>
              <a:defRPr sz="1800" b="1">
                <a:solidFill>
                  <a:srgbClr val="1E4148"/>
                </a:solidFill>
              </a:defRPr>
            </a:lvl1pPr>
            <a:lvl2pPr marL="542656" indent="0" algn="ctr">
              <a:buNone/>
              <a:defRPr>
                <a:solidFill>
                  <a:schemeClr val="tx1">
                    <a:tint val="75000"/>
                  </a:schemeClr>
                </a:solidFill>
              </a:defRPr>
            </a:lvl2pPr>
            <a:lvl3pPr marL="1085360" indent="0" algn="ctr">
              <a:buNone/>
              <a:defRPr>
                <a:solidFill>
                  <a:schemeClr val="tx1">
                    <a:tint val="75000"/>
                  </a:schemeClr>
                </a:solidFill>
              </a:defRPr>
            </a:lvl3pPr>
            <a:lvl4pPr marL="1628024" indent="0" algn="ctr">
              <a:buNone/>
              <a:defRPr>
                <a:solidFill>
                  <a:schemeClr val="tx1">
                    <a:tint val="75000"/>
                  </a:schemeClr>
                </a:solidFill>
              </a:defRPr>
            </a:lvl4pPr>
            <a:lvl5pPr marL="2170698" indent="0" algn="ctr">
              <a:buNone/>
              <a:defRPr>
                <a:solidFill>
                  <a:schemeClr val="tx1">
                    <a:tint val="75000"/>
                  </a:schemeClr>
                </a:solidFill>
              </a:defRPr>
            </a:lvl5pPr>
            <a:lvl6pPr marL="2713374" indent="0" algn="ctr">
              <a:buNone/>
              <a:defRPr>
                <a:solidFill>
                  <a:schemeClr val="tx1">
                    <a:tint val="75000"/>
                  </a:schemeClr>
                </a:solidFill>
              </a:defRPr>
            </a:lvl6pPr>
            <a:lvl7pPr marL="3256045" indent="0" algn="ctr">
              <a:buNone/>
              <a:defRPr>
                <a:solidFill>
                  <a:schemeClr val="tx1">
                    <a:tint val="75000"/>
                  </a:schemeClr>
                </a:solidFill>
              </a:defRPr>
            </a:lvl7pPr>
            <a:lvl8pPr marL="3798721" indent="0" algn="ctr">
              <a:buNone/>
              <a:defRPr>
                <a:solidFill>
                  <a:schemeClr val="tx1">
                    <a:tint val="75000"/>
                  </a:schemeClr>
                </a:solidFill>
              </a:defRPr>
            </a:lvl8pPr>
            <a:lvl9pPr marL="4341394"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4"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4"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09"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5360">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5360">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71483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dirty="0"/>
          </a:p>
        </p:txBody>
      </p:sp>
      <p:sp>
        <p:nvSpPr>
          <p:cNvPr id="6" name="Undertitel 2"/>
          <p:cNvSpPr>
            <a:spLocks noGrp="1"/>
          </p:cNvSpPr>
          <p:nvPr>
            <p:ph type="subTitle" idx="13"/>
          </p:nvPr>
        </p:nvSpPr>
        <p:spPr>
          <a:xfrm>
            <a:off x="801718" y="859674"/>
            <a:ext cx="10585450" cy="307848"/>
          </a:xfrm>
        </p:spPr>
        <p:txBody>
          <a:bodyPr/>
          <a:lstStyle>
            <a:lvl1pPr marL="0" indent="0" algn="l">
              <a:buNone/>
              <a:defRPr sz="2000" b="1">
                <a:solidFill>
                  <a:srgbClr val="00A6AA"/>
                </a:solidFill>
              </a:defRPr>
            </a:lvl1pPr>
            <a:lvl2pPr marL="542601" indent="0" algn="ctr">
              <a:buNone/>
              <a:defRPr>
                <a:solidFill>
                  <a:schemeClr val="tx1">
                    <a:tint val="75000"/>
                  </a:schemeClr>
                </a:solidFill>
              </a:defRPr>
            </a:lvl2pPr>
            <a:lvl3pPr marL="1085252" indent="0" algn="ctr">
              <a:buNone/>
              <a:defRPr>
                <a:solidFill>
                  <a:schemeClr val="tx1">
                    <a:tint val="75000"/>
                  </a:schemeClr>
                </a:solidFill>
              </a:defRPr>
            </a:lvl3pPr>
            <a:lvl4pPr marL="1627861" indent="0" algn="ctr">
              <a:buNone/>
              <a:defRPr>
                <a:solidFill>
                  <a:schemeClr val="tx1">
                    <a:tint val="75000"/>
                  </a:schemeClr>
                </a:solidFill>
              </a:defRPr>
            </a:lvl4pPr>
            <a:lvl5pPr marL="2170481" indent="0" algn="ctr">
              <a:buNone/>
              <a:defRPr>
                <a:solidFill>
                  <a:schemeClr val="tx1">
                    <a:tint val="75000"/>
                  </a:schemeClr>
                </a:solidFill>
              </a:defRPr>
            </a:lvl5pPr>
            <a:lvl6pPr marL="2713102" indent="0" algn="ctr">
              <a:buNone/>
              <a:defRPr>
                <a:solidFill>
                  <a:schemeClr val="tx1">
                    <a:tint val="75000"/>
                  </a:schemeClr>
                </a:solidFill>
              </a:defRPr>
            </a:lvl6pPr>
            <a:lvl7pPr marL="3255720" indent="0" algn="ctr">
              <a:buNone/>
              <a:defRPr>
                <a:solidFill>
                  <a:schemeClr val="tx1">
                    <a:tint val="75000"/>
                  </a:schemeClr>
                </a:solidFill>
              </a:defRPr>
            </a:lvl7pPr>
            <a:lvl8pPr marL="3798341" indent="0" algn="ctr">
              <a:buNone/>
              <a:defRPr>
                <a:solidFill>
                  <a:schemeClr val="tx1">
                    <a:tint val="75000"/>
                  </a:schemeClr>
                </a:solidFill>
              </a:defRPr>
            </a:lvl8pPr>
            <a:lvl9pPr marL="4340960"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8" name="Picture Placeholder 3"/>
          <p:cNvSpPr>
            <a:spLocks noGrp="1"/>
          </p:cNvSpPr>
          <p:nvPr>
            <p:ph type="pic" sz="quarter" idx="14" hasCustomPrompt="1"/>
          </p:nvPr>
        </p:nvSpPr>
        <p:spPr>
          <a:xfrm>
            <a:off x="-7200" y="3358444"/>
            <a:ext cx="12196800" cy="1019510"/>
          </a:xfrm>
        </p:spPr>
        <p:txBody>
          <a:bodyPr tIns="717840" anchor="ctr" anchorCtr="0"/>
          <a:lstStyle>
            <a:lvl1pPr marL="0" indent="0" algn="ctr">
              <a:buNone/>
              <a:defRPr/>
            </a:lvl1pPr>
          </a:lstStyle>
          <a:p>
            <a:r>
              <a:rPr lang="da-DK" noProof="0" dirty="0" smtClean="0"/>
              <a:t>Indsæt billede</a:t>
            </a:r>
            <a:endParaRPr lang="da-DK" noProof="0" dirty="0"/>
          </a:p>
        </p:txBody>
      </p:sp>
      <p:sp>
        <p:nvSpPr>
          <p:cNvPr id="3" name="Pladsholder til dato 2"/>
          <p:cNvSpPr>
            <a:spLocks noGrp="1"/>
          </p:cNvSpPr>
          <p:nvPr>
            <p:ph type="dt" sz="half" idx="10"/>
          </p:nvPr>
        </p:nvSpPr>
        <p:spPr>
          <a:xfrm>
            <a:off x="801687" y="6279196"/>
            <a:ext cx="1513099" cy="365210"/>
          </a:xfrm>
          <a:prstGeom prst="rect">
            <a:avLst/>
          </a:prstGeom>
        </p:spPr>
        <p:txBody>
          <a:bodyPr lIns="91170" tIns="45600" rIns="91170" bIns="45600"/>
          <a:lstStyle/>
          <a:p>
            <a:endParaRPr lang="da-DK" dirty="0">
              <a:solidFill>
                <a:prstClr val="white">
                  <a:lumMod val="75000"/>
                </a:prstClr>
              </a:solidFill>
            </a:endParaRPr>
          </a:p>
        </p:txBody>
      </p:sp>
      <p:sp>
        <p:nvSpPr>
          <p:cNvPr id="4" name="Pladsholder til sidefod 3"/>
          <p:cNvSpPr>
            <a:spLocks noGrp="1"/>
          </p:cNvSpPr>
          <p:nvPr>
            <p:ph type="ftr" sz="quarter" idx="11"/>
          </p:nvPr>
        </p:nvSpPr>
        <p:spPr>
          <a:xfrm>
            <a:off x="2314786" y="6279196"/>
            <a:ext cx="5940660" cy="365210"/>
          </a:xfrm>
          <a:prstGeom prst="rect">
            <a:avLst/>
          </a:prstGeom>
        </p:spPr>
        <p:txBody>
          <a:bodyPr lIns="91170" tIns="45600" rIns="91170" bIns="45600"/>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a:xfrm>
            <a:off x="10991779" y="6279196"/>
            <a:ext cx="395389" cy="365210"/>
          </a:xfrm>
          <a:prstGeom prst="rect">
            <a:avLst/>
          </a:prstGeom>
        </p:spPr>
        <p:txBody>
          <a:bodyPr lIns="91170" tIns="45600" rIns="91170" bIns="45600"/>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345191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8457938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77899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sp>
        <p:nvSpPr>
          <p:cNvPr id="10" name="AutoShape 4"/>
          <p:cNvSpPr>
            <a:spLocks/>
          </p:cNvSpPr>
          <p:nvPr userDrawn="1"/>
        </p:nvSpPr>
        <p:spPr bwMode="gray">
          <a:xfrm>
            <a:off x="-1951015" y="6332180"/>
            <a:ext cx="18716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cs typeface="Arial" charset="0"/>
              </a:rPr>
              <a:t>Indsæt hjælpelinjer </a:t>
            </a:r>
            <a:br>
              <a:rPr lang="da-DK" altLang="da-DK" sz="900" b="1" noProof="1" smtClean="0">
                <a:solidFill>
                  <a:srgbClr val="1E4148"/>
                </a:solidFill>
                <a:latin typeface="Ubuntu"/>
                <a:cs typeface="Arial" charset="0"/>
              </a:rPr>
            </a:br>
            <a:r>
              <a:rPr lang="da-DK" altLang="da-DK" sz="900" b="1" noProof="1" smtClean="0">
                <a:solidFill>
                  <a:srgbClr val="1E4148"/>
                </a:solidFill>
                <a:latin typeface="Ubuntu"/>
                <a:cs typeface="Arial" charset="0"/>
              </a:rPr>
              <a:t>1. </a:t>
            </a:r>
            <a:r>
              <a:rPr lang="da-DK" altLang="da-DK" sz="900" noProof="1" smtClean="0">
                <a:solidFill>
                  <a:srgbClr val="1E4148"/>
                </a:solidFill>
                <a:latin typeface="Ubuntu"/>
                <a:cs typeface="Arial" charset="0"/>
              </a:rPr>
              <a:t>Klik </a:t>
            </a:r>
            <a:r>
              <a:rPr lang="da-DK" altLang="da-DK" sz="900" b="1" noProof="1" smtClean="0">
                <a:solidFill>
                  <a:srgbClr val="1E4148"/>
                </a:solidFill>
                <a:latin typeface="Ubuntu"/>
                <a:cs typeface="Arial" charset="0"/>
              </a:rPr>
              <a:t>Vis</a:t>
            </a:r>
          </a:p>
          <a:p>
            <a:pPr algn="r" eaLnBrk="1" hangingPunct="1">
              <a:spcBef>
                <a:spcPct val="0"/>
              </a:spcBef>
              <a:buFontTx/>
              <a:buNone/>
              <a:defRPr/>
            </a:pPr>
            <a:r>
              <a:rPr lang="da-DK" altLang="da-DK" sz="900" b="1" noProof="1" smtClean="0">
                <a:solidFill>
                  <a:srgbClr val="1E4148"/>
                </a:solidFill>
                <a:latin typeface="Ubuntu"/>
                <a:cs typeface="Arial" charset="0"/>
              </a:rPr>
              <a:t>2. </a:t>
            </a:r>
            <a:r>
              <a:rPr lang="da-DK" altLang="da-DK" sz="900" noProof="1" smtClean="0">
                <a:solidFill>
                  <a:srgbClr val="1E4148"/>
                </a:solidFill>
                <a:latin typeface="Ubuntu"/>
                <a:cs typeface="Arial" charset="0"/>
              </a:rPr>
              <a:t>Sæt hak ved</a:t>
            </a:r>
            <a:br>
              <a:rPr lang="da-DK" altLang="da-DK" sz="900" noProof="1" smtClean="0">
                <a:solidFill>
                  <a:srgbClr val="1E4148"/>
                </a:solidFill>
                <a:latin typeface="Ubuntu"/>
                <a:cs typeface="Arial" charset="0"/>
              </a:rPr>
            </a:br>
            <a:r>
              <a:rPr lang="da-DK" altLang="da-DK" sz="900" noProof="1" smtClean="0">
                <a:solidFill>
                  <a:srgbClr val="1E4148"/>
                </a:solidFill>
                <a:latin typeface="Ubuntu"/>
                <a:cs typeface="Arial" charset="0"/>
              </a:rPr>
              <a:t> </a:t>
            </a:r>
            <a:r>
              <a:rPr lang="da-DK" altLang="da-DK" sz="900" b="1" noProof="1" smtClean="0">
                <a:solidFill>
                  <a:srgbClr val="1E4148"/>
                </a:solidFill>
                <a:latin typeface="Ubuntu"/>
                <a:cs typeface="Arial" charset="0"/>
              </a:rPr>
              <a:t>Hjælpelinjer</a:t>
            </a:r>
          </a:p>
        </p:txBody>
      </p:sp>
      <p:sp>
        <p:nvSpPr>
          <p:cNvPr id="11" name="TextBox 10"/>
          <p:cNvSpPr txBox="1"/>
          <p:nvPr userDrawn="1"/>
        </p:nvSpPr>
        <p:spPr>
          <a:xfrm>
            <a:off x="-2330450" y="0"/>
            <a:ext cx="2209800" cy="1046440"/>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cs typeface="Arial" panose="020B0604020202020204" pitchFamily="34" charset="0"/>
              </a:rPr>
              <a:t>Vælg layout/design</a:t>
            </a:r>
            <a:br>
              <a:rPr lang="da-DK" sz="900" b="1" noProof="1" smtClean="0">
                <a:solidFill>
                  <a:srgbClr val="1E4148"/>
                </a:solidFill>
                <a:cs typeface="Arial" panose="020B0604020202020204" pitchFamily="34" charset="0"/>
              </a:rPr>
            </a:br>
            <a:r>
              <a:rPr lang="da-DK" sz="900" b="1" noProof="1" smtClean="0">
                <a:solidFill>
                  <a:srgbClr val="1E4148"/>
                </a:solidFill>
                <a:cs typeface="Arial" panose="020B0604020202020204" pitchFamily="34" charset="0"/>
              </a:rPr>
              <a:t>1. </a:t>
            </a:r>
            <a:r>
              <a:rPr lang="da-DK" sz="900" noProof="1" smtClean="0">
                <a:solidFill>
                  <a:srgbClr val="1E4148"/>
                </a:solidFill>
                <a:cs typeface="Arial" panose="020B0604020202020204" pitchFamily="34" charset="0"/>
              </a:rPr>
              <a:t>Højre klik udenfor dit slide </a:t>
            </a:r>
          </a:p>
          <a:p>
            <a:pPr algn="r" defTabSz="1086008">
              <a:spcBef>
                <a:spcPts val="600"/>
              </a:spcBef>
              <a:defRPr/>
            </a:pPr>
            <a:r>
              <a:rPr lang="da-DK" sz="900" b="1" noProof="1" smtClean="0">
                <a:solidFill>
                  <a:srgbClr val="1E4148"/>
                </a:solidFill>
                <a:cs typeface="Arial" panose="020B0604020202020204" pitchFamily="34" charset="0"/>
              </a:rPr>
              <a:t>2. </a:t>
            </a:r>
            <a:r>
              <a:rPr lang="da-DK" sz="900" noProof="1" smtClean="0">
                <a:solidFill>
                  <a:srgbClr val="1E4148"/>
                </a:solidFill>
                <a:cs typeface="Arial" panose="020B0604020202020204" pitchFamily="34" charset="0"/>
              </a:rPr>
              <a:t>Vælg et passende layout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fra “drop ned” menuen</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
            </a:r>
            <a:br>
              <a:rPr lang="da-DK" sz="900" noProof="1" smtClean="0">
                <a:solidFill>
                  <a:srgbClr val="1E4148"/>
                </a:solidFill>
                <a:cs typeface="Arial" panose="020B0604020202020204" pitchFamily="34" charset="0"/>
              </a:rPr>
            </a:br>
            <a:r>
              <a:rPr lang="da-DK" sz="900" noProof="1" smtClean="0">
                <a:solidFill>
                  <a:srgbClr val="1E4148"/>
                </a:solidFill>
                <a:cs typeface="Arial" panose="020B0604020202020204" pitchFamily="34" charset="0"/>
              </a:rPr>
              <a:t>Når du laver et nyt slide kan du vælge layout direkte under knappen </a:t>
            </a:r>
            <a:r>
              <a:rPr lang="da-DK" sz="900" b="1" noProof="1" smtClean="0">
                <a:solidFill>
                  <a:srgbClr val="1E4148"/>
                </a:solidFill>
                <a:cs typeface="Arial" panose="020B0604020202020204" pitchFamily="34" charset="0"/>
              </a:rPr>
              <a:t>Nyt dias</a:t>
            </a:r>
            <a:endParaRPr lang="da-DK"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97203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o indholdsobjekter grøn bund">
    <p:spTree>
      <p:nvGrpSpPr>
        <p:cNvPr id="1" name=""/>
        <p:cNvGrpSpPr/>
        <p:nvPr/>
      </p:nvGrpSpPr>
      <p:grpSpPr>
        <a:xfrm>
          <a:off x="0" y="0"/>
          <a:ext cx="0" cy="0"/>
          <a:chOff x="0" y="0"/>
          <a:chExt cx="0" cy="0"/>
        </a:xfrm>
      </p:grpSpPr>
      <p:sp>
        <p:nvSpPr>
          <p:cNvPr id="11" name="Rectangle 10"/>
          <p:cNvSpPr/>
          <p:nvPr userDrawn="1"/>
        </p:nvSpPr>
        <p:spPr>
          <a:xfrm>
            <a:off x="0" y="1620000"/>
            <a:ext cx="12189600"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693" tIns="45388" rIns="90693" bIns="45388" rtlCol="0" anchor="ctr"/>
          <a:lstStyle/>
          <a:p>
            <a:pPr algn="ctr" defTabSz="1079503" fontAlgn="auto">
              <a:spcBef>
                <a:spcPts val="0"/>
              </a:spcBef>
              <a:spcAft>
                <a:spcPts val="0"/>
              </a:spcAft>
            </a:pPr>
            <a:endParaRPr lang="da-DK" sz="2100" dirty="0">
              <a:solidFill>
                <a:prstClr val="white"/>
              </a:solidFill>
            </a:endParaRPr>
          </a:p>
        </p:txBody>
      </p:sp>
      <p:sp>
        <p:nvSpPr>
          <p:cNvPr id="2" name="Titel 1"/>
          <p:cNvSpPr>
            <a:spLocks noGrp="1"/>
          </p:cNvSpPr>
          <p:nvPr>
            <p:ph type="title"/>
          </p:nvPr>
        </p:nvSpPr>
        <p:spPr/>
        <p:txBody>
          <a:bodyPr/>
          <a:lstStyle/>
          <a:p>
            <a:r>
              <a:rPr lang="da-DK" smtClean="0"/>
              <a:t>Klik for at redigere i master</a:t>
            </a:r>
            <a:endParaRPr lang="da-DK" dirty="0"/>
          </a:p>
        </p:txBody>
      </p:sp>
      <p:sp>
        <p:nvSpPr>
          <p:cNvPr id="8" name="Undertitel 2"/>
          <p:cNvSpPr>
            <a:spLocks noGrp="1"/>
          </p:cNvSpPr>
          <p:nvPr>
            <p:ph type="subTitle" idx="13"/>
          </p:nvPr>
        </p:nvSpPr>
        <p:spPr>
          <a:xfrm>
            <a:off x="801771" y="859726"/>
            <a:ext cx="10585450" cy="409911"/>
          </a:xfrm>
        </p:spPr>
        <p:txBody>
          <a:bodyPr/>
          <a:lstStyle>
            <a:lvl1pPr marL="0" indent="0" algn="l">
              <a:buNone/>
              <a:defRPr sz="2000" b="1">
                <a:solidFill>
                  <a:srgbClr val="00A6AA"/>
                </a:solidFill>
              </a:defRPr>
            </a:lvl1pPr>
            <a:lvl2pPr marL="539737" indent="0" algn="ctr">
              <a:buNone/>
              <a:defRPr>
                <a:solidFill>
                  <a:schemeClr val="tx1">
                    <a:tint val="75000"/>
                  </a:schemeClr>
                </a:solidFill>
              </a:defRPr>
            </a:lvl2pPr>
            <a:lvl3pPr marL="1079503" indent="0" algn="ctr">
              <a:buNone/>
              <a:defRPr>
                <a:solidFill>
                  <a:schemeClr val="tx1">
                    <a:tint val="75000"/>
                  </a:schemeClr>
                </a:solidFill>
              </a:defRPr>
            </a:lvl3pPr>
            <a:lvl4pPr marL="1619255" indent="0" algn="ctr">
              <a:buNone/>
              <a:defRPr>
                <a:solidFill>
                  <a:schemeClr val="tx1">
                    <a:tint val="75000"/>
                  </a:schemeClr>
                </a:solidFill>
              </a:defRPr>
            </a:lvl4pPr>
            <a:lvl5pPr marL="2159006" indent="0" algn="ctr">
              <a:buNone/>
              <a:defRPr>
                <a:solidFill>
                  <a:schemeClr val="tx1">
                    <a:tint val="75000"/>
                  </a:schemeClr>
                </a:solidFill>
              </a:defRPr>
            </a:lvl5pPr>
            <a:lvl6pPr marL="2698756" indent="0" algn="ctr">
              <a:buNone/>
              <a:defRPr>
                <a:solidFill>
                  <a:schemeClr val="tx1">
                    <a:tint val="75000"/>
                  </a:schemeClr>
                </a:solidFill>
              </a:defRPr>
            </a:lvl6pPr>
            <a:lvl7pPr marL="3238503" indent="0" algn="ctr">
              <a:buNone/>
              <a:defRPr>
                <a:solidFill>
                  <a:schemeClr val="tx1">
                    <a:tint val="75000"/>
                  </a:schemeClr>
                </a:solidFill>
              </a:defRPr>
            </a:lvl7pPr>
            <a:lvl8pPr marL="3778258" indent="0" algn="ctr">
              <a:buNone/>
              <a:defRPr>
                <a:solidFill>
                  <a:schemeClr val="tx1">
                    <a:tint val="75000"/>
                  </a:schemeClr>
                </a:solidFill>
              </a:defRPr>
            </a:lvl8pPr>
            <a:lvl9pPr marL="4318008" indent="0" algn="ctr">
              <a:buNone/>
              <a:defRPr>
                <a:solidFill>
                  <a:schemeClr val="tx1">
                    <a:tint val="75000"/>
                  </a:schemeClr>
                </a:solidFill>
              </a:defRPr>
            </a:lvl9pPr>
          </a:lstStyle>
          <a:p>
            <a:r>
              <a:rPr lang="da-DK" smtClean="0"/>
              <a:t>Klik for at redigere i master</a:t>
            </a:r>
            <a:endParaRPr lang="da-DK" dirty="0"/>
          </a:p>
        </p:txBody>
      </p:sp>
      <p:sp>
        <p:nvSpPr>
          <p:cNvPr id="3" name="Pladsholder til indhold 3"/>
          <p:cNvSpPr>
            <a:spLocks noGrp="1"/>
          </p:cNvSpPr>
          <p:nvPr>
            <p:ph sz="half" idx="1"/>
          </p:nvPr>
        </p:nvSpPr>
        <p:spPr>
          <a:xfrm>
            <a:off x="801687"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4"/>
          <p:cNvSpPr>
            <a:spLocks noGrp="1"/>
          </p:cNvSpPr>
          <p:nvPr>
            <p:ph sz="half" idx="2"/>
          </p:nvPr>
        </p:nvSpPr>
        <p:spPr>
          <a:xfrm>
            <a:off x="6346908" y="2133733"/>
            <a:ext cx="5040313" cy="3635325"/>
          </a:xfrm>
        </p:spPr>
        <p:txBody>
          <a:bodyPr/>
          <a:lstStyle>
            <a:lvl1pPr>
              <a:defRPr sz="1800">
                <a:solidFill>
                  <a:schemeClr val="bg1"/>
                </a:solidFill>
              </a:defRPr>
            </a:lvl1pPr>
            <a:lvl2pPr>
              <a:defRPr sz="16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p:cNvSpPr>
            <a:spLocks noGrp="1"/>
          </p:cNvSpPr>
          <p:nvPr>
            <p:ph type="dt" sz="half" idx="10"/>
          </p:nvPr>
        </p:nvSpPr>
        <p:spPr/>
        <p:txBody>
          <a:bodyPr/>
          <a:lstStyle/>
          <a:p>
            <a:fld id="{B0ECF1C5-2576-4C1C-91FD-5544DEC2C672}" type="datetime1">
              <a:rPr lang="da-DK" smtClean="0"/>
              <a:pPr/>
              <a:t>15-11-2018</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6779353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127515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506589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en-GB"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en-GB"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en-GB" smtClean="0"/>
              <a:pPr/>
              <a:t>‹nr.›</a:t>
            </a:fld>
            <a:endParaRPr lang="en-GB" dirty="0"/>
          </a:p>
        </p:txBody>
      </p:sp>
    </p:spTree>
    <p:extLst>
      <p:ext uri="{BB962C8B-B14F-4D97-AF65-F5344CB8AC3E}">
        <p14:creationId xmlns:p14="http://schemas.microsoft.com/office/powerpoint/2010/main" val="39884311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a-DK" smtClean="0"/>
              <a:t>Klik for at redigere i master</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088" indent="0" algn="ctr">
              <a:buNone/>
              <a:defRPr>
                <a:solidFill>
                  <a:schemeClr val="tx1">
                    <a:tint val="75000"/>
                  </a:schemeClr>
                </a:solidFill>
              </a:defRPr>
            </a:lvl2pPr>
            <a:lvl3pPr marL="1088175" indent="0" algn="ctr">
              <a:buNone/>
              <a:defRPr>
                <a:solidFill>
                  <a:schemeClr val="tx1">
                    <a:tint val="75000"/>
                  </a:schemeClr>
                </a:solidFill>
              </a:defRPr>
            </a:lvl3pPr>
            <a:lvl4pPr marL="1632263" indent="0" algn="ctr">
              <a:buNone/>
              <a:defRPr>
                <a:solidFill>
                  <a:schemeClr val="tx1">
                    <a:tint val="75000"/>
                  </a:schemeClr>
                </a:solidFill>
              </a:defRPr>
            </a:lvl4pPr>
            <a:lvl5pPr marL="2176351" indent="0" algn="ctr">
              <a:buNone/>
              <a:defRPr>
                <a:solidFill>
                  <a:schemeClr val="tx1">
                    <a:tint val="75000"/>
                  </a:schemeClr>
                </a:solidFill>
              </a:defRPr>
            </a:lvl5pPr>
            <a:lvl6pPr marL="2720438" indent="0" algn="ctr">
              <a:buNone/>
              <a:defRPr>
                <a:solidFill>
                  <a:schemeClr val="tx1">
                    <a:tint val="75000"/>
                  </a:schemeClr>
                </a:solidFill>
              </a:defRPr>
            </a:lvl6pPr>
            <a:lvl7pPr marL="3264526" indent="0" algn="ctr">
              <a:buNone/>
              <a:defRPr>
                <a:solidFill>
                  <a:schemeClr val="tx1">
                    <a:tint val="75000"/>
                  </a:schemeClr>
                </a:solidFill>
              </a:defRPr>
            </a:lvl7pPr>
            <a:lvl8pPr marL="3808613" indent="0" algn="ctr">
              <a:buNone/>
              <a:defRPr>
                <a:solidFill>
                  <a:schemeClr val="tx1">
                    <a:tint val="75000"/>
                  </a:schemeClr>
                </a:solidFill>
              </a:defRPr>
            </a:lvl8pPr>
            <a:lvl9pPr marL="4352701" indent="0" algn="ctr">
              <a:buNone/>
              <a:defRPr>
                <a:solidFill>
                  <a:schemeClr val="tx1">
                    <a:tint val="75000"/>
                  </a:schemeClr>
                </a:solidFill>
              </a:defRPr>
            </a:lvl9pPr>
          </a:lstStyle>
          <a:p>
            <a:r>
              <a:rPr lang="da-DK" smtClean="0"/>
              <a:t>Klik for at redigere undertiteltypografien i masteren</a:t>
            </a:r>
            <a:endParaRPr lang="da-DK" dirty="0"/>
          </a:p>
        </p:txBody>
      </p:sp>
      <p:sp>
        <p:nvSpPr>
          <p:cNvPr id="15" name="Pladsholder til indhold 3"/>
          <p:cNvSpPr>
            <a:spLocks noGrp="1"/>
          </p:cNvSpPr>
          <p:nvPr>
            <p:ph sz="quarter" idx="15"/>
          </p:nvPr>
        </p:nvSpPr>
        <p:spPr>
          <a:xfrm>
            <a:off x="796925" y="1552576"/>
            <a:ext cx="5108575" cy="4324350"/>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0" name="Picture Placeholder 4"/>
          <p:cNvSpPr>
            <a:spLocks noGrp="1"/>
          </p:cNvSpPr>
          <p:nvPr>
            <p:ph type="pic" sz="quarter" idx="14" hasCustomPrompt="1"/>
          </p:nvPr>
        </p:nvSpPr>
        <p:spPr>
          <a:xfrm>
            <a:off x="6270625"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5" y="3780896"/>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800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fld id="{1E065F23-D60D-4538-A70F-899635360AB3}" type="datetime1">
              <a:rPr lang="da-DK" smtClean="0"/>
              <a:t>15-11-2018</a:t>
            </a:fld>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24" name="Gruppe 23"/>
          <p:cNvGrpSpPr>
            <a:grpSpLocks/>
          </p:cNvGrpSpPr>
          <p:nvPr userDrawn="1"/>
        </p:nvGrpSpPr>
        <p:grpSpPr bwMode="auto">
          <a:xfrm>
            <a:off x="12326196" y="1704579"/>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ea typeface="+mn-ea"/>
                  <a:cs typeface="Arial" charset="0"/>
                </a:rPr>
                <a:t>Indsæt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1. </a:t>
              </a:r>
              <a:r>
                <a:rPr lang="da-DK" sz="900" kern="1200" noProof="1" smtClean="0">
                  <a:solidFill>
                    <a:schemeClr val="tx1"/>
                  </a:solidFill>
                  <a:latin typeface="+mn-lt"/>
                  <a:ea typeface="+mn-ea"/>
                  <a:cs typeface="Arial" charset="0"/>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af pladsholderen</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2. </a:t>
              </a:r>
              <a:r>
                <a:rPr lang="da-DK" sz="900" kern="1200" noProof="1" smtClean="0">
                  <a:solidFill>
                    <a:schemeClr val="tx1"/>
                  </a:solidFill>
                  <a:latin typeface="+mn-lt"/>
                  <a:ea typeface="+mn-ea"/>
                  <a:cs typeface="Arial" charset="0"/>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ea typeface="+mn-ea"/>
                  <a:cs typeface="Arial" charset="0"/>
                </a:rPr>
                <a:t>3. </a:t>
              </a:r>
              <a:r>
                <a:rPr lang="da-DK" sz="900" kern="1200" noProof="1" smtClean="0">
                  <a:solidFill>
                    <a:schemeClr val="tx1"/>
                  </a:solidFill>
                  <a:latin typeface="+mn-lt"/>
                  <a:ea typeface="+mn-ea"/>
                  <a:cs typeface="Arial" charset="0"/>
                </a:rPr>
                <a:t>Klik </a:t>
              </a:r>
              <a:r>
                <a:rPr lang="da-DK" sz="900" b="1" kern="1200" noProof="1" smtClean="0">
                  <a:solidFill>
                    <a:schemeClr val="tx1"/>
                  </a:solidFill>
                  <a:latin typeface="+mn-lt"/>
                  <a:ea typeface="+mn-ea"/>
                  <a:cs typeface="Arial" charset="0"/>
                </a:rPr>
                <a:t>Beskær</a:t>
              </a:r>
              <a:r>
                <a:rPr lang="da-DK" sz="900" kern="1200" noProof="1" smtClean="0">
                  <a:solidFill>
                    <a:schemeClr val="tx1"/>
                  </a:solidFill>
                  <a:latin typeface="+mn-lt"/>
                  <a:ea typeface="+mn-ea"/>
                  <a:cs typeface="Arial" charset="0"/>
                </a:rPr>
                <a:t> for at ændre</a:t>
              </a:r>
            </a:p>
            <a:p>
              <a:pPr algn="l" eaLnBrk="1" hangingPunct="1">
                <a:spcBef>
                  <a:spcPts val="0"/>
                </a:spcBef>
                <a:spcAft>
                  <a:spcPts val="240"/>
                </a:spcAft>
                <a:buFontTx/>
                <a:buNone/>
                <a:defRPr/>
              </a:pPr>
              <a:r>
                <a:rPr lang="da-DK" sz="900" kern="1200" noProof="1" smtClean="0">
                  <a:solidFill>
                    <a:schemeClr val="tx1"/>
                  </a:solidFill>
                  <a:latin typeface="+mn-lt"/>
                  <a:ea typeface="+mn-ea"/>
                  <a:cs typeface="Arial" charset="0"/>
                </a:rPr>
                <a:t>billedets fokus/størrelse</a:t>
              </a: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da-DK"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ea typeface="+mn-ea"/>
                  <a:cs typeface="Arial" charset="0"/>
                </a:rPr>
                <a:t>4. </a:t>
              </a:r>
              <a:r>
                <a:rPr lang="da-DK" altLang="da-DK" sz="900" kern="1200" noProof="1" smtClean="0">
                  <a:solidFill>
                    <a:schemeClr val="tx1"/>
                  </a:solidFill>
                  <a:latin typeface="+mn-lt"/>
                  <a:ea typeface="+mn-ea"/>
                  <a:cs typeface="Arial" charset="0"/>
                </a:rPr>
                <a:t>Ønsker du at skalere billedet, så hold </a:t>
              </a:r>
              <a:r>
                <a:rPr lang="da-DK" altLang="da-DK" sz="900" b="1" kern="1200" noProof="1" smtClean="0">
                  <a:solidFill>
                    <a:schemeClr val="tx1"/>
                  </a:solidFill>
                  <a:latin typeface="+mn-lt"/>
                  <a:ea typeface="+mn-ea"/>
                  <a:cs typeface="Arial" charset="0"/>
                </a:rPr>
                <a:t>SHIFT</a:t>
              </a:r>
              <a:r>
                <a:rPr lang="da-DK" altLang="da-DK" sz="900" b="0" kern="1200" noProof="1" smtClean="0">
                  <a:solidFill>
                    <a:schemeClr val="tx1"/>
                  </a:solidFill>
                  <a:latin typeface="+mn-lt"/>
                  <a:ea typeface="+mn-ea"/>
                  <a:cs typeface="Arial" charset="0"/>
                </a:rPr>
                <a:t>-knappen</a:t>
              </a:r>
              <a:r>
                <a:rPr lang="da-DK" altLang="da-DK" sz="900" kern="1200" noProof="1" smtClean="0">
                  <a:solidFill>
                    <a:schemeClr val="tx1"/>
                  </a:solidFill>
                  <a:latin typeface="+mn-lt"/>
                  <a:ea typeface="+mn-ea"/>
                  <a:cs typeface="Arial" charset="0"/>
                </a:rPr>
                <a:t>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3"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ea typeface="+mn-ea"/>
                <a:cs typeface="Arial" charset="0"/>
              </a:rPr>
              <a:t>Tekst-typografier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TAB</a:t>
            </a:r>
            <a:r>
              <a:rPr lang="da-DK" sz="900" kern="1200" noProof="1" smtClean="0">
                <a:solidFill>
                  <a:schemeClr val="tx1"/>
                </a:solidFill>
                <a:latin typeface="+mn-lt"/>
                <a:ea typeface="+mn-ea"/>
                <a:cs typeface="Arial" charset="0"/>
              </a:rPr>
              <a:t> for at gå frem</a:t>
            </a:r>
          </a:p>
          <a:p>
            <a:pPr algn="r">
              <a:spcAft>
                <a:spcPts val="0"/>
              </a:spcAft>
            </a:pPr>
            <a:r>
              <a:rPr lang="da-DK" sz="900" kern="1200" noProof="1" smtClean="0">
                <a:solidFill>
                  <a:schemeClr val="tx1"/>
                </a:solidFill>
                <a:latin typeface="+mn-lt"/>
                <a:ea typeface="+mn-ea"/>
                <a:cs typeface="Arial" charset="0"/>
              </a:rPr>
              <a:t>i tekst-niveauer</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Niveau 1 = bullets 20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2 = bullets 18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3 = bullets 16 pt.</a:t>
            </a:r>
          </a:p>
          <a:p>
            <a:pPr marL="0" marR="0" indent="0" algn="r" defTabSz="914126"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ea typeface="+mn-ea"/>
                <a:cs typeface="Arial" charset="0"/>
              </a:rPr>
              <a:t>Niveau 4 = bullets 14 pt.</a:t>
            </a:r>
          </a:p>
          <a:p>
            <a:pPr algn="r">
              <a:spcAft>
                <a:spcPts val="0"/>
              </a:spcAft>
            </a:pPr>
            <a:r>
              <a:rPr lang="da-DK" sz="900" kern="1200" noProof="1" smtClean="0">
                <a:solidFill>
                  <a:schemeClr val="tx1"/>
                </a:solidFill>
                <a:latin typeface="+mn-lt"/>
                <a:ea typeface="+mn-ea"/>
                <a:cs typeface="Arial" charset="0"/>
              </a:rPr>
              <a:t>Niveau 5 - 9 = bullets 12 pt.</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For at gå tilbage i tekst-niveauer,</a:t>
            </a:r>
          </a:p>
          <a:p>
            <a:pPr algn="r">
              <a:spcAft>
                <a:spcPts val="0"/>
              </a:spcAft>
            </a:pPr>
            <a:r>
              <a:rPr lang="da-DK" sz="900" kern="1200" noProof="1" smtClean="0">
                <a:solidFill>
                  <a:schemeClr val="tx1"/>
                </a:solidFill>
                <a:latin typeface="+mn-lt"/>
                <a:ea typeface="+mn-ea"/>
                <a:cs typeface="Arial" charset="0"/>
              </a:rPr>
              <a:t>brug </a:t>
            </a:r>
            <a:r>
              <a:rPr lang="da-DK" sz="900" b="1" kern="1200" noProof="1" smtClean="0">
                <a:solidFill>
                  <a:schemeClr val="tx1"/>
                </a:solidFill>
                <a:latin typeface="+mn-lt"/>
                <a:ea typeface="+mn-ea"/>
                <a:cs typeface="Arial" charset="0"/>
              </a:rPr>
              <a:t>SHIFT</a:t>
            </a:r>
            <a:r>
              <a:rPr lang="da-DK" sz="900" kern="1200" noProof="1" smtClean="0">
                <a:solidFill>
                  <a:schemeClr val="tx1"/>
                </a:solidFill>
                <a:latin typeface="+mn-lt"/>
                <a:ea typeface="+mn-ea"/>
                <a:cs typeface="Arial" charset="0"/>
              </a:rPr>
              <a:t> + </a:t>
            </a:r>
            <a:r>
              <a:rPr lang="da-DK" sz="900" b="1" kern="1200" noProof="1" smtClean="0">
                <a:solidFill>
                  <a:schemeClr val="tx1"/>
                </a:solidFill>
                <a:latin typeface="+mn-lt"/>
                <a:ea typeface="+mn-ea"/>
                <a:cs typeface="Arial" charset="0"/>
              </a:rPr>
              <a:t>TAB</a:t>
            </a:r>
          </a:p>
          <a:p>
            <a:pPr algn="r">
              <a:spcAft>
                <a:spcPts val="0"/>
              </a:spcAft>
            </a:pPr>
            <a:endParaRPr lang="da-DK" sz="900" kern="1200" noProof="1" smtClean="0">
              <a:solidFill>
                <a:schemeClr val="tx1"/>
              </a:solidFill>
              <a:latin typeface="+mn-lt"/>
              <a:ea typeface="+mn-ea"/>
              <a:cs typeface="Arial" charset="0"/>
            </a:endParaRPr>
          </a:p>
          <a:p>
            <a:pPr algn="r">
              <a:spcAft>
                <a:spcPts val="0"/>
              </a:spcAft>
            </a:pPr>
            <a:endParaRPr lang="da-DK"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ea typeface="+mn-ea"/>
                <a:cs typeface="Arial" charset="0"/>
              </a:rPr>
              <a:t>Alternativt kan</a:t>
            </a:r>
          </a:p>
          <a:p>
            <a:pPr algn="r">
              <a:spcAft>
                <a:spcPts val="0"/>
              </a:spcAft>
            </a:pPr>
            <a:r>
              <a:rPr lang="da-DK" sz="900" b="1" kern="1200" noProof="1" smtClean="0">
                <a:solidFill>
                  <a:schemeClr val="tx1"/>
                </a:solidFill>
                <a:latin typeface="+mn-lt"/>
                <a:ea typeface="+mn-ea"/>
                <a:cs typeface="Arial" charset="0"/>
              </a:rPr>
              <a:t>Forøg og Formindsk </a:t>
            </a:r>
          </a:p>
          <a:p>
            <a:pPr algn="r">
              <a:spcAft>
                <a:spcPts val="0"/>
              </a:spcAft>
            </a:pPr>
            <a:r>
              <a:rPr lang="da-DK" sz="900" kern="1200" noProof="1" smtClean="0">
                <a:solidFill>
                  <a:schemeClr val="tx1"/>
                </a:solidFill>
                <a:latin typeface="+mn-lt"/>
                <a:ea typeface="+mn-ea"/>
                <a:cs typeface="Arial" charset="0"/>
              </a:rPr>
              <a:t>listeniveau bruges</a:t>
            </a:r>
          </a:p>
        </p:txBody>
      </p:sp>
    </p:spTree>
    <p:extLst>
      <p:ext uri="{BB962C8B-B14F-4D97-AF65-F5344CB8AC3E}">
        <p14:creationId xmlns:p14="http://schemas.microsoft.com/office/powerpoint/2010/main" val="72329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24" tIns="45624" rIns="91224" bIns="45624" rtlCol="0" anchor="ctr"/>
          <a:lstStyle/>
          <a:p>
            <a:pPr algn="ctr"/>
            <a:endParaRPr lang="da-DK" dirty="0"/>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7"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9"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3"/>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44481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o indholdsobjekter">
    <p:spTree>
      <p:nvGrpSpPr>
        <p:cNvPr id="1" name=""/>
        <p:cNvGrpSpPr/>
        <p:nvPr/>
      </p:nvGrpSpPr>
      <p:grpSpPr>
        <a:xfrm>
          <a:off x="0" y="0"/>
          <a:ext cx="0" cy="0"/>
          <a:chOff x="0" y="0"/>
          <a:chExt cx="0" cy="0"/>
        </a:xfrm>
      </p:grpSpPr>
      <p:sp>
        <p:nvSpPr>
          <p:cNvPr id="23" name="Titel 1"/>
          <p:cNvSpPr>
            <a:spLocks noGrp="1"/>
          </p:cNvSpPr>
          <p:nvPr>
            <p:ph type="title" hasCustomPrompt="1"/>
          </p:nvPr>
        </p:nvSpPr>
        <p:spPr/>
        <p:txBody>
          <a:bodyPr/>
          <a:lstStyle/>
          <a:p>
            <a:r>
              <a:rPr lang="en-GB" dirty="0" smtClean="0"/>
              <a:t>Click to add title</a:t>
            </a:r>
            <a:endParaRPr lang="en-GB" dirty="0"/>
          </a:p>
        </p:txBody>
      </p:sp>
      <p:sp>
        <p:nvSpPr>
          <p:cNvPr id="10" name="Undertitel 2"/>
          <p:cNvSpPr>
            <a:spLocks noGrp="1"/>
          </p:cNvSpPr>
          <p:nvPr>
            <p:ph type="subTitle" idx="13" hasCustomPrompt="1"/>
          </p:nvPr>
        </p:nvSpPr>
        <p:spPr>
          <a:xfrm>
            <a:off x="792000" y="805159"/>
            <a:ext cx="10612438" cy="409911"/>
          </a:xfrm>
        </p:spPr>
        <p:txBody>
          <a:bodyPr/>
          <a:lstStyle>
            <a:lvl1pPr marL="0" indent="0" algn="l">
              <a:buNone/>
              <a:defRPr sz="2200" b="1">
                <a:solidFill>
                  <a:schemeClr val="tx2"/>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n-GB" dirty="0" smtClean="0"/>
              <a:t>Click to add subtitle</a:t>
            </a:r>
            <a:endParaRPr lang="en-GB" dirty="0"/>
          </a:p>
        </p:txBody>
      </p:sp>
      <p:sp>
        <p:nvSpPr>
          <p:cNvPr id="11" name="Pladsholder til indhold 3"/>
          <p:cNvSpPr>
            <a:spLocks noGrp="1"/>
          </p:cNvSpPr>
          <p:nvPr>
            <p:ph sz="quarter" idx="14" hasCustomPrompt="1"/>
          </p:nvPr>
        </p:nvSpPr>
        <p:spPr>
          <a:xfrm>
            <a:off x="795600" y="1551600"/>
            <a:ext cx="5113337"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3" name="Pladsholder til indhold 4"/>
          <p:cNvSpPr>
            <a:spLocks noGrp="1"/>
          </p:cNvSpPr>
          <p:nvPr>
            <p:ph sz="quarter" idx="15" hasCustomPrompt="1"/>
          </p:nvPr>
        </p:nvSpPr>
        <p:spPr>
          <a:xfrm>
            <a:off x="6270625" y="1548000"/>
            <a:ext cx="5133975" cy="4324350"/>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5" name="Pladsholder til dato 4" hidden="1"/>
          <p:cNvSpPr>
            <a:spLocks noGrp="1"/>
          </p:cNvSpPr>
          <p:nvPr>
            <p:ph type="dt" sz="half" idx="10"/>
          </p:nvPr>
        </p:nvSpPr>
        <p:spPr/>
        <p:txBody>
          <a:bodyPr/>
          <a:lstStyle/>
          <a:p>
            <a:fld id="{C2F635FD-9E3B-4317-AABA-8765DCCFCAD8}" type="datetime1">
              <a:rPr lang="en-GB" smtClean="0">
                <a:solidFill>
                  <a:prstClr val="white">
                    <a:lumMod val="75000"/>
                  </a:prstClr>
                </a:solidFill>
              </a:rPr>
              <a:pPr/>
              <a:t>15/11/2018</a:t>
            </a:fld>
            <a:endParaRPr lang="en-GB"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en-GB"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en-GB" smtClean="0"/>
              <a:pPr/>
              <a:t>‹nr.›</a:t>
            </a:fld>
            <a:endParaRPr lang="en-GB" dirty="0"/>
          </a:p>
        </p:txBody>
      </p:sp>
      <p:grpSp>
        <p:nvGrpSpPr>
          <p:cNvPr id="2" name="Group 1"/>
          <p:cNvGrpSpPr/>
          <p:nvPr userDrawn="1"/>
        </p:nvGrpSpPr>
        <p:grpSpPr>
          <a:xfrm>
            <a:off x="-1819024" y="1629594"/>
            <a:ext cx="1739904" cy="2354491"/>
            <a:chOff x="-1819024" y="1629594"/>
            <a:chExt cx="1739904" cy="2354491"/>
          </a:xfrm>
        </p:grpSpPr>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900" b="1" noProof="1" smtClean="0">
                  <a:solidFill>
                    <a:srgbClr val="1E4148"/>
                  </a:solidFill>
                  <a:cs typeface="Arial" charset="0"/>
                </a:rPr>
                <a:t>Text Styles</a:t>
              </a:r>
            </a:p>
            <a:p>
              <a:pPr algn="r"/>
              <a:r>
                <a:rPr lang="en-GB" sz="900" noProof="1" smtClean="0">
                  <a:solidFill>
                    <a:srgbClr val="1E4148"/>
                  </a:solidFill>
                  <a:cs typeface="Arial" charset="0"/>
                </a:rPr>
                <a:t>Use the </a:t>
              </a:r>
              <a:r>
                <a:rPr lang="en-GB" sz="900" b="1" noProof="1" smtClean="0">
                  <a:solidFill>
                    <a:srgbClr val="1E4148"/>
                  </a:solidFill>
                  <a:cs typeface="Arial" charset="0"/>
                </a:rPr>
                <a:t>TAB</a:t>
              </a:r>
              <a:r>
                <a:rPr lang="en-GB" sz="900" noProof="1" smtClean="0">
                  <a:solidFill>
                    <a:srgbClr val="1E4148"/>
                  </a:solidFill>
                  <a:cs typeface="Arial" charset="0"/>
                </a:rPr>
                <a:t> key to switch between levels</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Level 1 = bullets 20 pt.</a:t>
              </a:r>
            </a:p>
            <a:p>
              <a:pPr algn="r"/>
              <a:r>
                <a:rPr lang="en-GB" sz="900" noProof="1" smtClean="0">
                  <a:solidFill>
                    <a:srgbClr val="1E4148"/>
                  </a:solidFill>
                  <a:cs typeface="Arial" charset="0"/>
                </a:rPr>
                <a:t>Level 2  = bullets 18 pt.</a:t>
              </a:r>
            </a:p>
            <a:p>
              <a:pPr algn="r"/>
              <a:r>
                <a:rPr lang="en-GB" sz="900" noProof="1" smtClean="0">
                  <a:solidFill>
                    <a:srgbClr val="1E4148"/>
                  </a:solidFill>
                  <a:cs typeface="Arial" charset="0"/>
                </a:rPr>
                <a:t>Level 3  = bullets 16 pt.</a:t>
              </a:r>
            </a:p>
            <a:p>
              <a:pPr algn="r">
                <a:defRPr/>
              </a:pPr>
              <a:r>
                <a:rPr lang="en-GB" sz="900" noProof="1" smtClean="0">
                  <a:solidFill>
                    <a:srgbClr val="1E4148"/>
                  </a:solidFill>
                  <a:cs typeface="Arial" charset="0"/>
                </a:rPr>
                <a:t>Level 4  = bullets 14 pt.</a:t>
              </a:r>
            </a:p>
            <a:p>
              <a:pPr algn="r">
                <a:defRPr/>
              </a:pPr>
              <a:r>
                <a:rPr lang="en-GB" sz="900" noProof="1" smtClean="0">
                  <a:solidFill>
                    <a:srgbClr val="1E4148"/>
                  </a:solidFill>
                  <a:cs typeface="Arial" charset="0"/>
                </a:rPr>
                <a:t>Level 5 - 9  = bullets 12 pt.</a:t>
              </a:r>
            </a:p>
            <a:p>
              <a:pPr algn="r"/>
              <a:endParaRPr lang="en-GB" sz="900" noProof="1" smtClean="0">
                <a:solidFill>
                  <a:srgbClr val="1E4148"/>
                </a:solidFill>
                <a:cs typeface="Arial" charset="0"/>
              </a:endParaRPr>
            </a:p>
            <a:p>
              <a:pPr algn="r"/>
              <a:r>
                <a:rPr lang="en-GB" sz="900" noProof="1" smtClean="0">
                  <a:solidFill>
                    <a:srgbClr val="1E4148"/>
                  </a:solidFill>
                  <a:cs typeface="Arial" charset="0"/>
                </a:rPr>
                <a:t>To go back in levels, </a:t>
              </a:r>
            </a:p>
            <a:p>
              <a:pPr algn="r"/>
              <a:r>
                <a:rPr lang="en-GB" sz="900" noProof="1" smtClean="0">
                  <a:solidFill>
                    <a:srgbClr val="1E4148"/>
                  </a:solidFill>
                  <a:cs typeface="Arial" charset="0"/>
                </a:rPr>
                <a:t>Use </a:t>
              </a:r>
              <a:r>
                <a:rPr lang="en-GB" sz="900" b="1" noProof="1" smtClean="0">
                  <a:solidFill>
                    <a:srgbClr val="1E4148"/>
                  </a:solidFill>
                  <a:cs typeface="Arial" charset="0"/>
                </a:rPr>
                <a:t>SHIFT + 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en-GB" sz="900" noProof="1" smtClean="0">
                  <a:solidFill>
                    <a:srgbClr val="1E4148"/>
                  </a:solidFill>
                  <a:cs typeface="Arial" charset="0"/>
                </a:rPr>
                <a:t>Alternatively,</a:t>
              </a:r>
            </a:p>
            <a:p>
              <a:pPr algn="r"/>
              <a:r>
                <a:rPr lang="en-GB" sz="900" b="1" noProof="1" smtClean="0">
                  <a:solidFill>
                    <a:srgbClr val="1E4148"/>
                  </a:solidFill>
                  <a:cs typeface="Arial" charset="0"/>
                </a:rPr>
                <a:t>Increase and Decrease </a:t>
              </a:r>
              <a:r>
                <a:rPr lang="en-GB" sz="900" noProof="1" smtClean="0">
                  <a:solidFill>
                    <a:srgbClr val="1E4148"/>
                  </a:solidFill>
                  <a:cs typeface="Arial" charset="0"/>
                </a:rPr>
                <a:t>list level</a:t>
              </a:r>
            </a:p>
            <a:p>
              <a:pPr algn="r"/>
              <a:r>
                <a:rPr lang="en-GB" sz="900" noProof="1" smtClean="0">
                  <a:solidFill>
                    <a:srgbClr val="1E4148"/>
                  </a:solidFill>
                  <a:cs typeface="Arial" charset="0"/>
                </a:rPr>
                <a:t>can be used instead</a:t>
              </a:r>
            </a:p>
          </p:txBody>
        </p:sp>
        <p:grpSp>
          <p:nvGrpSpPr>
            <p:cNvPr id="17" name="Group 6"/>
            <p:cNvGrpSpPr>
              <a:grpSpLocks/>
            </p:cNvGrpSpPr>
            <p:nvPr userDrawn="1"/>
          </p:nvGrpSpPr>
          <p:grpSpPr bwMode="auto">
            <a:xfrm>
              <a:off x="-506061" y="3318809"/>
              <a:ext cx="407130" cy="245575"/>
              <a:chOff x="-474298" y="3755569"/>
              <a:chExt cx="348194" cy="222690"/>
            </a:xfrm>
          </p:grpSpPr>
          <p:pic>
            <p:nvPicPr>
              <p:cNvPr id="18"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4298" y="3755569"/>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3963873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9" y="2590408"/>
            <a:ext cx="10590213" cy="1707668"/>
          </a:xfrm>
        </p:spPr>
        <p:txBody>
          <a:bodyPr/>
          <a:lstStyle>
            <a:lvl1pPr algn="ctr">
              <a:defRPr sz="5498"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67168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4196" indent="0" algn="ctr">
              <a:buNone/>
              <a:defRPr>
                <a:solidFill>
                  <a:schemeClr val="tx1">
                    <a:tint val="75000"/>
                  </a:schemeClr>
                </a:solidFill>
              </a:defRPr>
            </a:lvl2pPr>
            <a:lvl3pPr marL="1088393" indent="0" algn="ctr">
              <a:buNone/>
              <a:defRPr>
                <a:solidFill>
                  <a:schemeClr val="tx1">
                    <a:tint val="75000"/>
                  </a:schemeClr>
                </a:solidFill>
              </a:defRPr>
            </a:lvl3pPr>
            <a:lvl4pPr marL="1632589" indent="0" algn="ctr">
              <a:buNone/>
              <a:defRPr>
                <a:solidFill>
                  <a:schemeClr val="tx1">
                    <a:tint val="75000"/>
                  </a:schemeClr>
                </a:solidFill>
              </a:defRPr>
            </a:lvl4pPr>
            <a:lvl5pPr marL="2176787" indent="0" algn="ctr">
              <a:buNone/>
              <a:defRPr>
                <a:solidFill>
                  <a:schemeClr val="tx1">
                    <a:tint val="75000"/>
                  </a:schemeClr>
                </a:solidFill>
              </a:defRPr>
            </a:lvl5pPr>
            <a:lvl6pPr marL="2720982" indent="0" algn="ctr">
              <a:buNone/>
              <a:defRPr>
                <a:solidFill>
                  <a:schemeClr val="tx1">
                    <a:tint val="75000"/>
                  </a:schemeClr>
                </a:solidFill>
              </a:defRPr>
            </a:lvl6pPr>
            <a:lvl7pPr marL="3265178" indent="0" algn="ctr">
              <a:buNone/>
              <a:defRPr>
                <a:solidFill>
                  <a:schemeClr val="tx1">
                    <a:tint val="75000"/>
                  </a:schemeClr>
                </a:solidFill>
              </a:defRPr>
            </a:lvl7pPr>
            <a:lvl8pPr marL="3809375" indent="0" algn="ctr">
              <a:buNone/>
              <a:defRPr>
                <a:solidFill>
                  <a:schemeClr val="tx1">
                    <a:tint val="75000"/>
                  </a:schemeClr>
                </a:solidFill>
              </a:defRPr>
            </a:lvl8pPr>
            <a:lvl9pPr marL="4353571"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01" y="1551601"/>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26" y="1547813"/>
            <a:ext cx="5138738" cy="468312"/>
          </a:xfrm>
        </p:spPr>
        <p:txBody>
          <a:bodyPr/>
          <a:lstStyle>
            <a:lvl1pPr marL="0" indent="0">
              <a:lnSpc>
                <a:spcPct val="100000"/>
              </a:lnSpc>
              <a:buFont typeface="Times New Roman" panose="02020603050405020304" pitchFamily="18" charset="0"/>
              <a:buChar char="​"/>
              <a:defRPr sz="1600" b="1"/>
            </a:lvl1pPr>
            <a:lvl2pPr marL="201580" indent="-2015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892"/>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4308"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16602376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 y="1240"/>
            <a:ext cx="12192621" cy="685834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rgbClr val="1E4148"/>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78"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152906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48" y="1548023"/>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8" y="3302545"/>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3961110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48" y="3629234"/>
            <a:ext cx="10590213" cy="360040"/>
          </a:xfrm>
        </p:spPr>
        <p:txBody>
          <a:bodyPr anchor="b" anchorCtr="0"/>
          <a:lstStyle>
            <a:lvl1pPr marL="0" indent="0" algn="ctr">
              <a:buNone/>
              <a:defRPr sz="1800" b="1">
                <a:solidFill>
                  <a:schemeClr val="bg1"/>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78"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48"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5" y="6332203"/>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6008">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6008">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369422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18" y="1796179"/>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6008"/>
            <a:r>
              <a:rPr lang="da-DK" sz="5500" b="1" dirty="0" smtClean="0">
                <a:solidFill>
                  <a:prstClr val="white"/>
                </a:solidFill>
              </a:rPr>
              <a:t>Break</a:t>
            </a:r>
          </a:p>
        </p:txBody>
      </p:sp>
    </p:spTree>
    <p:extLst>
      <p:ext uri="{BB962C8B-B14F-4D97-AF65-F5344CB8AC3E}">
        <p14:creationId xmlns:p14="http://schemas.microsoft.com/office/powerpoint/2010/main" val="3046788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48"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1589993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3" y="1551623"/>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48" y="1547813"/>
            <a:ext cx="5138738" cy="468312"/>
          </a:xfrm>
        </p:spPr>
        <p:txBody>
          <a:bodyPr/>
          <a:lstStyle>
            <a:lvl1pPr marL="0" indent="0">
              <a:lnSpc>
                <a:spcPct val="100000"/>
              </a:lnSpc>
              <a:buFont typeface="Times New Roman" panose="02020603050405020304" pitchFamily="18" charset="0"/>
              <a:buChar char="​"/>
              <a:defRPr sz="1600" b="1"/>
            </a:lvl1pPr>
            <a:lvl2pPr marL="201140" indent="-20115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4"/>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723079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33" tIns="45628" rIns="91233" bIns="45628" rtlCol="0" anchor="ctr"/>
          <a:lstStyle/>
          <a:p>
            <a:pPr algn="ctr" defTabSz="1086008"/>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6"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48"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2"/>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04666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272"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kern="1200" noProof="1" smtClean="0">
                  <a:solidFill>
                    <a:schemeClr val="tx1"/>
                  </a:solidFill>
                  <a:latin typeface="+mn-lt"/>
                </a:rPr>
                <a:t>Indsæt billede</a:t>
              </a:r>
            </a:p>
            <a:p>
              <a:pPr algn="r"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r" eaLnBrk="1" hangingPunct="1">
                <a:spcBef>
                  <a:spcPts val="0"/>
                </a:spcBef>
                <a:spcAft>
                  <a:spcPts val="240"/>
                </a:spcAft>
                <a:buFontTx/>
                <a:buNone/>
                <a:defRPr/>
              </a:pPr>
              <a:r>
                <a:rPr lang="da-DK" sz="900" kern="1200" noProof="1" smtClean="0">
                  <a:solidFill>
                    <a:schemeClr val="tx1"/>
                  </a:solidFill>
                  <a:latin typeface="+mn-lt"/>
                </a:rPr>
                <a:t>af pladsholderen</a:t>
              </a:r>
            </a:p>
            <a:p>
              <a:pPr algn="r"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r"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r" eaLnBrk="1" hangingPunct="1">
                <a:spcBef>
                  <a:spcPts val="0"/>
                </a:spcBef>
                <a:spcAft>
                  <a:spcPts val="240"/>
                </a:spcAft>
                <a:buFontTx/>
                <a:buNone/>
                <a:defRPr/>
              </a:pPr>
              <a:r>
                <a:rPr lang="da-DK" sz="900" kern="1200" noProof="1" smtClean="0">
                  <a:solidFill>
                    <a:schemeClr val="tx1"/>
                  </a:solidFill>
                  <a:latin typeface="+mn-lt"/>
                </a:rPr>
                <a:t>billedets fokus/størrelse</a:t>
              </a: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r"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da-DK" sz="2000" dirty="0"/>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283958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344"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6008" eaLnBrk="1" hangingPunct="1">
                <a:spcAft>
                  <a:spcPts val="600"/>
                </a:spcAft>
                <a:defRPr/>
              </a:pPr>
              <a:r>
                <a:rPr lang="da-DK" sz="900" b="1" noProof="1" smtClean="0">
                  <a:solidFill>
                    <a:srgbClr val="1E4148"/>
                  </a:solidFill>
                  <a:latin typeface="Ubuntu"/>
                </a:rPr>
                <a:t>Indsæt billede</a:t>
              </a:r>
            </a:p>
            <a:p>
              <a:pPr algn="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6008" eaLnBrk="1" hangingPunct="1">
                <a:spcBef>
                  <a:spcPts val="0"/>
                </a:spcBef>
                <a:spcAft>
                  <a:spcPts val="240"/>
                </a:spcAft>
                <a:defRPr/>
              </a:pPr>
              <a:r>
                <a:rPr lang="da-DK" sz="900" noProof="1" smtClean="0">
                  <a:solidFill>
                    <a:srgbClr val="1E4148"/>
                  </a:solidFill>
                  <a:latin typeface="Ubuntu"/>
                </a:rPr>
                <a:t>af pladsholderen</a:t>
              </a:r>
            </a:p>
            <a:p>
              <a:pPr algn="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6008" eaLnBrk="1" hangingPunct="1">
                <a:spcBef>
                  <a:spcPts val="0"/>
                </a:spcBef>
                <a:spcAft>
                  <a:spcPts val="240"/>
                </a:spcAft>
                <a:defRPr/>
              </a:pPr>
              <a:r>
                <a:rPr lang="da-DK" sz="900" noProof="1" smtClean="0">
                  <a:solidFill>
                    <a:srgbClr val="1E4148"/>
                  </a:solidFill>
                  <a:latin typeface="Ubuntu"/>
                </a:rPr>
                <a:t>billedets fokus/størrelse</a:t>
              </a: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endParaRPr lang="en-GB" altLang="da-DK" sz="900" noProof="1" smtClean="0">
                <a:solidFill>
                  <a:srgbClr val="1E4148"/>
                </a:solidFill>
                <a:latin typeface="Ubuntu"/>
                <a:cs typeface="Arial" charset="0"/>
              </a:endParaRPr>
            </a:p>
            <a:p>
              <a:pPr algn="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6008"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508563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8" y="1628797"/>
            <a:ext cx="5134443" cy="4132263"/>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1"/>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758935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48" y="3778379"/>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1"/>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4051489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48" y="1628775"/>
            <a:ext cx="5134443"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1"/>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240447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 + 2 billeder (portait)">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5"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1" name="Picture Placeholder 5"/>
          <p:cNvSpPr>
            <a:spLocks noGrp="1"/>
          </p:cNvSpPr>
          <p:nvPr>
            <p:ph type="pic" sz="quarter" idx="16" hasCustomPrompt="1"/>
          </p:nvPr>
        </p:nvSpPr>
        <p:spPr>
          <a:xfrm>
            <a:off x="8910694" y="1628775"/>
            <a:ext cx="2484000" cy="41328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1" name="Gruppe 20"/>
          <p:cNvGrpSpPr>
            <a:grpSpLocks/>
          </p:cNvGrpSpPr>
          <p:nvPr userDrawn="1"/>
        </p:nvGrpSpPr>
        <p:grpSpPr bwMode="auto">
          <a:xfrm>
            <a:off x="12326196" y="1704601"/>
            <a:ext cx="2032000" cy="2310533"/>
            <a:chOff x="6573838" y="3603625"/>
            <a:chExt cx="2032000" cy="2310413"/>
          </a:xfrm>
        </p:grpSpPr>
        <p:sp>
          <p:nvSpPr>
            <p:cNvPr id="2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3" name="Gruppe 22"/>
            <p:cNvGrpSpPr>
              <a:grpSpLocks/>
            </p:cNvGrpSpPr>
            <p:nvPr userDrawn="1"/>
          </p:nvGrpSpPr>
          <p:grpSpPr bwMode="auto">
            <a:xfrm>
              <a:off x="6607544" y="5571021"/>
              <a:ext cx="331788" cy="343017"/>
              <a:chOff x="6608483" y="5571145"/>
              <a:chExt cx="331632" cy="343669"/>
            </a:xfrm>
          </p:grpSpPr>
          <p:pic>
            <p:nvPicPr>
              <p:cNvPr id="2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6"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439054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 + 4 billeder">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15" name="Pladsholder til indhold 3"/>
          <p:cNvSpPr>
            <a:spLocks noGrp="1"/>
          </p:cNvSpPr>
          <p:nvPr>
            <p:ph sz="quarter" idx="15"/>
          </p:nvPr>
        </p:nvSpPr>
        <p:spPr>
          <a:xfrm>
            <a:off x="796925" y="1552598"/>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0" name="Picture Placeholder 4"/>
          <p:cNvSpPr>
            <a:spLocks noGrp="1"/>
          </p:cNvSpPr>
          <p:nvPr>
            <p:ph type="pic" sz="quarter" idx="14" hasCustomPrompt="1"/>
          </p:nvPr>
        </p:nvSpPr>
        <p:spPr>
          <a:xfrm>
            <a:off x="6270624"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7" name="Picture Placeholder 5"/>
          <p:cNvSpPr>
            <a:spLocks noGrp="1"/>
          </p:cNvSpPr>
          <p:nvPr>
            <p:ph type="pic" sz="quarter" idx="19" hasCustomPrompt="1"/>
          </p:nvPr>
        </p:nvSpPr>
        <p:spPr>
          <a:xfrm>
            <a:off x="6270624" y="3780896"/>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2" name="Picture Placeholder 6"/>
          <p:cNvSpPr>
            <a:spLocks noGrp="1"/>
          </p:cNvSpPr>
          <p:nvPr>
            <p:ph type="pic" sz="quarter" idx="17" hasCustomPrompt="1"/>
          </p:nvPr>
        </p:nvSpPr>
        <p:spPr>
          <a:xfrm>
            <a:off x="8910000" y="1628774"/>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16" name="Picture Placeholder 7"/>
          <p:cNvSpPr>
            <a:spLocks noGrp="1"/>
          </p:cNvSpPr>
          <p:nvPr>
            <p:ph type="pic" sz="quarter" idx="18" hasCustomPrompt="1"/>
          </p:nvPr>
        </p:nvSpPr>
        <p:spPr>
          <a:xfrm>
            <a:off x="8910000" y="3779532"/>
            <a:ext cx="2484000" cy="1980000"/>
          </a:xfrm>
        </p:spPr>
        <p:txBody>
          <a:bodyPr tIns="646520"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4" name="Gruppe 23"/>
          <p:cNvGrpSpPr>
            <a:grpSpLocks/>
          </p:cNvGrpSpPr>
          <p:nvPr userDrawn="1"/>
        </p:nvGrpSpPr>
        <p:grpSpPr bwMode="auto">
          <a:xfrm>
            <a:off x="12326196" y="1704601"/>
            <a:ext cx="2032000" cy="2310533"/>
            <a:chOff x="6573838" y="3603625"/>
            <a:chExt cx="2032000" cy="2310413"/>
          </a:xfrm>
        </p:grpSpPr>
        <p:sp>
          <p:nvSpPr>
            <p:cNvPr id="25"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6008" eaLnBrk="1" hangingPunct="1">
                <a:spcAft>
                  <a:spcPts val="600"/>
                </a:spcAft>
                <a:defRPr/>
              </a:pPr>
              <a:r>
                <a:rPr lang="da-DK" sz="900" b="1" noProof="1" smtClean="0">
                  <a:solidFill>
                    <a:srgbClr val="1E4148"/>
                  </a:solidFill>
                  <a:latin typeface="Ubuntu"/>
                </a:rPr>
                <a:t>Indsæt billede</a:t>
              </a:r>
            </a:p>
            <a:p>
              <a:pPr defTabSz="1086008"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6008" eaLnBrk="1" hangingPunct="1">
                <a:spcBef>
                  <a:spcPts val="0"/>
                </a:spcBef>
                <a:spcAft>
                  <a:spcPts val="240"/>
                </a:spcAft>
                <a:defRPr/>
              </a:pPr>
              <a:r>
                <a:rPr lang="da-DK" sz="900" noProof="1" smtClean="0">
                  <a:solidFill>
                    <a:srgbClr val="1E4148"/>
                  </a:solidFill>
                  <a:latin typeface="Ubuntu"/>
                </a:rPr>
                <a:t>af pladsholderen</a:t>
              </a:r>
            </a:p>
            <a:p>
              <a:pPr defTabSz="1086008"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6008"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6008" eaLnBrk="1" hangingPunct="1">
                <a:spcBef>
                  <a:spcPts val="0"/>
                </a:spcBef>
                <a:spcAft>
                  <a:spcPts val="240"/>
                </a:spcAft>
                <a:defRPr/>
              </a:pPr>
              <a:r>
                <a:rPr lang="da-DK" sz="900" noProof="1" smtClean="0">
                  <a:solidFill>
                    <a:srgbClr val="1E4148"/>
                  </a:solidFill>
                  <a:latin typeface="Ubuntu"/>
                </a:rPr>
                <a:t>billedets fokus/størrelse</a:t>
              </a: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endParaRPr lang="en-GB" altLang="da-DK" sz="900" noProof="1" smtClean="0">
                <a:solidFill>
                  <a:srgbClr val="1E4148"/>
                </a:solidFill>
                <a:latin typeface="Ubuntu"/>
                <a:cs typeface="Arial" charset="0"/>
              </a:endParaRPr>
            </a:p>
            <a:p>
              <a:pPr defTabSz="1086008"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6" name="Gruppe 25"/>
            <p:cNvGrpSpPr>
              <a:grpSpLocks/>
            </p:cNvGrpSpPr>
            <p:nvPr userDrawn="1"/>
          </p:nvGrpSpPr>
          <p:grpSpPr bwMode="auto">
            <a:xfrm>
              <a:off x="6607544" y="5571021"/>
              <a:ext cx="331788" cy="343017"/>
              <a:chOff x="6608483" y="5571145"/>
              <a:chExt cx="331632" cy="343669"/>
            </a:xfrm>
          </p:grpSpPr>
          <p:pic>
            <p:nvPicPr>
              <p:cNvPr id="28"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6008" eaLnBrk="1" hangingPunct="1">
                  <a:defRPr/>
                </a:pPr>
                <a:endParaRPr lang="da-DK" sz="2000" dirty="0">
                  <a:solidFill>
                    <a:prstClr val="white"/>
                  </a:solidFill>
                </a:endParaRPr>
              </a:p>
            </p:txBody>
          </p:sp>
        </p:grpSp>
        <p:pic>
          <p:nvPicPr>
            <p:cNvPr id="27"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0"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a:defRPr/>
            </a:pPr>
            <a:r>
              <a:rPr lang="da-DK" sz="900" noProof="1" smtClean="0">
                <a:solidFill>
                  <a:srgbClr val="1E4148"/>
                </a:solidFill>
              </a:rPr>
              <a:t>Niveau 2 = bullets 18 pt.</a:t>
            </a:r>
          </a:p>
          <a:p>
            <a:pPr algn="r">
              <a:defRPr/>
            </a:pPr>
            <a:r>
              <a:rPr lang="da-DK" sz="900" noProof="1" smtClean="0">
                <a:solidFill>
                  <a:srgbClr val="1E4148"/>
                </a:solidFill>
              </a:rPr>
              <a:t>Niveau 3 = bullets 16 pt.</a:t>
            </a:r>
          </a:p>
          <a:p>
            <a:pPr algn="r">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502317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el 1"/>
          <p:cNvSpPr>
            <a:spLocks noGrp="1"/>
          </p:cNvSpPr>
          <p:nvPr>
            <p:ph type="title"/>
          </p:nvPr>
        </p:nvSpPr>
        <p:spPr/>
        <p:txBody>
          <a:bodyPr/>
          <a:lstStyle/>
          <a:p>
            <a:r>
              <a:rPr lang="en-US" smtClean="0"/>
              <a:t>Click to edit Master title style</a:t>
            </a:r>
            <a:endParaRPr lang="da-DK" dirty="0"/>
          </a:p>
        </p:txBody>
      </p:sp>
      <p:sp>
        <p:nvSpPr>
          <p:cNvPr id="9"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86" indent="0" algn="ctr">
              <a:buNone/>
              <a:defRPr>
                <a:solidFill>
                  <a:schemeClr val="tx1">
                    <a:tint val="75000"/>
                  </a:schemeClr>
                </a:solidFill>
              </a:defRPr>
            </a:lvl2pPr>
            <a:lvl3pPr marL="1086008" indent="0" algn="ctr">
              <a:buNone/>
              <a:defRPr>
                <a:solidFill>
                  <a:schemeClr val="tx1">
                    <a:tint val="75000"/>
                  </a:schemeClr>
                </a:solidFill>
              </a:defRPr>
            </a:lvl3pPr>
            <a:lvl4pPr marL="1629002" indent="0" algn="ctr">
              <a:buNone/>
              <a:defRPr>
                <a:solidFill>
                  <a:schemeClr val="tx1">
                    <a:tint val="75000"/>
                  </a:schemeClr>
                </a:solidFill>
              </a:defRPr>
            </a:lvl4pPr>
            <a:lvl5pPr marL="2172000" indent="0" algn="ctr">
              <a:buNone/>
              <a:defRPr>
                <a:solidFill>
                  <a:schemeClr val="tx1">
                    <a:tint val="75000"/>
                  </a:schemeClr>
                </a:solidFill>
              </a:defRPr>
            </a:lvl5pPr>
            <a:lvl6pPr marL="2715006" indent="0" algn="ctr">
              <a:buNone/>
              <a:defRPr>
                <a:solidFill>
                  <a:schemeClr val="tx1">
                    <a:tint val="75000"/>
                  </a:schemeClr>
                </a:solidFill>
              </a:defRPr>
            </a:lvl6pPr>
            <a:lvl7pPr marL="3257997" indent="0" algn="ctr">
              <a:buNone/>
              <a:defRPr>
                <a:solidFill>
                  <a:schemeClr val="tx1">
                    <a:tint val="75000"/>
                  </a:schemeClr>
                </a:solidFill>
              </a:defRPr>
            </a:lvl7pPr>
            <a:lvl8pPr marL="3801001" indent="0" algn="ctr">
              <a:buNone/>
              <a:defRPr>
                <a:solidFill>
                  <a:schemeClr val="tx1">
                    <a:tint val="75000"/>
                  </a:schemeClr>
                </a:solidFill>
              </a:defRPr>
            </a:lvl8pPr>
            <a:lvl9pPr marL="4344002" indent="0" algn="ctr">
              <a:buNone/>
              <a:defRPr>
                <a:solidFill>
                  <a:schemeClr val="tx1">
                    <a:tint val="75000"/>
                  </a:schemeClr>
                </a:solidFill>
              </a:defRPr>
            </a:lvl9pPr>
          </a:lstStyle>
          <a:p>
            <a:r>
              <a:rPr lang="en-US" smtClean="0"/>
              <a:t>Click to edit Master subtitle style</a:t>
            </a:r>
            <a:endParaRPr lang="da-DK"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91098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dirty="0">
              <a:solidFill>
                <a:prstClr val="white">
                  <a:lumMod val="75000"/>
                </a:prstClr>
              </a:solidFill>
            </a:endParaRPr>
          </a:p>
        </p:txBody>
      </p:sp>
      <p:sp>
        <p:nvSpPr>
          <p:cNvPr id="3" name="Pladsholder til sidefod 2"/>
          <p:cNvSpPr>
            <a:spLocks noGrp="1"/>
          </p:cNvSpPr>
          <p:nvPr>
            <p:ph type="ftr" sz="quarter" idx="11"/>
          </p:nvPr>
        </p:nvSpPr>
        <p:spPr/>
        <p:txBody>
          <a:bodyPr/>
          <a:lstStyle/>
          <a:p>
            <a:endParaRPr lang="da-DK" dirty="0">
              <a:solidFill>
                <a:prstClr val="white">
                  <a:lumMod val="75000"/>
                </a:prstClr>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422429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masteren</a:t>
            </a:r>
            <a:endParaRPr lang="da-DK" dirty="0"/>
          </a:p>
        </p:txBody>
      </p:sp>
      <p:sp>
        <p:nvSpPr>
          <p:cNvPr id="3" name="Pladsholder til indhold 2"/>
          <p:cNvSpPr>
            <a:spLocks noGrp="1"/>
          </p:cNvSpPr>
          <p:nvPr>
            <p:ph idx="1"/>
          </p:nvPr>
        </p:nvSpPr>
        <p:spPr>
          <a:xfrm>
            <a:off x="2735728" y="2783799"/>
            <a:ext cx="5852261" cy="1754732"/>
          </a:xfrm>
        </p:spPr>
        <p:txBody>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609544" y="6357823"/>
            <a:ext cx="2844430" cy="365210"/>
          </a:xfrm>
          <a:prstGeom prst="rect">
            <a:avLst/>
          </a:prstGeom>
        </p:spPr>
        <p:txBody>
          <a:bodyPr/>
          <a:lstStyle>
            <a:lvl1pPr>
              <a:defRPr/>
            </a:lvl1pPr>
          </a:lstStyle>
          <a:p>
            <a:pPr>
              <a:defRPr/>
            </a:pPr>
            <a:endParaRPr lang="da-DK" altLang="en-US" dirty="0">
              <a:solidFill>
                <a:prstClr val="white">
                  <a:lumMod val="75000"/>
                </a:prstClr>
              </a:solidFill>
            </a:endParaRPr>
          </a:p>
        </p:txBody>
      </p:sp>
      <p:sp>
        <p:nvSpPr>
          <p:cNvPr id="5" name="Pladsholder til sidefod 4"/>
          <p:cNvSpPr>
            <a:spLocks noGrp="1"/>
          </p:cNvSpPr>
          <p:nvPr>
            <p:ph type="ftr" sz="quarter" idx="11"/>
          </p:nvPr>
        </p:nvSpPr>
        <p:spPr>
          <a:xfrm>
            <a:off x="4165058" y="6357823"/>
            <a:ext cx="3860298" cy="365210"/>
          </a:xfrm>
          <a:prstGeom prst="rect">
            <a:avLst/>
          </a:prstGeom>
        </p:spPr>
        <p:txBody>
          <a:bodyPr/>
          <a:lstStyle>
            <a:lvl1pPr>
              <a:defRPr/>
            </a:lvl1pPr>
          </a:lstStyle>
          <a:p>
            <a:pPr>
              <a:defRPr/>
            </a:pPr>
            <a:endParaRPr lang="da-DK" dirty="0">
              <a:solidFill>
                <a:prstClr val="white">
                  <a:lumMod val="75000"/>
                </a:prstClr>
              </a:solidFill>
            </a:endParaRPr>
          </a:p>
        </p:txBody>
      </p:sp>
      <p:sp>
        <p:nvSpPr>
          <p:cNvPr id="6" name="Pladsholder til diasnummer 5"/>
          <p:cNvSpPr>
            <a:spLocks noGrp="1"/>
          </p:cNvSpPr>
          <p:nvPr>
            <p:ph type="sldNum" sz="quarter" idx="12"/>
          </p:nvPr>
        </p:nvSpPr>
        <p:spPr>
          <a:xfrm>
            <a:off x="8736463" y="6357823"/>
            <a:ext cx="2844430" cy="365210"/>
          </a:xfrm>
          <a:prstGeom prst="rect">
            <a:avLst/>
          </a:prstGeom>
        </p:spPr>
        <p:txBody>
          <a:bodyPr/>
          <a:lstStyle>
            <a:lvl1pPr>
              <a:defRPr/>
            </a:lvl1pPr>
          </a:lstStyle>
          <a:p>
            <a:fld id="{8BF70566-5ED6-48CE-A066-4DC052489513}" type="slidenum">
              <a:rPr lang="da-DK" altLang="en-US" smtClean="0"/>
              <a:pPr/>
              <a:t>‹nr.›</a:t>
            </a:fld>
            <a:endParaRPr lang="da-DK" altLang="en-US" dirty="0"/>
          </a:p>
        </p:txBody>
      </p:sp>
    </p:spTree>
    <p:extLst>
      <p:ext uri="{BB962C8B-B14F-4D97-AF65-F5344CB8AC3E}">
        <p14:creationId xmlns:p14="http://schemas.microsoft.com/office/powerpoint/2010/main" val="418937670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s lys">
    <p:spTree>
      <p:nvGrpSpPr>
        <p:cNvPr id="1" name=""/>
        <p:cNvGrpSpPr/>
        <p:nvPr/>
      </p:nvGrpSpPr>
      <p:grpSpPr>
        <a:xfrm>
          <a:off x="0" y="0"/>
          <a:ext cx="0" cy="0"/>
          <a:chOff x="0" y="0"/>
          <a:chExt cx="0" cy="0"/>
        </a:xfrm>
      </p:grpSpPr>
      <p:pic>
        <p:nvPicPr>
          <p:cNvPr id="20"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 y="1240"/>
            <a:ext cx="12192621" cy="685834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rgbClr val="1E4148"/>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rgbClr val="1E4148"/>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rgbClr val="1E4148"/>
                </a:solidFill>
              </a:defRPr>
            </a:lvl1pPr>
          </a:lstStyle>
          <a:p>
            <a:endParaRPr lang="da-DK" dirty="0"/>
          </a:p>
        </p:txBody>
      </p:sp>
      <p:grpSp>
        <p:nvGrpSpPr>
          <p:cNvPr id="19" name="Logo Positiv"/>
          <p:cNvGrpSpPr>
            <a:grpSpLocks noChangeAspect="1"/>
          </p:cNvGrpSpPr>
          <p:nvPr userDrawn="1"/>
        </p:nvGrpSpPr>
        <p:grpSpPr>
          <a:xfrm>
            <a:off x="683481" y="4913928"/>
            <a:ext cx="4956013" cy="1215000"/>
            <a:chOff x="1054646" y="3581333"/>
            <a:chExt cx="5188051" cy="1271886"/>
          </a:xfrm>
        </p:grpSpPr>
        <p:pic>
          <p:nvPicPr>
            <p:cNvPr id="5" name="Billed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4646" y="3935894"/>
              <a:ext cx="5188051" cy="917325"/>
            </a:xfrm>
            <a:prstGeom prst="rect">
              <a:avLst/>
            </a:prstGeom>
          </p:spPr>
        </p:pic>
        <p:pic>
          <p:nvPicPr>
            <p:cNvPr id="9" name="Billed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27050" y="3581333"/>
              <a:ext cx="943448" cy="978499"/>
            </a:xfrm>
            <a:prstGeom prst="rect">
              <a:avLst/>
            </a:prstGeom>
          </p:spPr>
        </p:pic>
      </p:gr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61462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931" indent="0" algn="ctr">
              <a:buNone/>
              <a:defRPr>
                <a:solidFill>
                  <a:schemeClr val="tx1">
                    <a:tint val="75000"/>
                  </a:schemeClr>
                </a:solidFill>
              </a:defRPr>
            </a:lvl2pPr>
            <a:lvl3pPr marL="1085900" indent="0" algn="ctr">
              <a:buNone/>
              <a:defRPr>
                <a:solidFill>
                  <a:schemeClr val="tx1">
                    <a:tint val="75000"/>
                  </a:schemeClr>
                </a:solidFill>
              </a:defRPr>
            </a:lvl3pPr>
            <a:lvl4pPr marL="1628839" indent="0" algn="ctr">
              <a:buNone/>
              <a:defRPr>
                <a:solidFill>
                  <a:schemeClr val="tx1">
                    <a:tint val="75000"/>
                  </a:schemeClr>
                </a:solidFill>
              </a:defRPr>
            </a:lvl4pPr>
            <a:lvl5pPr marL="2171783" indent="0" algn="ctr">
              <a:buNone/>
              <a:defRPr>
                <a:solidFill>
                  <a:schemeClr val="tx1">
                    <a:tint val="75000"/>
                  </a:schemeClr>
                </a:solidFill>
              </a:defRPr>
            </a:lvl5pPr>
            <a:lvl6pPr marL="2714734" indent="0" algn="ctr">
              <a:buNone/>
              <a:defRPr>
                <a:solidFill>
                  <a:schemeClr val="tx1">
                    <a:tint val="75000"/>
                  </a:schemeClr>
                </a:solidFill>
              </a:defRPr>
            </a:lvl6pPr>
            <a:lvl7pPr marL="3257671" indent="0" algn="ctr">
              <a:buNone/>
              <a:defRPr>
                <a:solidFill>
                  <a:schemeClr val="tx1">
                    <a:tint val="75000"/>
                  </a:schemeClr>
                </a:solidFill>
              </a:defRPr>
            </a:lvl7pPr>
            <a:lvl8pPr marL="3800621" indent="0" algn="ctr">
              <a:buNone/>
              <a:defRPr>
                <a:solidFill>
                  <a:schemeClr val="tx1">
                    <a:tint val="75000"/>
                  </a:schemeClr>
                </a:solidFill>
              </a:defRPr>
            </a:lvl8pPr>
            <a:lvl9pPr marL="434356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599"/>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49" y="1628798"/>
            <a:ext cx="5134443" cy="4132263"/>
          </a:xfrm>
        </p:spPr>
        <p:txBody>
          <a:bodyPr tIns="646456"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p>
        </p:txBody>
      </p:sp>
      <p:sp>
        <p:nvSpPr>
          <p:cNvPr id="6" name="Pladsholder til sidefod 5" hidden="1"/>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2"/>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spcAft>
                  <a:spcPts val="600"/>
                </a:spcAft>
                <a:buFontTx/>
                <a:buNone/>
                <a:defRPr/>
              </a:pPr>
              <a:r>
                <a:rPr lang="da-DK" sz="900" b="1" kern="1200" noProof="1" smtClean="0">
                  <a:solidFill>
                    <a:schemeClr val="tx1"/>
                  </a:solidFill>
                  <a:latin typeface="+mn-lt"/>
                </a:rPr>
                <a:t>Indsæt billede</a:t>
              </a:r>
            </a:p>
            <a:p>
              <a:pPr algn="l" eaLnBrk="1" hangingPunct="1">
                <a:spcBef>
                  <a:spcPts val="0"/>
                </a:spcBef>
                <a:spcAft>
                  <a:spcPts val="240"/>
                </a:spcAft>
                <a:buFontTx/>
                <a:buNone/>
                <a:defRPr/>
              </a:pPr>
              <a:r>
                <a:rPr lang="da-DK" sz="900" b="1" kern="1200" noProof="1" smtClean="0">
                  <a:solidFill>
                    <a:schemeClr val="tx1"/>
                  </a:solidFill>
                  <a:latin typeface="+mn-lt"/>
                </a:rPr>
                <a:t>1. </a:t>
              </a:r>
              <a:r>
                <a:rPr lang="da-DK" sz="900" kern="1200" noProof="1" smtClean="0">
                  <a:solidFill>
                    <a:schemeClr val="tx1"/>
                  </a:solidFill>
                  <a:latin typeface="+mn-lt"/>
                </a:rPr>
                <a:t>Klik på det lille billede-indsættelsesikon i midten</a:t>
              </a:r>
            </a:p>
            <a:p>
              <a:pPr algn="l" eaLnBrk="1" hangingPunct="1">
                <a:spcBef>
                  <a:spcPts val="0"/>
                </a:spcBef>
                <a:spcAft>
                  <a:spcPts val="240"/>
                </a:spcAft>
                <a:buFontTx/>
                <a:buNone/>
                <a:defRPr/>
              </a:pPr>
              <a:r>
                <a:rPr lang="da-DK" sz="900" kern="1200" noProof="1" smtClean="0">
                  <a:solidFill>
                    <a:schemeClr val="tx1"/>
                  </a:solidFill>
                  <a:latin typeface="+mn-lt"/>
                </a:rPr>
                <a:t>af pladsholderen</a:t>
              </a:r>
            </a:p>
            <a:p>
              <a:pPr algn="l" eaLnBrk="1" hangingPunct="1">
                <a:spcBef>
                  <a:spcPts val="0"/>
                </a:spcBef>
                <a:spcAft>
                  <a:spcPts val="240"/>
                </a:spcAft>
                <a:buFontTx/>
                <a:buNone/>
                <a:defRPr/>
              </a:pPr>
              <a:r>
                <a:rPr lang="da-DK" sz="900" b="1" kern="1200" noProof="1" smtClean="0">
                  <a:solidFill>
                    <a:schemeClr val="tx1"/>
                  </a:solidFill>
                  <a:latin typeface="+mn-lt"/>
                </a:rPr>
                <a:t>2. </a:t>
              </a:r>
              <a:r>
                <a:rPr lang="da-DK" sz="900" kern="1200" noProof="1" smtClean="0">
                  <a:solidFill>
                    <a:schemeClr val="tx1"/>
                  </a:solidFill>
                  <a:latin typeface="+mn-lt"/>
                </a:rPr>
                <a:t>Indsæt det ønskede billede</a:t>
              </a:r>
            </a:p>
            <a:p>
              <a:pPr algn="l" eaLnBrk="1" hangingPunct="1">
                <a:spcBef>
                  <a:spcPts val="0"/>
                </a:spcBef>
                <a:spcAft>
                  <a:spcPts val="240"/>
                </a:spcAft>
                <a:buFontTx/>
                <a:buNone/>
                <a:defRPr/>
              </a:pPr>
              <a:r>
                <a:rPr lang="da-DK" sz="900" b="1" kern="1200" noProof="1" smtClean="0">
                  <a:solidFill>
                    <a:schemeClr val="tx1"/>
                  </a:solidFill>
                  <a:latin typeface="+mn-lt"/>
                </a:rPr>
                <a:t>3. </a:t>
              </a:r>
              <a:r>
                <a:rPr lang="da-DK" sz="900" kern="1200" noProof="1" smtClean="0">
                  <a:solidFill>
                    <a:schemeClr val="tx1"/>
                  </a:solidFill>
                  <a:latin typeface="+mn-lt"/>
                </a:rPr>
                <a:t>Klik </a:t>
              </a:r>
              <a:r>
                <a:rPr lang="da-DK" sz="900" b="1" kern="1200" noProof="1" smtClean="0">
                  <a:solidFill>
                    <a:schemeClr val="tx1"/>
                  </a:solidFill>
                  <a:latin typeface="+mn-lt"/>
                </a:rPr>
                <a:t>Beskær</a:t>
              </a:r>
              <a:r>
                <a:rPr lang="da-DK" sz="900" kern="1200" noProof="1" smtClean="0">
                  <a:solidFill>
                    <a:schemeClr val="tx1"/>
                  </a:solidFill>
                  <a:latin typeface="+mn-lt"/>
                </a:rPr>
                <a:t> for at ændre</a:t>
              </a:r>
            </a:p>
            <a:p>
              <a:pPr algn="l" eaLnBrk="1" hangingPunct="1">
                <a:spcBef>
                  <a:spcPts val="0"/>
                </a:spcBef>
                <a:spcAft>
                  <a:spcPts val="240"/>
                </a:spcAft>
                <a:buFontTx/>
                <a:buNone/>
                <a:defRPr/>
              </a:pPr>
              <a:r>
                <a:rPr lang="da-DK" sz="900" kern="1200" noProof="1" smtClean="0">
                  <a:solidFill>
                    <a:schemeClr val="tx1"/>
                  </a:solidFill>
                  <a:latin typeface="+mn-lt"/>
                </a:rPr>
                <a:t>billedets fokus/størrelse</a:t>
              </a: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endParaRPr lang="en-GB" altLang="da-DK" sz="900" kern="1200" noProof="1" smtClean="0">
                <a:solidFill>
                  <a:schemeClr val="tx1"/>
                </a:solidFill>
                <a:latin typeface="+mn-lt"/>
                <a:ea typeface="+mn-ea"/>
                <a:cs typeface="Arial" charset="0"/>
              </a:endParaRPr>
            </a:p>
            <a:p>
              <a:pPr algn="l" eaLnBrk="1" hangingPunct="1">
                <a:spcBef>
                  <a:spcPct val="0"/>
                </a:spcBef>
                <a:spcAft>
                  <a:spcPts val="240"/>
                </a:spcAft>
                <a:buFontTx/>
                <a:buNone/>
                <a:defRPr/>
              </a:pPr>
              <a:r>
                <a:rPr lang="da-DK" altLang="da-DK" sz="900" b="1" kern="1200" noProof="1" smtClean="0">
                  <a:solidFill>
                    <a:schemeClr val="tx1"/>
                  </a:solidFill>
                  <a:latin typeface="+mn-lt"/>
                </a:rPr>
                <a:t>4. </a:t>
              </a:r>
              <a:r>
                <a:rPr lang="da-DK" altLang="da-DK" sz="900" kern="1200" noProof="1" smtClean="0">
                  <a:solidFill>
                    <a:schemeClr val="tx1"/>
                  </a:solidFill>
                  <a:latin typeface="+mn-lt"/>
                </a:rPr>
                <a:t>Ønsker du at skalere billedet, så hold </a:t>
              </a:r>
              <a:r>
                <a:rPr lang="da-DK" altLang="da-DK" sz="900" b="1" kern="1200" noProof="1" smtClean="0">
                  <a:solidFill>
                    <a:schemeClr val="tx1"/>
                  </a:solidFill>
                  <a:latin typeface="+mn-lt"/>
                </a:rPr>
                <a:t>SHIFT</a:t>
              </a:r>
              <a:r>
                <a:rPr lang="da-DK" altLang="da-DK" sz="900" b="0" kern="1200" noProof="1" smtClean="0">
                  <a:solidFill>
                    <a:schemeClr val="tx1"/>
                  </a:solidFill>
                  <a:latin typeface="+mn-lt"/>
                </a:rPr>
                <a:t>-knappen</a:t>
              </a:r>
              <a:r>
                <a:rPr lang="da-DK" altLang="da-DK" sz="900" kern="1200" noProof="1" smtClean="0">
                  <a:solidFill>
                    <a:schemeClr val="tx1"/>
                  </a:solidFill>
                  <a:latin typeface="+mn-lt"/>
                </a:rPr>
                <a:t>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hangingPunct="1">
                  <a:defRPr/>
                </a:pPr>
                <a:endParaRPr lang="da-DK" sz="2000" dirty="0"/>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0"/>
              </a:spcAft>
            </a:pPr>
            <a:r>
              <a:rPr lang="da-DK" sz="900" b="1" kern="1200" noProof="1" smtClean="0">
                <a:solidFill>
                  <a:schemeClr val="tx1"/>
                </a:solidFill>
                <a:latin typeface="+mn-lt"/>
              </a:rPr>
              <a:t>Tekst-typografier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TAB</a:t>
            </a:r>
            <a:r>
              <a:rPr lang="da-DK" sz="900" kern="1200" noProof="1" smtClean="0">
                <a:solidFill>
                  <a:schemeClr val="tx1"/>
                </a:solidFill>
                <a:latin typeface="+mn-lt"/>
              </a:rPr>
              <a:t> for at gå frem</a:t>
            </a:r>
          </a:p>
          <a:p>
            <a:pPr algn="r">
              <a:spcAft>
                <a:spcPts val="0"/>
              </a:spcAft>
            </a:pPr>
            <a:r>
              <a:rPr lang="da-DK" sz="900" kern="1200" noProof="1" smtClean="0">
                <a:solidFill>
                  <a:schemeClr val="tx1"/>
                </a:solidFill>
                <a:latin typeface="+mn-lt"/>
              </a:rPr>
              <a:t>i tekst-niveauer</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Niveau 1 = bullets 20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2 = bullets 18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3 = bullets 16 pt.</a:t>
            </a:r>
          </a:p>
          <a:p>
            <a:pPr marL="0" marR="0" indent="0" algn="r" defTabSz="912195" rtl="0" eaLnBrk="1" fontAlgn="auto" latinLnBrk="0" hangingPunct="1">
              <a:lnSpc>
                <a:spcPct val="100000"/>
              </a:lnSpc>
              <a:spcBef>
                <a:spcPts val="0"/>
              </a:spcBef>
              <a:spcAft>
                <a:spcPts val="0"/>
              </a:spcAft>
              <a:buClrTx/>
              <a:buSzTx/>
              <a:buFontTx/>
              <a:buNone/>
              <a:tabLst/>
              <a:defRPr/>
            </a:pPr>
            <a:r>
              <a:rPr lang="da-DK" sz="900" kern="1200" noProof="1" smtClean="0">
                <a:solidFill>
                  <a:schemeClr val="tx1"/>
                </a:solidFill>
                <a:latin typeface="+mn-lt"/>
              </a:rPr>
              <a:t>Niveau 4 = bullets 14 pt.</a:t>
            </a:r>
          </a:p>
          <a:p>
            <a:pPr algn="r">
              <a:spcAft>
                <a:spcPts val="0"/>
              </a:spcAft>
            </a:pPr>
            <a:r>
              <a:rPr lang="da-DK" sz="900" kern="1200" noProof="1" smtClean="0">
                <a:solidFill>
                  <a:schemeClr val="tx1"/>
                </a:solidFill>
                <a:latin typeface="+mn-lt"/>
              </a:rPr>
              <a:t>Niveau 5 - 9 = bullets 12 pt.</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For at gå tilbage i tekst-niveauer,</a:t>
            </a:r>
          </a:p>
          <a:p>
            <a:pPr algn="r">
              <a:spcAft>
                <a:spcPts val="0"/>
              </a:spcAft>
            </a:pPr>
            <a:r>
              <a:rPr lang="da-DK" sz="900" kern="1200" noProof="1" smtClean="0">
                <a:solidFill>
                  <a:schemeClr val="tx1"/>
                </a:solidFill>
                <a:latin typeface="+mn-lt"/>
              </a:rPr>
              <a:t>brug </a:t>
            </a:r>
            <a:r>
              <a:rPr lang="da-DK" sz="900" b="1" kern="1200" noProof="1" smtClean="0">
                <a:solidFill>
                  <a:schemeClr val="tx1"/>
                </a:solidFill>
                <a:latin typeface="+mn-lt"/>
              </a:rPr>
              <a:t>SHIFT</a:t>
            </a:r>
            <a:r>
              <a:rPr lang="da-DK" sz="900" kern="1200" noProof="1" smtClean="0">
                <a:solidFill>
                  <a:schemeClr val="tx1"/>
                </a:solidFill>
                <a:latin typeface="+mn-lt"/>
              </a:rPr>
              <a:t> + </a:t>
            </a:r>
            <a:r>
              <a:rPr lang="da-DK" sz="900" b="1" kern="1200" noProof="1" smtClean="0">
                <a:solidFill>
                  <a:schemeClr val="tx1"/>
                </a:solidFill>
                <a:latin typeface="+mn-lt"/>
              </a:rPr>
              <a:t>TAB</a:t>
            </a:r>
          </a:p>
          <a:p>
            <a:pPr algn="r">
              <a:spcAft>
                <a:spcPts val="0"/>
              </a:spcAft>
            </a:pPr>
            <a:endParaRPr lang="en-GB" sz="900" kern="1200" noProof="1" smtClean="0">
              <a:solidFill>
                <a:schemeClr val="tx1"/>
              </a:solidFill>
              <a:latin typeface="+mn-lt"/>
              <a:ea typeface="+mn-ea"/>
              <a:cs typeface="Arial" charset="0"/>
            </a:endParaRPr>
          </a:p>
          <a:p>
            <a:pPr algn="r">
              <a:spcAft>
                <a:spcPts val="0"/>
              </a:spcAft>
            </a:pPr>
            <a:endParaRPr lang="en-GB" sz="900" kern="1200" noProof="1" smtClean="0">
              <a:solidFill>
                <a:schemeClr val="tx1"/>
              </a:solidFill>
              <a:latin typeface="+mn-lt"/>
              <a:ea typeface="+mn-ea"/>
              <a:cs typeface="Arial" charset="0"/>
            </a:endParaRPr>
          </a:p>
          <a:p>
            <a:pPr algn="r">
              <a:spcAft>
                <a:spcPts val="0"/>
              </a:spcAft>
            </a:pPr>
            <a:r>
              <a:rPr lang="da-DK" sz="900" kern="1200" noProof="1" smtClean="0">
                <a:solidFill>
                  <a:schemeClr val="tx1"/>
                </a:solidFill>
                <a:latin typeface="+mn-lt"/>
              </a:rPr>
              <a:t>Alternativt kan</a:t>
            </a:r>
          </a:p>
          <a:p>
            <a:pPr algn="r">
              <a:spcAft>
                <a:spcPts val="0"/>
              </a:spcAft>
            </a:pPr>
            <a:r>
              <a:rPr lang="da-DK" sz="900" b="1" kern="1200" noProof="1" smtClean="0">
                <a:solidFill>
                  <a:schemeClr val="tx1"/>
                </a:solidFill>
                <a:latin typeface="+mn-lt"/>
              </a:rPr>
              <a:t>Forøg og Formindsk </a:t>
            </a:r>
          </a:p>
          <a:p>
            <a:pPr algn="r">
              <a:spcAft>
                <a:spcPts val="0"/>
              </a:spcAft>
            </a:pPr>
            <a:r>
              <a:rPr lang="da-DK" sz="900" kern="1200" noProof="1" smtClean="0">
                <a:solidFill>
                  <a:schemeClr val="tx1"/>
                </a:solidFill>
                <a:latin typeface="+mn-lt"/>
              </a:rPr>
              <a:t>listeniveau bruges</a:t>
            </a:r>
          </a:p>
        </p:txBody>
      </p:sp>
    </p:spTree>
    <p:extLst>
      <p:ext uri="{BB962C8B-B14F-4D97-AF65-F5344CB8AC3E}">
        <p14:creationId xmlns:p14="http://schemas.microsoft.com/office/powerpoint/2010/main" val="3965618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92000" y="354635"/>
            <a:ext cx="10612438" cy="468000"/>
          </a:xfrm>
        </p:spPr>
        <p:txBody>
          <a:bodyPr/>
          <a:lstStyle>
            <a:lvl1pPr>
              <a:defRPr/>
            </a:lvl1p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1" name="Pladsholder til indhold 3"/>
          <p:cNvSpPr>
            <a:spLocks noGrp="1"/>
          </p:cNvSpPr>
          <p:nvPr>
            <p:ph sz="quarter" idx="14"/>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3" name="Pladsholder til indhold 4"/>
          <p:cNvSpPr>
            <a:spLocks noGrp="1"/>
          </p:cNvSpPr>
          <p:nvPr>
            <p:ph sz="quarter" idx="15"/>
          </p:nvPr>
        </p:nvSpPr>
        <p:spPr>
          <a:xfrm>
            <a:off x="6270651" y="1548026"/>
            <a:ext cx="51339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1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grpSp>
        <p:nvGrpSpPr>
          <p:cNvPr id="17" name="Group 6"/>
          <p:cNvGrpSpPr>
            <a:grpSpLocks/>
          </p:cNvGrpSpPr>
          <p:nvPr userDrawn="1"/>
        </p:nvGrpSpPr>
        <p:grpSpPr bwMode="auto">
          <a:xfrm>
            <a:off x="-506035" y="3302548"/>
            <a:ext cx="407130" cy="245576"/>
            <a:chOff x="-474298" y="3755571"/>
            <a:chExt cx="348194" cy="222690"/>
          </a:xfrm>
        </p:grpSpPr>
        <p:pic>
          <p:nvPicPr>
            <p:cNvPr id="18" name="Picture 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4298" y="3755571"/>
              <a:ext cx="348194" cy="2226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8"/>
            <p:cNvSpPr/>
            <p:nvPr userDrawn="1"/>
          </p:nvSpPr>
          <p:spPr bwMode="auto">
            <a:xfrm>
              <a:off x="-297173" y="3758005"/>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sp>
          <p:nvSpPr>
            <p:cNvPr id="20" name="Rounded Rectangle 9"/>
            <p:cNvSpPr/>
            <p:nvPr userDrawn="1"/>
          </p:nvSpPr>
          <p:spPr bwMode="auto">
            <a:xfrm>
              <a:off x="-465528" y="3760884"/>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a-DK" sz="2300" noProof="1">
                <a:solidFill>
                  <a:prstClr val="white"/>
                </a:solidFill>
                <a:latin typeface="HelveticaNeueLT Std Lt Cn" pitchFamily="34" charset="0"/>
              </a:endParaRPr>
            </a:p>
          </p:txBody>
        </p:sp>
      </p:grpSp>
    </p:spTree>
    <p:extLst>
      <p:ext uri="{BB962C8B-B14F-4D97-AF65-F5344CB8AC3E}">
        <p14:creationId xmlns:p14="http://schemas.microsoft.com/office/powerpoint/2010/main" val="2846132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s mørk">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1782554"/>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
        <p:nvSpPr>
          <p:cNvPr id="3" name="Undertitel 2"/>
          <p:cNvSpPr>
            <a:spLocks noGrp="1"/>
          </p:cNvSpPr>
          <p:nvPr userDrawn="1">
            <p:ph type="subTitle" idx="1" hasCustomPrompt="1"/>
          </p:nvPr>
        </p:nvSpPr>
        <p:spPr>
          <a:xfrm>
            <a:off x="796951" y="3629237"/>
            <a:ext cx="10590213" cy="360040"/>
          </a:xfrm>
        </p:spPr>
        <p:txBody>
          <a:bodyPr anchor="b" anchorCtr="0"/>
          <a:lstStyle>
            <a:lvl1pPr marL="0" indent="0" algn="ctr">
              <a:buNone/>
              <a:defRPr sz="1800" b="1">
                <a:solidFill>
                  <a:schemeClr val="bg1"/>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da-DK" dirty="0" smtClean="0"/>
              <a:t>Indsæt navn </a:t>
            </a:r>
            <a:endParaRPr lang="da-DK" dirty="0"/>
          </a:p>
        </p:txBody>
      </p:sp>
      <p:grpSp>
        <p:nvGrpSpPr>
          <p:cNvPr id="17" name="Logo negativ"/>
          <p:cNvGrpSpPr>
            <a:grpSpLocks noChangeAspect="1"/>
          </p:cNvGrpSpPr>
          <p:nvPr userDrawn="1"/>
        </p:nvGrpSpPr>
        <p:grpSpPr>
          <a:xfrm>
            <a:off x="683481" y="4913928"/>
            <a:ext cx="4956013" cy="1215000"/>
            <a:chOff x="1798774" y="4371377"/>
            <a:chExt cx="5188051" cy="1271886"/>
          </a:xfrm>
        </p:grpSpPr>
        <p:pic>
          <p:nvPicPr>
            <p:cNvPr id="6" name="Billed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98774" y="4725938"/>
              <a:ext cx="5188051" cy="917325"/>
            </a:xfrm>
            <a:prstGeom prst="rect">
              <a:avLst/>
            </a:prstGeom>
          </p:spPr>
        </p:pic>
        <p:pic>
          <p:nvPicPr>
            <p:cNvPr id="18" name="Billed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71178" y="4371377"/>
              <a:ext cx="943448" cy="978499"/>
            </a:xfrm>
            <a:prstGeom prst="rect">
              <a:avLst/>
            </a:prstGeom>
          </p:spPr>
        </p:pic>
      </p:grpSp>
      <p:sp>
        <p:nvSpPr>
          <p:cNvPr id="4" name="Pladsholder til dato 3"/>
          <p:cNvSpPr>
            <a:spLocks noGrp="1"/>
          </p:cNvSpPr>
          <p:nvPr userDrawn="1">
            <p:ph type="dt" sz="half" idx="10"/>
          </p:nvPr>
        </p:nvSpPr>
        <p:spPr>
          <a:xfrm>
            <a:off x="796951" y="4029347"/>
            <a:ext cx="10590213" cy="365210"/>
          </a:xfrm>
        </p:spPr>
        <p:txBody>
          <a:bodyPr/>
          <a:lstStyle>
            <a:lvl1pPr algn="ctr">
              <a:defRPr sz="1600" cap="none" baseline="0">
                <a:solidFill>
                  <a:schemeClr val="bg1"/>
                </a:solidFill>
              </a:defRPr>
            </a:lvl1pPr>
          </a:lstStyle>
          <a:p>
            <a:endParaRPr lang="da-DK" dirty="0">
              <a:solidFill>
                <a:prstClr val="white"/>
              </a:solidFill>
            </a:endParaRPr>
          </a:p>
        </p:txBody>
      </p:sp>
      <p:sp>
        <p:nvSpPr>
          <p:cNvPr id="10" name="AutoShape 4"/>
          <p:cNvSpPr>
            <a:spLocks/>
          </p:cNvSpPr>
          <p:nvPr userDrawn="1"/>
        </p:nvSpPr>
        <p:spPr bwMode="gray">
          <a:xfrm>
            <a:off x="-1951012" y="6332206"/>
            <a:ext cx="1871663" cy="908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900" b="1" noProof="1" smtClean="0">
                <a:solidFill>
                  <a:srgbClr val="1E4148"/>
                </a:solidFill>
                <a:latin typeface="Ubuntu"/>
              </a:rPr>
              <a:t>Indsæt hjælpelinjer </a:t>
            </a:r>
            <a:r>
              <a:rPr>
                <a:solidFill>
                  <a:srgbClr val="1E4148"/>
                </a:solidFill>
              </a:rPr>
              <a:t/>
            </a:r>
            <a:br>
              <a:rPr>
                <a:solidFill>
                  <a:srgbClr val="1E4148"/>
                </a:solidFill>
              </a:rPr>
            </a:br>
            <a:r>
              <a:rPr lang="da-DK" altLang="da-DK" sz="900" b="1" noProof="1" smtClean="0">
                <a:solidFill>
                  <a:srgbClr val="1E4148"/>
                </a:solidFill>
                <a:latin typeface="Ubuntu"/>
              </a:rPr>
              <a:t>1. </a:t>
            </a:r>
            <a:r>
              <a:rPr lang="da-DK" altLang="da-DK" sz="900" noProof="1" smtClean="0">
                <a:solidFill>
                  <a:srgbClr val="1E4148"/>
                </a:solidFill>
                <a:latin typeface="Ubuntu"/>
              </a:rPr>
              <a:t>Klik </a:t>
            </a:r>
            <a:r>
              <a:rPr lang="da-DK" altLang="da-DK" sz="900" b="1" noProof="1" smtClean="0">
                <a:solidFill>
                  <a:srgbClr val="1E4148"/>
                </a:solidFill>
                <a:latin typeface="Ubuntu"/>
              </a:rPr>
              <a:t>Vis</a:t>
            </a:r>
          </a:p>
          <a:p>
            <a:pPr algn="r" eaLnBrk="1" hangingPunct="1">
              <a:spcBef>
                <a:spcPct val="0"/>
              </a:spcBef>
              <a:buFontTx/>
              <a:buNone/>
              <a:defRPr/>
            </a:pPr>
            <a:r>
              <a:rPr lang="da-DK" altLang="da-DK" sz="900" b="1" noProof="1" smtClean="0">
                <a:solidFill>
                  <a:srgbClr val="1E4148"/>
                </a:solidFill>
                <a:latin typeface="Ubuntu"/>
              </a:rPr>
              <a:t>2. </a:t>
            </a:r>
            <a:r>
              <a:rPr lang="da-DK" altLang="da-DK" sz="900" noProof="1" smtClean="0">
                <a:solidFill>
                  <a:srgbClr val="1E4148"/>
                </a:solidFill>
                <a:latin typeface="Ubuntu"/>
              </a:rPr>
              <a:t>Sæt hak ved</a:t>
            </a:r>
            <a:r>
              <a:rPr>
                <a:solidFill>
                  <a:srgbClr val="1E4148"/>
                </a:solidFill>
              </a:rPr>
              <a:t/>
            </a:r>
            <a:br>
              <a:rPr>
                <a:solidFill>
                  <a:srgbClr val="1E4148"/>
                </a:solidFill>
              </a:rPr>
            </a:br>
            <a:r>
              <a:rPr dirty="0" smtClean="0">
                <a:solidFill>
                  <a:srgbClr val="1E4148"/>
                </a:solidFill>
              </a:rPr>
              <a:t> </a:t>
            </a:r>
            <a:r>
              <a:rPr lang="da-DK" altLang="da-DK" sz="900" b="1" noProof="1" smtClean="0">
                <a:solidFill>
                  <a:srgbClr val="1E4148"/>
                </a:solidFill>
                <a:latin typeface="Ubuntu"/>
              </a:rPr>
              <a:t>Hjælpelinjer</a:t>
            </a:r>
          </a:p>
        </p:txBody>
      </p:sp>
      <p:sp>
        <p:nvSpPr>
          <p:cNvPr id="11" name="TextBox 10"/>
          <p:cNvSpPr txBox="1"/>
          <p:nvPr userDrawn="1"/>
        </p:nvSpPr>
        <p:spPr>
          <a:xfrm>
            <a:off x="-2330450" y="0"/>
            <a:ext cx="2209800" cy="1231391"/>
          </a:xfrm>
          <a:prstGeom prst="rect">
            <a:avLst/>
          </a:prstGeom>
          <a:noFill/>
        </p:spPr>
        <p:txBody>
          <a:bodyPr lIns="0" tIns="0" rIns="0" bIns="0">
            <a:spAutoFit/>
          </a:bodyPr>
          <a:lstStyle/>
          <a:p>
            <a:pPr algn="r" defTabSz="1085684">
              <a:spcBef>
                <a:spcPts val="600"/>
              </a:spcBef>
              <a:defRPr/>
            </a:pPr>
            <a:r>
              <a:rPr lang="da-DK" sz="900" b="1" noProof="1" smtClean="0">
                <a:solidFill>
                  <a:srgbClr val="1E4148"/>
                </a:solidFill>
              </a:rPr>
              <a:t>Vælg layout/design</a:t>
            </a:r>
            <a:r>
              <a:rPr>
                <a:solidFill>
                  <a:srgbClr val="1E4148"/>
                </a:solidFill>
              </a:rPr>
              <a:t/>
            </a:r>
            <a:br>
              <a:rPr>
                <a:solidFill>
                  <a:srgbClr val="1E4148"/>
                </a:solidFill>
              </a:rPr>
            </a:br>
            <a:r>
              <a:rPr lang="da-DK" sz="900" b="1" noProof="1" smtClean="0">
                <a:solidFill>
                  <a:srgbClr val="1E4148"/>
                </a:solidFill>
              </a:rPr>
              <a:t>1. </a:t>
            </a:r>
            <a:r>
              <a:rPr lang="da-DK" sz="900" noProof="1" smtClean="0">
                <a:solidFill>
                  <a:srgbClr val="1E4148"/>
                </a:solidFill>
              </a:rPr>
              <a:t>Højre klik udenfor dit slide </a:t>
            </a:r>
          </a:p>
          <a:p>
            <a:pPr algn="r" defTabSz="1085684">
              <a:spcBef>
                <a:spcPts val="600"/>
              </a:spcBef>
              <a:defRPr/>
            </a:pPr>
            <a:r>
              <a:rPr lang="da-DK" sz="900" b="1" noProof="1" smtClean="0">
                <a:solidFill>
                  <a:srgbClr val="1E4148"/>
                </a:solidFill>
              </a:rPr>
              <a:t>2. </a:t>
            </a:r>
            <a:r>
              <a:rPr lang="da-DK" sz="900" noProof="1" smtClean="0">
                <a:solidFill>
                  <a:srgbClr val="1E4148"/>
                </a:solidFill>
              </a:rPr>
              <a:t>Vælg et passende layout </a:t>
            </a:r>
            <a:r>
              <a:rPr>
                <a:solidFill>
                  <a:srgbClr val="1E4148"/>
                </a:solidFill>
              </a:rPr>
              <a:t/>
            </a:r>
            <a:br>
              <a:rPr>
                <a:solidFill>
                  <a:srgbClr val="1E4148"/>
                </a:solidFill>
              </a:rPr>
            </a:br>
            <a:r>
              <a:rPr lang="da-DK" sz="900" noProof="1" smtClean="0">
                <a:solidFill>
                  <a:srgbClr val="1E4148"/>
                </a:solidFill>
              </a:rPr>
              <a:t>fra “drop ned” menuen</a:t>
            </a:r>
            <a:r>
              <a:rPr>
                <a:solidFill>
                  <a:srgbClr val="1E4148"/>
                </a:solidFill>
              </a:rPr>
              <a:t/>
            </a:r>
            <a:br>
              <a:rPr>
                <a:solidFill>
                  <a:srgbClr val="1E4148"/>
                </a:solidFill>
              </a:rPr>
            </a:br>
            <a:r>
              <a:rPr>
                <a:solidFill>
                  <a:srgbClr val="1E4148"/>
                </a:solidFill>
              </a:rPr>
              <a:t/>
            </a:r>
            <a:br>
              <a:rPr>
                <a:solidFill>
                  <a:srgbClr val="1E4148"/>
                </a:solidFill>
              </a:rPr>
            </a:br>
            <a:r>
              <a:rPr lang="da-DK" sz="900" noProof="1" smtClean="0">
                <a:solidFill>
                  <a:srgbClr val="1E4148"/>
                </a:solidFill>
              </a:rPr>
              <a:t>Når du laver et nyt slide kan du vælge layout direkte under knappen </a:t>
            </a:r>
            <a:r>
              <a:rPr lang="da-DK" sz="900" b="1" noProof="1" smtClean="0">
                <a:solidFill>
                  <a:srgbClr val="1E4148"/>
                </a:solidFill>
              </a:rPr>
              <a:t>Nyt dias</a:t>
            </a:r>
            <a:endParaRPr lang="en-GB" sz="900" noProof="1">
              <a:solidFill>
                <a:srgbClr val="1E4148"/>
              </a:solidFill>
              <a:cs typeface="Arial" panose="020B0604020202020204" pitchFamily="34" charset="0"/>
            </a:endParaRPr>
          </a:p>
        </p:txBody>
      </p:sp>
    </p:spTree>
    <p:extLst>
      <p:ext uri="{BB962C8B-B14F-4D97-AF65-F5344CB8AC3E}">
        <p14:creationId xmlns:p14="http://schemas.microsoft.com/office/powerpoint/2010/main" val="3261724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pic>
        <p:nvPicPr>
          <p:cNvPr id="8" name="Cirkel"/>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560000">
            <a:off x="4831121" y="1796182"/>
            <a:ext cx="2528223" cy="2528223"/>
          </a:xfrm>
          <a:prstGeom prst="rect">
            <a:avLst/>
          </a:prstGeom>
        </p:spPr>
      </p:pic>
      <p:sp>
        <p:nvSpPr>
          <p:cNvPr id="3" name="Tekstboks 2"/>
          <p:cNvSpPr txBox="1"/>
          <p:nvPr userDrawn="1"/>
        </p:nvSpPr>
        <p:spPr>
          <a:xfrm>
            <a:off x="4947089" y="2542637"/>
            <a:ext cx="2304256" cy="846386"/>
          </a:xfrm>
          <a:prstGeom prst="rect">
            <a:avLst/>
          </a:prstGeom>
          <a:noFill/>
        </p:spPr>
        <p:txBody>
          <a:bodyPr wrap="square" lIns="0" tIns="0" rIns="0" bIns="0" rtlCol="0">
            <a:spAutoFit/>
          </a:bodyPr>
          <a:lstStyle/>
          <a:p>
            <a:pPr algn="ctr" defTabSz="1085684"/>
            <a:r>
              <a:rPr lang="da-DK" sz="5500" b="1" dirty="0" smtClean="0">
                <a:solidFill>
                  <a:prstClr val="white"/>
                </a:solidFill>
              </a:rPr>
              <a:t>Break</a:t>
            </a:r>
          </a:p>
        </p:txBody>
      </p:sp>
    </p:spTree>
    <p:extLst>
      <p:ext uri="{BB962C8B-B14F-4D97-AF65-F5344CB8AC3E}">
        <p14:creationId xmlns:p14="http://schemas.microsoft.com/office/powerpoint/2010/main" val="2897565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pic>
        <p:nvPicPr>
          <p:cNvPr id="7" name="Baggrun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 y="920"/>
            <a:ext cx="12190014" cy="6858668"/>
          </a:xfrm>
          <a:prstGeom prst="rect">
            <a:avLst/>
          </a:prstGeom>
        </p:spPr>
      </p:pic>
      <p:sp>
        <p:nvSpPr>
          <p:cNvPr id="2" name="Titel 1"/>
          <p:cNvSpPr>
            <a:spLocks noGrp="1"/>
          </p:cNvSpPr>
          <p:nvPr userDrawn="1">
            <p:ph type="ctrTitle"/>
          </p:nvPr>
        </p:nvSpPr>
        <p:spPr>
          <a:xfrm>
            <a:off x="796951" y="2590408"/>
            <a:ext cx="10590213" cy="1707668"/>
          </a:xfrm>
        </p:spPr>
        <p:txBody>
          <a:bodyPr/>
          <a:lstStyle>
            <a:lvl1pPr algn="ctr">
              <a:defRPr sz="5500" b="1">
                <a:solidFill>
                  <a:schemeClr val="bg1"/>
                </a:solidFill>
              </a:defRPr>
            </a:lvl1pPr>
          </a:lstStyle>
          <a:p>
            <a:r>
              <a:rPr lang="en-US" smtClean="0"/>
              <a:t>Click to edit Master title style</a:t>
            </a:r>
            <a:endParaRPr lang="da-DK" dirty="0"/>
          </a:p>
        </p:txBody>
      </p:sp>
    </p:spTree>
    <p:extLst>
      <p:ext uri="{BB962C8B-B14F-4D97-AF65-F5344CB8AC3E}">
        <p14:creationId xmlns:p14="http://schemas.microsoft.com/office/powerpoint/2010/main" val="2754638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 2 indholdsobjekter">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lvl1pPr>
              <a:defRPr/>
            </a:lvl1pPr>
          </a:lstStyle>
          <a:p>
            <a:r>
              <a:rPr lang="en-US" smtClean="0"/>
              <a:t>Click to edit Master title style</a:t>
            </a:r>
            <a:endParaRPr lang="da-DK" dirty="0"/>
          </a:p>
        </p:txBody>
      </p:sp>
      <p:sp>
        <p:nvSpPr>
          <p:cNvPr id="15"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3" name="Pladsholder til indhold 3"/>
          <p:cNvSpPr>
            <a:spLocks noGrp="1"/>
          </p:cNvSpPr>
          <p:nvPr>
            <p:ph sz="quarter" idx="17"/>
          </p:nvPr>
        </p:nvSpPr>
        <p:spPr>
          <a:xfrm>
            <a:off x="795626" y="1551626"/>
            <a:ext cx="5113337"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9" name="Pladsholder til tekst 4"/>
          <p:cNvSpPr>
            <a:spLocks noGrp="1"/>
          </p:cNvSpPr>
          <p:nvPr>
            <p:ph type="body" sz="quarter" idx="20"/>
          </p:nvPr>
        </p:nvSpPr>
        <p:spPr>
          <a:xfrm>
            <a:off x="6270651" y="1547813"/>
            <a:ext cx="5138738" cy="468312"/>
          </a:xfrm>
        </p:spPr>
        <p:txBody>
          <a:bodyPr/>
          <a:lstStyle>
            <a:lvl1pPr marL="0" indent="0">
              <a:lnSpc>
                <a:spcPct val="100000"/>
              </a:lnSpc>
              <a:buFont typeface="Times New Roman" panose="02020603050405020304" pitchFamily="18" charset="0"/>
              <a:buChar char="​"/>
              <a:defRPr sz="1600" b="1"/>
            </a:lvl1pPr>
            <a:lvl2pPr marL="201080" indent="-201093">
              <a:lnSpc>
                <a:spcPct val="100000"/>
              </a:lnSpc>
              <a:buFont typeface="Ubuntu" panose="020B0504030602030204" pitchFamily="34" charset="0"/>
              <a:buChar char="−"/>
              <a:defRPr sz="1400" i="1"/>
            </a:lvl2pPr>
          </a:lstStyle>
          <a:p>
            <a:pPr lvl="0"/>
            <a:r>
              <a:rPr lang="en-US" smtClean="0"/>
              <a:t>Click to edit Master text styles</a:t>
            </a:r>
          </a:p>
          <a:p>
            <a:pPr lvl="1"/>
            <a:r>
              <a:rPr lang="en-US" smtClean="0"/>
              <a:t>Second level</a:t>
            </a:r>
          </a:p>
        </p:txBody>
      </p:sp>
      <p:sp>
        <p:nvSpPr>
          <p:cNvPr id="14" name="Pladsholder til indhold 5"/>
          <p:cNvSpPr>
            <a:spLocks noGrp="1"/>
          </p:cNvSpPr>
          <p:nvPr>
            <p:ph sz="quarter" idx="18"/>
          </p:nvPr>
        </p:nvSpPr>
        <p:spPr>
          <a:xfrm>
            <a:off x="6270625" y="2148917"/>
            <a:ext cx="2484438" cy="217853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2" name="Pladsholder til tekst 6"/>
          <p:cNvSpPr>
            <a:spLocks noGrp="1"/>
          </p:cNvSpPr>
          <p:nvPr>
            <p:ph type="body" sz="quarter" idx="21"/>
          </p:nvPr>
        </p:nvSpPr>
        <p:spPr>
          <a:xfrm>
            <a:off x="6270625"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16" name="Pladsholder til indhold 7"/>
          <p:cNvSpPr>
            <a:spLocks noGrp="1"/>
          </p:cNvSpPr>
          <p:nvPr>
            <p:ph sz="quarter" idx="19"/>
          </p:nvPr>
        </p:nvSpPr>
        <p:spPr>
          <a:xfrm>
            <a:off x="8910638" y="2149476"/>
            <a:ext cx="2493962" cy="21809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4" name="Pladsholder til tekst 8"/>
          <p:cNvSpPr>
            <a:spLocks noGrp="1"/>
          </p:cNvSpPr>
          <p:nvPr>
            <p:ph type="body" sz="quarter" idx="22"/>
          </p:nvPr>
        </p:nvSpPr>
        <p:spPr>
          <a:xfrm>
            <a:off x="8921448" y="4460190"/>
            <a:ext cx="2484438" cy="1412159"/>
          </a:xfrm>
        </p:spPr>
        <p:txBody>
          <a:bodyPr/>
          <a:lstStyle>
            <a:lvl1pPr marL="0" indent="0">
              <a:lnSpc>
                <a:spcPct val="100000"/>
              </a:lnSpc>
              <a:buNone/>
              <a:defRPr sz="1400"/>
            </a:lvl1pPr>
          </a:lstStyle>
          <a:p>
            <a:pPr lvl="0"/>
            <a:r>
              <a:rPr lang="en-US" smtClean="0"/>
              <a:t>Click to edit Master text styles</a:t>
            </a:r>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650476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indholdsobjekter turkis bund">
    <p:spTree>
      <p:nvGrpSpPr>
        <p:cNvPr id="1" name=""/>
        <p:cNvGrpSpPr/>
        <p:nvPr/>
      </p:nvGrpSpPr>
      <p:grpSpPr>
        <a:xfrm>
          <a:off x="0" y="0"/>
          <a:ext cx="0" cy="0"/>
          <a:chOff x="0" y="0"/>
          <a:chExt cx="0" cy="0"/>
        </a:xfrm>
      </p:grpSpPr>
      <p:sp>
        <p:nvSpPr>
          <p:cNvPr id="11" name="Baggrund"/>
          <p:cNvSpPr/>
          <p:nvPr userDrawn="1"/>
        </p:nvSpPr>
        <p:spPr>
          <a:xfrm>
            <a:off x="0" y="1620000"/>
            <a:ext cx="12189600" cy="4512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16" rIns="91206" bIns="45616" rtlCol="0" anchor="ctr"/>
          <a:lstStyle/>
          <a:p>
            <a:pPr algn="ctr" defTabSz="1085684"/>
            <a:endParaRPr lang="da-DK" dirty="0">
              <a:solidFill>
                <a:prstClr val="white"/>
              </a:solidFill>
            </a:endParaRPr>
          </a:p>
        </p:txBody>
      </p:sp>
      <p:sp>
        <p:nvSpPr>
          <p:cNvPr id="9" name="Titel 1"/>
          <p:cNvSpPr>
            <a:spLocks noGrp="1"/>
          </p:cNvSpPr>
          <p:nvPr>
            <p:ph type="title"/>
          </p:nvPr>
        </p:nvSpPr>
        <p:spPr/>
        <p:txBody>
          <a:bodyPr/>
          <a:lstStyle/>
          <a:p>
            <a:r>
              <a:rPr lang="en-US" smtClean="0"/>
              <a:t>Click to edit Master title style</a:t>
            </a:r>
            <a:endParaRPr lang="da-DK" dirty="0"/>
          </a:p>
        </p:txBody>
      </p:sp>
      <p:sp>
        <p:nvSpPr>
          <p:cNvPr id="14"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0" name="Pladsholder til indhold 3"/>
          <p:cNvSpPr>
            <a:spLocks noGrp="1"/>
          </p:cNvSpPr>
          <p:nvPr>
            <p:ph sz="quarter" idx="14"/>
          </p:nvPr>
        </p:nvSpPr>
        <p:spPr>
          <a:xfrm>
            <a:off x="792189" y="2149475"/>
            <a:ext cx="5113337"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2" name="Pladsholder til indhold 4"/>
          <p:cNvSpPr>
            <a:spLocks noGrp="1"/>
          </p:cNvSpPr>
          <p:nvPr>
            <p:ph sz="quarter" idx="15"/>
          </p:nvPr>
        </p:nvSpPr>
        <p:spPr>
          <a:xfrm>
            <a:off x="6270651" y="2149475"/>
            <a:ext cx="5133975" cy="3727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sp>
        <p:nvSpPr>
          <p:cNvPr id="21" name="Rectangle 5"/>
          <p:cNvSpPr/>
          <p:nvPr userDrawn="1"/>
        </p:nvSpPr>
        <p:spPr>
          <a:xfrm>
            <a:off x="-1819024" y="2140795"/>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24462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0"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icture Placeholder 3"/>
          <p:cNvSpPr>
            <a:spLocks noGrp="1"/>
          </p:cNvSpPr>
          <p:nvPr>
            <p:ph type="pic" sz="quarter" idx="14" hasCustomPrompt="1"/>
          </p:nvPr>
        </p:nvSpPr>
        <p:spPr>
          <a:xfrm>
            <a:off x="-7200" y="1620000"/>
            <a:ext cx="12196800" cy="4500000"/>
          </a:xfrm>
        </p:spPr>
        <p:txBody>
          <a:bodyPr tIns="718128" anchor="ctr" anchorCtr="0"/>
          <a:lstStyle>
            <a:lvl1pPr marL="0" indent="0" algn="ctr">
              <a:buNone/>
              <a:defRPr/>
            </a:lvl1pPr>
          </a:lstStyle>
          <a:p>
            <a:r>
              <a:rPr lang="da-DK" noProof="0" dirty="0" smtClean="0"/>
              <a:t>Indsæt billede</a:t>
            </a:r>
            <a:endParaRPr lang="da-DK" noProof="0" dirty="0"/>
          </a:p>
        </p:txBody>
      </p:sp>
      <p:sp>
        <p:nvSpPr>
          <p:cNvPr id="3" name="Pladsholder til dato 2" hidden="1"/>
          <p:cNvSpPr>
            <a:spLocks noGrp="1"/>
          </p:cNvSpPr>
          <p:nvPr>
            <p:ph type="dt" sz="half" idx="10"/>
          </p:nvPr>
        </p:nvSpPr>
        <p:spPr/>
        <p:txBody>
          <a:bodyPr/>
          <a:lstStyle/>
          <a:p>
            <a:endParaRPr lang="da-DK" dirty="0">
              <a:solidFill>
                <a:prstClr val="white">
                  <a:lumMod val="75000"/>
                </a:prstClr>
              </a:solidFill>
            </a:endParaRPr>
          </a:p>
        </p:txBody>
      </p:sp>
      <p:sp>
        <p:nvSpPr>
          <p:cNvPr id="4" name="Pladsholder til sidefod 3" hidden="1"/>
          <p:cNvSpPr>
            <a:spLocks noGrp="1"/>
          </p:cNvSpPr>
          <p:nvPr>
            <p:ph type="ftr" sz="quarter" idx="11"/>
          </p:nvPr>
        </p:nvSpPr>
        <p:spPr/>
        <p:txBody>
          <a:bodyPr/>
          <a:lstStyle/>
          <a:p>
            <a:endParaRPr lang="da-DK" dirty="0">
              <a:solidFill>
                <a:prstClr val="white">
                  <a:lumMod val="75000"/>
                </a:prstClr>
              </a:solidFill>
            </a:endParaRPr>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a:grpSpLocks/>
          </p:cNvGrpSpPr>
          <p:nvPr userDrawn="1"/>
        </p:nvGrpSpPr>
        <p:grpSpPr bwMode="auto">
          <a:xfrm>
            <a:off x="-2110574" y="1911349"/>
            <a:ext cx="2032000" cy="2310533"/>
            <a:chOff x="6573838" y="3603625"/>
            <a:chExt cx="2032000" cy="2310413"/>
          </a:xfrm>
        </p:grpSpPr>
        <p:sp>
          <p:nvSpPr>
            <p:cNvPr id="12"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defTabSz="1085684" eaLnBrk="1" hangingPunct="1">
                <a:spcAft>
                  <a:spcPts val="600"/>
                </a:spcAft>
                <a:defRPr/>
              </a:pPr>
              <a:r>
                <a:rPr lang="da-DK" sz="900" b="1" noProof="1" smtClean="0">
                  <a:solidFill>
                    <a:srgbClr val="1E4148"/>
                  </a:solidFill>
                  <a:latin typeface="Ubuntu"/>
                </a:rPr>
                <a:t>Indsæt billede</a:t>
              </a:r>
            </a:p>
            <a:p>
              <a:pPr algn="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algn="r" defTabSz="1085684" eaLnBrk="1" hangingPunct="1">
                <a:spcBef>
                  <a:spcPts val="0"/>
                </a:spcBef>
                <a:spcAft>
                  <a:spcPts val="240"/>
                </a:spcAft>
                <a:defRPr/>
              </a:pPr>
              <a:r>
                <a:rPr lang="da-DK" sz="900" noProof="1" smtClean="0">
                  <a:solidFill>
                    <a:srgbClr val="1E4148"/>
                  </a:solidFill>
                  <a:latin typeface="Ubuntu"/>
                </a:rPr>
                <a:t>af pladsholderen</a:t>
              </a:r>
            </a:p>
            <a:p>
              <a:pPr algn="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algn="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algn="r" defTabSz="1085684" eaLnBrk="1" hangingPunct="1">
                <a:spcBef>
                  <a:spcPts val="0"/>
                </a:spcBef>
                <a:spcAft>
                  <a:spcPts val="240"/>
                </a:spcAft>
                <a:defRPr/>
              </a:pPr>
              <a:r>
                <a:rPr lang="da-DK" sz="900" noProof="1" smtClean="0">
                  <a:solidFill>
                    <a:srgbClr val="1E4148"/>
                  </a:solidFill>
                  <a:latin typeface="Ubuntu"/>
                </a:rPr>
                <a:t>billedets fokus/størrelse</a:t>
              </a: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endParaRPr lang="en-GB" altLang="da-DK" sz="900" noProof="1" smtClean="0">
                <a:solidFill>
                  <a:srgbClr val="1E4148"/>
                </a:solidFill>
                <a:latin typeface="Ubuntu"/>
                <a:cs typeface="Arial" charset="0"/>
              </a:endParaRPr>
            </a:p>
            <a:p>
              <a:pPr algn="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13" name="Gruppe 12"/>
            <p:cNvGrpSpPr>
              <a:grpSpLocks/>
            </p:cNvGrpSpPr>
            <p:nvPr userDrawn="1"/>
          </p:nvGrpSpPr>
          <p:grpSpPr bwMode="auto">
            <a:xfrm>
              <a:off x="8269288" y="5571021"/>
              <a:ext cx="331787" cy="343017"/>
              <a:chOff x="8269446" y="5571145"/>
              <a:chExt cx="331631" cy="343669"/>
            </a:xfrm>
          </p:grpSpPr>
          <p:pic>
            <p:nvPicPr>
              <p:cNvPr id="1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82974"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25"/>
              <p:cNvSpPr/>
              <p:nvPr userDrawn="1"/>
            </p:nvSpPr>
            <p:spPr>
              <a:xfrm>
                <a:off x="8269446"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085684" eaLnBrk="1" hangingPunct="1">
                  <a:defRPr/>
                </a:pPr>
                <a:endParaRPr lang="da-DK" sz="2000" dirty="0">
                  <a:solidFill>
                    <a:prstClr val="white"/>
                  </a:solidFill>
                </a:endParaRPr>
              </a:p>
            </p:txBody>
          </p:sp>
        </p:gr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191500"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22810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 bille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1"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8"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5" name="Picture Placeholder 4"/>
          <p:cNvSpPr>
            <a:spLocks noGrp="1"/>
          </p:cNvSpPr>
          <p:nvPr>
            <p:ph type="pic" sz="quarter" idx="14" hasCustomPrompt="1"/>
          </p:nvPr>
        </p:nvSpPr>
        <p:spPr>
          <a:xfrm>
            <a:off x="6270651" y="1628800"/>
            <a:ext cx="5134443" cy="4132263"/>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8" name="Gruppe 17"/>
          <p:cNvGrpSpPr>
            <a:grpSpLocks/>
          </p:cNvGrpSpPr>
          <p:nvPr userDrawn="1"/>
        </p:nvGrpSpPr>
        <p:grpSpPr bwMode="auto">
          <a:xfrm>
            <a:off x="12326196" y="1704604"/>
            <a:ext cx="2032000" cy="2310533"/>
            <a:chOff x="6573838" y="3603625"/>
            <a:chExt cx="2032000" cy="2310413"/>
          </a:xfrm>
        </p:grpSpPr>
        <p:sp>
          <p:nvSpPr>
            <p:cNvPr id="19"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0" name="Gruppe 19"/>
            <p:cNvGrpSpPr>
              <a:grpSpLocks/>
            </p:cNvGrpSpPr>
            <p:nvPr userDrawn="1"/>
          </p:nvGrpSpPr>
          <p:grpSpPr bwMode="auto">
            <a:xfrm>
              <a:off x="6607544" y="5571021"/>
              <a:ext cx="331788" cy="343017"/>
              <a:chOff x="6608483" y="5571145"/>
              <a:chExt cx="331632" cy="343669"/>
            </a:xfrm>
          </p:grpSpPr>
          <p:pic>
            <p:nvPicPr>
              <p:cNvPr id="22"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1"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4"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33657900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2 billeder (landscap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3"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2" name="Pladsholder til indhold 3"/>
          <p:cNvSpPr>
            <a:spLocks noGrp="1"/>
          </p:cNvSpPr>
          <p:nvPr>
            <p:ph sz="quarter" idx="16"/>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29"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30" name="Picture Placeholder 5"/>
          <p:cNvSpPr>
            <a:spLocks noGrp="1"/>
          </p:cNvSpPr>
          <p:nvPr>
            <p:ph type="pic" sz="quarter" idx="19" hasCustomPrompt="1"/>
          </p:nvPr>
        </p:nvSpPr>
        <p:spPr>
          <a:xfrm>
            <a:off x="6270651" y="3778379"/>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hidden="1"/>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hidden="1"/>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a:grpSpLocks/>
          </p:cNvGrpSpPr>
          <p:nvPr userDrawn="1"/>
        </p:nvGrpSpPr>
        <p:grpSpPr bwMode="auto">
          <a:xfrm>
            <a:off x="12326196" y="1704604"/>
            <a:ext cx="2032000" cy="2310533"/>
            <a:chOff x="6573838" y="3603625"/>
            <a:chExt cx="2032000" cy="2310413"/>
          </a:xfrm>
        </p:grpSpPr>
        <p:sp>
          <p:nvSpPr>
            <p:cNvPr id="21"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2" name="Gruppe 21"/>
            <p:cNvGrpSpPr>
              <a:grpSpLocks/>
            </p:cNvGrpSpPr>
            <p:nvPr userDrawn="1"/>
          </p:nvGrpSpPr>
          <p:grpSpPr bwMode="auto">
            <a:xfrm>
              <a:off x="6607544" y="5571021"/>
              <a:ext cx="331788" cy="343017"/>
              <a:chOff x="6608483" y="5571145"/>
              <a:chExt cx="331632" cy="343669"/>
            </a:xfrm>
          </p:grpSpPr>
          <p:pic>
            <p:nvPicPr>
              <p:cNvPr id="2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3"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6"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1966160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 3 bille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a-DK" dirty="0"/>
          </a:p>
        </p:txBody>
      </p:sp>
      <p:sp>
        <p:nvSpPr>
          <p:cNvPr id="18" name="Undertitel 2"/>
          <p:cNvSpPr>
            <a:spLocks noGrp="1"/>
          </p:cNvSpPr>
          <p:nvPr>
            <p:ph type="subTitle" idx="13"/>
          </p:nvPr>
        </p:nvSpPr>
        <p:spPr>
          <a:xfrm>
            <a:off x="792000" y="805159"/>
            <a:ext cx="10612438" cy="409911"/>
          </a:xfrm>
        </p:spPr>
        <p:txBody>
          <a:bodyPr/>
          <a:lstStyle>
            <a:lvl1pPr marL="0" indent="0" algn="l">
              <a:buNone/>
              <a:defRPr sz="2200" b="1">
                <a:solidFill>
                  <a:schemeClr val="tx2"/>
                </a:solidFill>
              </a:defRPr>
            </a:lvl1pPr>
            <a:lvl2pPr marL="542821" indent="0" algn="ctr">
              <a:buNone/>
              <a:defRPr>
                <a:solidFill>
                  <a:schemeClr val="tx1">
                    <a:tint val="75000"/>
                  </a:schemeClr>
                </a:solidFill>
              </a:defRPr>
            </a:lvl2pPr>
            <a:lvl3pPr marL="1085684" indent="0" algn="ctr">
              <a:buNone/>
              <a:defRPr>
                <a:solidFill>
                  <a:schemeClr val="tx1">
                    <a:tint val="75000"/>
                  </a:schemeClr>
                </a:solidFill>
              </a:defRPr>
            </a:lvl3pPr>
            <a:lvl4pPr marL="1628513" indent="0" algn="ctr">
              <a:buNone/>
              <a:defRPr>
                <a:solidFill>
                  <a:schemeClr val="tx1">
                    <a:tint val="75000"/>
                  </a:schemeClr>
                </a:solidFill>
              </a:defRPr>
            </a:lvl4pPr>
            <a:lvl5pPr marL="2171349" indent="0" algn="ctr">
              <a:buNone/>
              <a:defRPr>
                <a:solidFill>
                  <a:schemeClr val="tx1">
                    <a:tint val="75000"/>
                  </a:schemeClr>
                </a:solidFill>
              </a:defRPr>
            </a:lvl5pPr>
            <a:lvl6pPr marL="2714190" indent="0" algn="ctr">
              <a:buNone/>
              <a:defRPr>
                <a:solidFill>
                  <a:schemeClr val="tx1">
                    <a:tint val="75000"/>
                  </a:schemeClr>
                </a:solidFill>
              </a:defRPr>
            </a:lvl6pPr>
            <a:lvl7pPr marL="3257020" indent="0" algn="ctr">
              <a:buNone/>
              <a:defRPr>
                <a:solidFill>
                  <a:schemeClr val="tx1">
                    <a:tint val="75000"/>
                  </a:schemeClr>
                </a:solidFill>
              </a:defRPr>
            </a:lvl7pPr>
            <a:lvl8pPr marL="3799861" indent="0" algn="ctr">
              <a:buNone/>
              <a:defRPr>
                <a:solidFill>
                  <a:schemeClr val="tx1">
                    <a:tint val="75000"/>
                  </a:schemeClr>
                </a:solidFill>
              </a:defRPr>
            </a:lvl8pPr>
            <a:lvl9pPr marL="4342697" indent="0" algn="ctr">
              <a:buNone/>
              <a:defRPr>
                <a:solidFill>
                  <a:schemeClr val="tx1">
                    <a:tint val="75000"/>
                  </a:schemeClr>
                </a:solidFill>
              </a:defRPr>
            </a:lvl9pPr>
          </a:lstStyle>
          <a:p>
            <a:r>
              <a:rPr lang="en-US" smtClean="0"/>
              <a:t>Click to edit Master subtitle style</a:t>
            </a:r>
            <a:endParaRPr lang="da-DK" dirty="0"/>
          </a:p>
        </p:txBody>
      </p:sp>
      <p:sp>
        <p:nvSpPr>
          <p:cNvPr id="14" name="Pladsholder til indhold 3"/>
          <p:cNvSpPr>
            <a:spLocks noGrp="1"/>
          </p:cNvSpPr>
          <p:nvPr>
            <p:ph sz="quarter" idx="15"/>
          </p:nvPr>
        </p:nvSpPr>
        <p:spPr>
          <a:xfrm>
            <a:off x="796925" y="1552601"/>
            <a:ext cx="5108575" cy="4324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dirty="0"/>
          </a:p>
        </p:txBody>
      </p:sp>
      <p:sp>
        <p:nvSpPr>
          <p:cNvPr id="15" name="Picture Placeholder 4"/>
          <p:cNvSpPr>
            <a:spLocks noGrp="1"/>
          </p:cNvSpPr>
          <p:nvPr>
            <p:ph type="pic" sz="quarter" idx="14" hasCustomPrompt="1"/>
          </p:nvPr>
        </p:nvSpPr>
        <p:spPr>
          <a:xfrm>
            <a:off x="6270651" y="1628775"/>
            <a:ext cx="5134443"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6" name="Picture Placeholder 5"/>
          <p:cNvSpPr>
            <a:spLocks noGrp="1"/>
          </p:cNvSpPr>
          <p:nvPr>
            <p:ph type="pic" sz="quarter" idx="19" hasCustomPrompt="1"/>
          </p:nvPr>
        </p:nvSpPr>
        <p:spPr>
          <a:xfrm>
            <a:off x="627062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13" name="Picture Placeholder 6"/>
          <p:cNvSpPr>
            <a:spLocks noGrp="1"/>
          </p:cNvSpPr>
          <p:nvPr>
            <p:ph type="pic" sz="quarter" idx="18" hasCustomPrompt="1"/>
          </p:nvPr>
        </p:nvSpPr>
        <p:spPr>
          <a:xfrm>
            <a:off x="8912204" y="3780000"/>
            <a:ext cx="2484000" cy="1980000"/>
          </a:xfrm>
        </p:spPr>
        <p:txBody>
          <a:bodyPr tIns="646328" anchor="ctr" anchorCtr="0"/>
          <a:lstStyle>
            <a:lvl1pPr marL="0" indent="0" algn="ctr">
              <a:buNone/>
              <a:defRPr/>
            </a:lvl1pPr>
          </a:lstStyle>
          <a:p>
            <a:r>
              <a:rPr lang="da-DK" noProof="0" dirty="0" smtClean="0"/>
              <a:t>Indsæt billede</a:t>
            </a:r>
            <a:endParaRPr lang="da-DK" noProof="0" dirty="0"/>
          </a:p>
        </p:txBody>
      </p:sp>
      <p:sp>
        <p:nvSpPr>
          <p:cNvPr id="5" name="Pladsholder til dato 4"/>
          <p:cNvSpPr>
            <a:spLocks noGrp="1"/>
          </p:cNvSpPr>
          <p:nvPr>
            <p:ph type="dt" sz="half" idx="10"/>
          </p:nvPr>
        </p:nvSpPr>
        <p:spPr/>
        <p:txBody>
          <a:bodyPr/>
          <a:lstStyle/>
          <a:p>
            <a:endParaRPr lang="da-DK" dirty="0">
              <a:solidFill>
                <a:prstClr val="white">
                  <a:lumMod val="75000"/>
                </a:prstClr>
              </a:solidFill>
            </a:endParaRPr>
          </a:p>
        </p:txBody>
      </p:sp>
      <p:sp>
        <p:nvSpPr>
          <p:cNvPr id="6" name="Pladsholder til sidefod 5"/>
          <p:cNvSpPr>
            <a:spLocks noGrp="1"/>
          </p:cNvSpPr>
          <p:nvPr>
            <p:ph type="ftr" sz="quarter" idx="11"/>
          </p:nvPr>
        </p:nvSpPr>
        <p:spPr/>
        <p:txBody>
          <a:bodyPr/>
          <a:lstStyle/>
          <a:p>
            <a:endParaRPr lang="da-DK" dirty="0">
              <a:solidFill>
                <a:prstClr val="white">
                  <a:lumMod val="75000"/>
                </a:prstClr>
              </a:solidFill>
            </a:endParaRPr>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5" name="Gruppe 24"/>
          <p:cNvGrpSpPr>
            <a:grpSpLocks/>
          </p:cNvGrpSpPr>
          <p:nvPr userDrawn="1"/>
        </p:nvGrpSpPr>
        <p:grpSpPr bwMode="auto">
          <a:xfrm>
            <a:off x="12326196" y="1704604"/>
            <a:ext cx="2032000" cy="2310533"/>
            <a:chOff x="6573838" y="3603625"/>
            <a:chExt cx="2032000" cy="2310413"/>
          </a:xfrm>
        </p:grpSpPr>
        <p:sp>
          <p:nvSpPr>
            <p:cNvPr id="26" name="TextBox 12"/>
            <p:cNvSpPr txBox="1">
              <a:spLocks noChangeArrowheads="1"/>
            </p:cNvSpPr>
            <p:nvPr userDrawn="1"/>
          </p:nvSpPr>
          <p:spPr bwMode="auto">
            <a:xfrm>
              <a:off x="6573838" y="3603625"/>
              <a:ext cx="2032000" cy="191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1085684" eaLnBrk="1" hangingPunct="1">
                <a:spcAft>
                  <a:spcPts val="600"/>
                </a:spcAft>
                <a:defRPr/>
              </a:pPr>
              <a:r>
                <a:rPr lang="da-DK" sz="900" b="1" noProof="1" smtClean="0">
                  <a:solidFill>
                    <a:srgbClr val="1E4148"/>
                  </a:solidFill>
                  <a:latin typeface="Ubuntu"/>
                </a:rPr>
                <a:t>Indsæt billede</a:t>
              </a:r>
            </a:p>
            <a:p>
              <a:pPr defTabSz="1085684" eaLnBrk="1" hangingPunct="1">
                <a:spcBef>
                  <a:spcPts val="0"/>
                </a:spcBef>
                <a:spcAft>
                  <a:spcPts val="240"/>
                </a:spcAft>
                <a:defRPr/>
              </a:pPr>
              <a:r>
                <a:rPr lang="da-DK" sz="900" b="1" noProof="1" smtClean="0">
                  <a:solidFill>
                    <a:srgbClr val="1E4148"/>
                  </a:solidFill>
                  <a:latin typeface="Ubuntu"/>
                </a:rPr>
                <a:t>1. </a:t>
              </a:r>
              <a:r>
                <a:rPr lang="da-DK" sz="900" noProof="1" smtClean="0">
                  <a:solidFill>
                    <a:srgbClr val="1E4148"/>
                  </a:solidFill>
                  <a:latin typeface="Ubuntu"/>
                </a:rPr>
                <a:t>Klik på det lille billede-indsættelsesikon i midten</a:t>
              </a:r>
            </a:p>
            <a:p>
              <a:pPr defTabSz="1085684" eaLnBrk="1" hangingPunct="1">
                <a:spcBef>
                  <a:spcPts val="0"/>
                </a:spcBef>
                <a:spcAft>
                  <a:spcPts val="240"/>
                </a:spcAft>
                <a:defRPr/>
              </a:pPr>
              <a:r>
                <a:rPr lang="da-DK" sz="900" noProof="1" smtClean="0">
                  <a:solidFill>
                    <a:srgbClr val="1E4148"/>
                  </a:solidFill>
                  <a:latin typeface="Ubuntu"/>
                </a:rPr>
                <a:t>af pladsholderen</a:t>
              </a:r>
            </a:p>
            <a:p>
              <a:pPr defTabSz="1085684" eaLnBrk="1" hangingPunct="1">
                <a:spcBef>
                  <a:spcPts val="0"/>
                </a:spcBef>
                <a:spcAft>
                  <a:spcPts val="240"/>
                </a:spcAft>
                <a:defRPr/>
              </a:pPr>
              <a:r>
                <a:rPr lang="da-DK" sz="900" b="1" noProof="1" smtClean="0">
                  <a:solidFill>
                    <a:srgbClr val="1E4148"/>
                  </a:solidFill>
                  <a:latin typeface="Ubuntu"/>
                </a:rPr>
                <a:t>2. </a:t>
              </a:r>
              <a:r>
                <a:rPr lang="da-DK" sz="900" noProof="1" smtClean="0">
                  <a:solidFill>
                    <a:srgbClr val="1E4148"/>
                  </a:solidFill>
                  <a:latin typeface="Ubuntu"/>
                </a:rPr>
                <a:t>Indsæt det ønskede billede</a:t>
              </a:r>
            </a:p>
            <a:p>
              <a:pPr defTabSz="1085684" eaLnBrk="1" hangingPunct="1">
                <a:spcBef>
                  <a:spcPts val="0"/>
                </a:spcBef>
                <a:spcAft>
                  <a:spcPts val="240"/>
                </a:spcAft>
                <a:defRPr/>
              </a:pPr>
              <a:r>
                <a:rPr lang="da-DK" sz="900" b="1" noProof="1" smtClean="0">
                  <a:solidFill>
                    <a:srgbClr val="1E4148"/>
                  </a:solidFill>
                  <a:latin typeface="Ubuntu"/>
                </a:rPr>
                <a:t>3. </a:t>
              </a:r>
              <a:r>
                <a:rPr lang="da-DK" sz="900" noProof="1" smtClean="0">
                  <a:solidFill>
                    <a:srgbClr val="1E4148"/>
                  </a:solidFill>
                  <a:latin typeface="Ubuntu"/>
                </a:rPr>
                <a:t>Klik </a:t>
              </a:r>
              <a:r>
                <a:rPr lang="da-DK" sz="900" b="1" noProof="1" smtClean="0">
                  <a:solidFill>
                    <a:srgbClr val="1E4148"/>
                  </a:solidFill>
                  <a:latin typeface="Ubuntu"/>
                </a:rPr>
                <a:t>Beskær</a:t>
              </a:r>
              <a:r>
                <a:rPr lang="da-DK" sz="900" noProof="1" smtClean="0">
                  <a:solidFill>
                    <a:srgbClr val="1E4148"/>
                  </a:solidFill>
                  <a:latin typeface="Ubuntu"/>
                </a:rPr>
                <a:t> for at ændre</a:t>
              </a:r>
            </a:p>
            <a:p>
              <a:pPr defTabSz="1085684" eaLnBrk="1" hangingPunct="1">
                <a:spcBef>
                  <a:spcPts val="0"/>
                </a:spcBef>
                <a:spcAft>
                  <a:spcPts val="240"/>
                </a:spcAft>
                <a:defRPr/>
              </a:pPr>
              <a:r>
                <a:rPr lang="da-DK" sz="900" noProof="1" smtClean="0">
                  <a:solidFill>
                    <a:srgbClr val="1E4148"/>
                  </a:solidFill>
                  <a:latin typeface="Ubuntu"/>
                </a:rPr>
                <a:t>billedets fokus/størrelse</a:t>
              </a: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endParaRPr lang="en-GB" altLang="da-DK" sz="900" noProof="1" smtClean="0">
                <a:solidFill>
                  <a:srgbClr val="1E4148"/>
                </a:solidFill>
                <a:latin typeface="Ubuntu"/>
                <a:cs typeface="Arial" charset="0"/>
              </a:endParaRPr>
            </a:p>
            <a:p>
              <a:pPr defTabSz="1085684" eaLnBrk="1" hangingPunct="1">
                <a:spcAft>
                  <a:spcPts val="240"/>
                </a:spcAft>
                <a:defRPr/>
              </a:pPr>
              <a:r>
                <a:rPr lang="da-DK" altLang="da-DK" sz="900" b="1" noProof="1" smtClean="0">
                  <a:solidFill>
                    <a:srgbClr val="1E4148"/>
                  </a:solidFill>
                  <a:latin typeface="Ubuntu"/>
                </a:rPr>
                <a:t>4. </a:t>
              </a:r>
              <a:r>
                <a:rPr lang="da-DK" altLang="da-DK" sz="900" noProof="1" smtClean="0">
                  <a:solidFill>
                    <a:srgbClr val="1E4148"/>
                  </a:solidFill>
                  <a:latin typeface="Ubuntu"/>
                </a:rPr>
                <a:t>Ønsker du at skalere billedet, så hold </a:t>
              </a:r>
              <a:r>
                <a:rPr lang="da-DK" altLang="da-DK" sz="900" b="1" noProof="1" smtClean="0">
                  <a:solidFill>
                    <a:srgbClr val="1E4148"/>
                  </a:solidFill>
                  <a:latin typeface="Ubuntu"/>
                </a:rPr>
                <a:t>SHIFT</a:t>
              </a:r>
              <a:r>
                <a:rPr lang="da-DK" altLang="da-DK" sz="900" noProof="1" smtClean="0">
                  <a:solidFill>
                    <a:srgbClr val="1E4148"/>
                  </a:solidFill>
                  <a:latin typeface="Ubuntu"/>
                </a:rPr>
                <a:t>-knappen nede, mens der trækkes i billedets hjørner</a:t>
              </a:r>
            </a:p>
          </p:txBody>
        </p:sp>
        <p:grpSp>
          <p:nvGrpSpPr>
            <p:cNvPr id="27" name="Gruppe 26"/>
            <p:cNvGrpSpPr>
              <a:grpSpLocks/>
            </p:cNvGrpSpPr>
            <p:nvPr userDrawn="1"/>
          </p:nvGrpSpPr>
          <p:grpSpPr bwMode="auto">
            <a:xfrm>
              <a:off x="6607544" y="5571021"/>
              <a:ext cx="331788" cy="343017"/>
              <a:chOff x="6608483" y="5571145"/>
              <a:chExt cx="331632" cy="343669"/>
            </a:xfrm>
          </p:grpSpPr>
          <p:pic>
            <p:nvPicPr>
              <p:cNvPr id="2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622012" y="5571263"/>
                <a:ext cx="318103" cy="343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 name="Rounded Rectangle 25"/>
              <p:cNvSpPr/>
              <p:nvPr userDrawn="1"/>
            </p:nvSpPr>
            <p:spPr>
              <a:xfrm>
                <a:off x="6608483" y="5571145"/>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085684" eaLnBrk="1" hangingPunct="1">
                  <a:defRPr/>
                </a:pPr>
                <a:endParaRPr lang="da-DK" sz="2000" dirty="0">
                  <a:solidFill>
                    <a:prstClr val="white"/>
                  </a:solidFill>
                </a:endParaRPr>
              </a:p>
            </p:txBody>
          </p:sp>
        </p:grpSp>
        <p:pic>
          <p:nvPicPr>
            <p:cNvPr id="28" name="Picture 2"/>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621052" y="4761970"/>
              <a:ext cx="409575" cy="322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1" name="Rectangle 5"/>
          <p:cNvSpPr/>
          <p:nvPr userDrawn="1"/>
        </p:nvSpPr>
        <p:spPr>
          <a:xfrm>
            <a:off x="-1819024" y="1629594"/>
            <a:ext cx="1739904" cy="2354491"/>
          </a:xfrm>
          <a:prstGeom prst="rect">
            <a:avLst/>
          </a:prstGeom>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noProof="1" smtClean="0">
                <a:solidFill>
                  <a:srgbClr val="1E4148"/>
                </a:solidFill>
              </a:rPr>
              <a:t>Tekst-typografier</a:t>
            </a:r>
          </a:p>
          <a:p>
            <a:pPr algn="r"/>
            <a:r>
              <a:rPr lang="da-DK" sz="900" noProof="1" smtClean="0">
                <a:solidFill>
                  <a:srgbClr val="1E4148"/>
                </a:solidFill>
              </a:rPr>
              <a:t>Brug </a:t>
            </a:r>
            <a:r>
              <a:rPr lang="da-DK" sz="900" b="1" noProof="1" smtClean="0">
                <a:solidFill>
                  <a:srgbClr val="1E4148"/>
                </a:solidFill>
              </a:rPr>
              <a:t>TAB</a:t>
            </a:r>
            <a:r>
              <a:rPr lang="da-DK" sz="900" noProof="1" smtClean="0">
                <a:solidFill>
                  <a:srgbClr val="1E4148"/>
                </a:solidFill>
              </a:rPr>
              <a:t> for at gå frem</a:t>
            </a:r>
          </a:p>
          <a:p>
            <a:pPr algn="r"/>
            <a:r>
              <a:rPr lang="da-DK" sz="900" noProof="1" smtClean="0">
                <a:solidFill>
                  <a:srgbClr val="1E4148"/>
                </a:solidFill>
              </a:rPr>
              <a:t>i tekst-niveauer</a:t>
            </a:r>
          </a:p>
          <a:p>
            <a:pPr algn="r"/>
            <a:endParaRPr lang="en-GB" sz="900" noProof="1" smtClean="0">
              <a:solidFill>
                <a:srgbClr val="1E4148"/>
              </a:solidFill>
              <a:cs typeface="Arial" charset="0"/>
            </a:endParaRPr>
          </a:p>
          <a:p>
            <a:pPr algn="r"/>
            <a:r>
              <a:rPr lang="da-DK" sz="900" noProof="1" smtClean="0">
                <a:solidFill>
                  <a:srgbClr val="1E4148"/>
                </a:solidFill>
              </a:rPr>
              <a:t>Niveau 1 = bullets 20 pt.</a:t>
            </a:r>
          </a:p>
          <a:p>
            <a:pPr algn="r" defTabSz="912013">
              <a:defRPr/>
            </a:pPr>
            <a:r>
              <a:rPr lang="da-DK" sz="900" noProof="1" smtClean="0">
                <a:solidFill>
                  <a:srgbClr val="1E4148"/>
                </a:solidFill>
              </a:rPr>
              <a:t>Niveau 2 = bullets 18 pt.</a:t>
            </a:r>
          </a:p>
          <a:p>
            <a:pPr algn="r" defTabSz="912013">
              <a:defRPr/>
            </a:pPr>
            <a:r>
              <a:rPr lang="da-DK" sz="900" noProof="1" smtClean="0">
                <a:solidFill>
                  <a:srgbClr val="1E4148"/>
                </a:solidFill>
              </a:rPr>
              <a:t>Niveau 3 = bullets 16 pt.</a:t>
            </a:r>
          </a:p>
          <a:p>
            <a:pPr algn="r" defTabSz="912013">
              <a:defRPr/>
            </a:pPr>
            <a:r>
              <a:rPr lang="da-DK" sz="900" noProof="1" smtClean="0">
                <a:solidFill>
                  <a:srgbClr val="1E4148"/>
                </a:solidFill>
              </a:rPr>
              <a:t>Niveau 4 = bullets 14 pt.</a:t>
            </a:r>
          </a:p>
          <a:p>
            <a:pPr algn="r"/>
            <a:r>
              <a:rPr lang="da-DK" sz="900" noProof="1" smtClean="0">
                <a:solidFill>
                  <a:srgbClr val="1E4148"/>
                </a:solidFill>
              </a:rPr>
              <a:t>Niveau 5 - 9 = bullets 12 pt.</a:t>
            </a:r>
          </a:p>
          <a:p>
            <a:pPr algn="r"/>
            <a:endParaRPr lang="en-GB" sz="900" noProof="1" smtClean="0">
              <a:solidFill>
                <a:srgbClr val="1E4148"/>
              </a:solidFill>
              <a:cs typeface="Arial" charset="0"/>
            </a:endParaRPr>
          </a:p>
          <a:p>
            <a:pPr algn="r"/>
            <a:r>
              <a:rPr lang="da-DK" sz="900" noProof="1" smtClean="0">
                <a:solidFill>
                  <a:srgbClr val="1E4148"/>
                </a:solidFill>
              </a:rPr>
              <a:t>For at gå tilbage i tekst-niveauer,</a:t>
            </a:r>
          </a:p>
          <a:p>
            <a:pPr algn="r"/>
            <a:r>
              <a:rPr lang="da-DK" sz="900" noProof="1" smtClean="0">
                <a:solidFill>
                  <a:srgbClr val="1E4148"/>
                </a:solidFill>
              </a:rPr>
              <a:t>brug </a:t>
            </a:r>
            <a:r>
              <a:rPr lang="da-DK" sz="900" b="1" noProof="1" smtClean="0">
                <a:solidFill>
                  <a:srgbClr val="1E4148"/>
                </a:solidFill>
              </a:rPr>
              <a:t>SHIFT</a:t>
            </a:r>
            <a:r>
              <a:rPr lang="da-DK" sz="900" noProof="1" smtClean="0">
                <a:solidFill>
                  <a:srgbClr val="1E4148"/>
                </a:solidFill>
              </a:rPr>
              <a:t> + </a:t>
            </a:r>
            <a:r>
              <a:rPr lang="da-DK" sz="900" b="1" noProof="1" smtClean="0">
                <a:solidFill>
                  <a:srgbClr val="1E4148"/>
                </a:solidFill>
              </a:rPr>
              <a:t>TAB</a:t>
            </a:r>
          </a:p>
          <a:p>
            <a:pPr algn="r"/>
            <a:endParaRPr lang="en-GB" sz="900" noProof="1" smtClean="0">
              <a:solidFill>
                <a:srgbClr val="1E4148"/>
              </a:solidFill>
              <a:cs typeface="Arial" charset="0"/>
            </a:endParaRPr>
          </a:p>
          <a:p>
            <a:pPr algn="r"/>
            <a:endParaRPr lang="en-GB" sz="900" noProof="1" smtClean="0">
              <a:solidFill>
                <a:srgbClr val="1E4148"/>
              </a:solidFill>
              <a:cs typeface="Arial" charset="0"/>
            </a:endParaRPr>
          </a:p>
          <a:p>
            <a:pPr algn="r"/>
            <a:r>
              <a:rPr lang="da-DK" sz="900" noProof="1" smtClean="0">
                <a:solidFill>
                  <a:srgbClr val="1E4148"/>
                </a:solidFill>
              </a:rPr>
              <a:t>Alternativt kan</a:t>
            </a:r>
          </a:p>
          <a:p>
            <a:pPr algn="r"/>
            <a:r>
              <a:rPr lang="da-DK" sz="900" b="1" noProof="1" smtClean="0">
                <a:solidFill>
                  <a:srgbClr val="1E4148"/>
                </a:solidFill>
              </a:rPr>
              <a:t>Forøg og Formindsk </a:t>
            </a:r>
          </a:p>
          <a:p>
            <a:pPr algn="r"/>
            <a:r>
              <a:rPr lang="da-DK" sz="900" noProof="1" smtClean="0">
                <a:solidFill>
                  <a:srgbClr val="1E4148"/>
                </a:solidFill>
              </a:rPr>
              <a:t>listeniveau bruges</a:t>
            </a:r>
          </a:p>
        </p:txBody>
      </p:sp>
    </p:spTree>
    <p:extLst>
      <p:ext uri="{BB962C8B-B14F-4D97-AF65-F5344CB8AC3E}">
        <p14:creationId xmlns:p14="http://schemas.microsoft.com/office/powerpoint/2010/main" val="91477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emf"/><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13.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59.xml"/><Relationship Id="rId2" Type="http://schemas.openxmlformats.org/officeDocument/2006/relationships/slideLayout" Target="../slideLayouts/slideLayout65.xml"/><Relationship Id="rId16" Type="http://schemas.openxmlformats.org/officeDocument/2006/relationships/image" Target="../media/image3.emf"/><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vmlDrawing" Target="../drawings/vmlDrawing13.vml"/><Relationship Id="rId5" Type="http://schemas.openxmlformats.org/officeDocument/2006/relationships/slideLayout" Target="../slideLayouts/slideLayout68.xml"/><Relationship Id="rId15" Type="http://schemas.openxmlformats.org/officeDocument/2006/relationships/image" Target="../media/image2.png"/><Relationship Id="rId10" Type="http://schemas.openxmlformats.org/officeDocument/2006/relationships/theme" Target="../theme/theme10.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vmlDrawing" Target="../drawings/vmlDrawing14.vml"/><Relationship Id="rId3" Type="http://schemas.openxmlformats.org/officeDocument/2006/relationships/slideLayout" Target="../slideLayouts/slideLayout75.xml"/><Relationship Id="rId21" Type="http://schemas.openxmlformats.org/officeDocument/2006/relationships/image" Target="../media/image1.emf"/><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11.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oleObject" Target="../embeddings/oleObject14.bin"/><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3.emf"/><Relationship Id="rId10" Type="http://schemas.openxmlformats.org/officeDocument/2006/relationships/slideLayout" Target="../slideLayouts/slideLayout82.xml"/><Relationship Id="rId19" Type="http://schemas.openxmlformats.org/officeDocument/2006/relationships/tags" Target="../tags/tag60.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2.xml"/><Relationship Id="rId3" Type="http://schemas.openxmlformats.org/officeDocument/2006/relationships/slideLayout" Target="../slideLayouts/slideLayout91.xml"/><Relationship Id="rId21" Type="http://schemas.openxmlformats.org/officeDocument/2006/relationships/oleObject" Target="../embeddings/oleObject15.bin"/><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ags" Target="../tags/tag61.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image" Target="../media/image3.emf"/><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2.png"/><Relationship Id="rId10" Type="http://schemas.openxmlformats.org/officeDocument/2006/relationships/slideLayout" Target="../slideLayouts/slideLayout98.xml"/><Relationship Id="rId19" Type="http://schemas.openxmlformats.org/officeDocument/2006/relationships/vmlDrawing" Target="../drawings/vmlDrawing15.v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17.jpeg"/><Relationship Id="rId3" Type="http://schemas.openxmlformats.org/officeDocument/2006/relationships/slideLayout" Target="../slideLayouts/slideLayout108.xml"/><Relationship Id="rId21" Type="http://schemas.openxmlformats.org/officeDocument/2006/relationships/tags" Target="../tags/tag75.xml"/><Relationship Id="rId7" Type="http://schemas.openxmlformats.org/officeDocument/2006/relationships/vmlDrawing" Target="../drawings/vmlDrawing16.v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16.emf"/><Relationship Id="rId2" Type="http://schemas.openxmlformats.org/officeDocument/2006/relationships/slideLayout" Target="../slideLayouts/slideLayout107.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slideLayout" Target="../slideLayouts/slideLayout106.xml"/><Relationship Id="rId6" Type="http://schemas.openxmlformats.org/officeDocument/2006/relationships/theme" Target="../theme/theme13.xml"/><Relationship Id="rId11" Type="http://schemas.openxmlformats.org/officeDocument/2006/relationships/tags" Target="../tags/tag65.xml"/><Relationship Id="rId24" Type="http://schemas.openxmlformats.org/officeDocument/2006/relationships/oleObject" Target="../embeddings/oleObject16.bin"/><Relationship Id="rId5" Type="http://schemas.openxmlformats.org/officeDocument/2006/relationships/slideLayout" Target="../slideLayouts/slideLayout110.xml"/><Relationship Id="rId15" Type="http://schemas.openxmlformats.org/officeDocument/2006/relationships/tags" Target="../tags/tag69.xml"/><Relationship Id="rId23" Type="http://schemas.openxmlformats.org/officeDocument/2006/relationships/tags" Target="../tags/tag77.xml"/><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slideLayout" Target="../slideLayouts/slideLayout109.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image" Target="../media/image20.jpeg"/></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7.jpeg"/><Relationship Id="rId3" Type="http://schemas.openxmlformats.org/officeDocument/2006/relationships/slideLayout" Target="../slideLayouts/slideLayout113.xml"/><Relationship Id="rId21" Type="http://schemas.openxmlformats.org/officeDocument/2006/relationships/tags" Target="../tags/tag92.xml"/><Relationship Id="rId7" Type="http://schemas.openxmlformats.org/officeDocument/2006/relationships/vmlDrawing" Target="../drawings/vmlDrawing18.v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image" Target="../media/image16.emf"/><Relationship Id="rId2" Type="http://schemas.openxmlformats.org/officeDocument/2006/relationships/slideLayout" Target="../slideLayouts/slideLayout112.xml"/><Relationship Id="rId16" Type="http://schemas.openxmlformats.org/officeDocument/2006/relationships/tags" Target="../tags/tag87.xml"/><Relationship Id="rId20" Type="http://schemas.openxmlformats.org/officeDocument/2006/relationships/tags" Target="../tags/tag91.xml"/><Relationship Id="rId1" Type="http://schemas.openxmlformats.org/officeDocument/2006/relationships/slideLayout" Target="../slideLayouts/slideLayout111.xml"/><Relationship Id="rId6" Type="http://schemas.openxmlformats.org/officeDocument/2006/relationships/theme" Target="../theme/theme14.xml"/><Relationship Id="rId11" Type="http://schemas.openxmlformats.org/officeDocument/2006/relationships/tags" Target="../tags/tag82.xml"/><Relationship Id="rId24" Type="http://schemas.openxmlformats.org/officeDocument/2006/relationships/oleObject" Target="../embeddings/oleObject18.bin"/><Relationship Id="rId5" Type="http://schemas.openxmlformats.org/officeDocument/2006/relationships/slideLayout" Target="../slideLayouts/slideLayout115.xml"/><Relationship Id="rId15" Type="http://schemas.openxmlformats.org/officeDocument/2006/relationships/tags" Target="../tags/tag86.xml"/><Relationship Id="rId23" Type="http://schemas.openxmlformats.org/officeDocument/2006/relationships/tags" Target="../tags/tag94.xml"/><Relationship Id="rId10" Type="http://schemas.openxmlformats.org/officeDocument/2006/relationships/tags" Target="../tags/tag81.xml"/><Relationship Id="rId19" Type="http://schemas.openxmlformats.org/officeDocument/2006/relationships/tags" Target="../tags/tag90.xml"/><Relationship Id="rId4" Type="http://schemas.openxmlformats.org/officeDocument/2006/relationships/slideLayout" Target="../slideLayouts/slideLayout114.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tags" Target="../tags/tag93.xml"/><Relationship Id="rId27" Type="http://schemas.openxmlformats.org/officeDocument/2006/relationships/image" Target="../media/image2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3.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2.png"/><Relationship Id="rId2" Type="http://schemas.openxmlformats.org/officeDocument/2006/relationships/slideLayout" Target="../slideLayouts/slideLayout117.xml"/><Relationship Id="rId16" Type="http://schemas.openxmlformats.org/officeDocument/2006/relationships/theme" Target="../theme/theme1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3.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2.png"/><Relationship Id="rId2" Type="http://schemas.openxmlformats.org/officeDocument/2006/relationships/slideLayout" Target="../slideLayouts/slideLayout132.xml"/><Relationship Id="rId16" Type="http://schemas.openxmlformats.org/officeDocument/2006/relationships/theme" Target="../theme/theme1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3" Type="http://schemas.openxmlformats.org/officeDocument/2006/relationships/slideLayout" Target="../slideLayouts/slideLayout148.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image" Target="../media/image20.jpeg"/><Relationship Id="rId2" Type="http://schemas.openxmlformats.org/officeDocument/2006/relationships/slideLayout" Target="../slideLayouts/slideLayout147.xml"/><Relationship Id="rId16" Type="http://schemas.openxmlformats.org/officeDocument/2006/relationships/tags" Target="../tags/tag106.xml"/><Relationship Id="rId20" Type="http://schemas.openxmlformats.org/officeDocument/2006/relationships/tags" Target="../tags/tag110.xml"/><Relationship Id="rId1" Type="http://schemas.openxmlformats.org/officeDocument/2006/relationships/slideLayout" Target="../slideLayouts/slideLayout146.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image" Target="../media/image17.jpeg"/><Relationship Id="rId5" Type="http://schemas.openxmlformats.org/officeDocument/2006/relationships/vmlDrawing" Target="../drawings/vmlDrawing20.vml"/><Relationship Id="rId15" Type="http://schemas.openxmlformats.org/officeDocument/2006/relationships/tags" Target="../tags/tag105.xml"/><Relationship Id="rId23" Type="http://schemas.openxmlformats.org/officeDocument/2006/relationships/image" Target="../media/image16.emf"/><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heme" Target="../theme/theme17.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oleObject" Target="../embeddings/oleObject20.bin"/></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ags" Target="../tags/tag113.xml"/><Relationship Id="rId3" Type="http://schemas.openxmlformats.org/officeDocument/2006/relationships/slideLayout" Target="../slideLayouts/slideLayout151.xml"/><Relationship Id="rId21" Type="http://schemas.openxmlformats.org/officeDocument/2006/relationships/image" Target="../media/image2.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vmlDrawing" Target="../drawings/vmlDrawing22.vml"/><Relationship Id="rId2" Type="http://schemas.openxmlformats.org/officeDocument/2006/relationships/slideLayout" Target="../slideLayouts/slideLayout150.xml"/><Relationship Id="rId16" Type="http://schemas.openxmlformats.org/officeDocument/2006/relationships/theme" Target="../theme/theme18.xml"/><Relationship Id="rId20" Type="http://schemas.openxmlformats.org/officeDocument/2006/relationships/image" Target="../media/image1.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oleObject" Target="../embeddings/oleObject22.bin"/><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3.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ags" Target="../tags/tag114.xml"/><Relationship Id="rId3" Type="http://schemas.openxmlformats.org/officeDocument/2006/relationships/slideLayout" Target="../slideLayouts/slideLayout166.xml"/><Relationship Id="rId21" Type="http://schemas.openxmlformats.org/officeDocument/2006/relationships/image" Target="../media/image2.png"/><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vmlDrawing" Target="../drawings/vmlDrawing23.vml"/><Relationship Id="rId2" Type="http://schemas.openxmlformats.org/officeDocument/2006/relationships/slideLayout" Target="../slideLayouts/slideLayout165.xml"/><Relationship Id="rId16" Type="http://schemas.openxmlformats.org/officeDocument/2006/relationships/theme" Target="../theme/theme19.xml"/><Relationship Id="rId20" Type="http://schemas.openxmlformats.org/officeDocument/2006/relationships/image" Target="../media/image1.emf"/><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oleObject" Target="../embeddings/oleObject23.bin"/><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tags" Target="../tags/tag115.xml"/><Relationship Id="rId3" Type="http://schemas.openxmlformats.org/officeDocument/2006/relationships/slideLayout" Target="../slideLayouts/slideLayout181.xml"/><Relationship Id="rId21" Type="http://schemas.openxmlformats.org/officeDocument/2006/relationships/image" Target="../media/image2.png"/><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vmlDrawing" Target="../drawings/vmlDrawing24.vml"/><Relationship Id="rId2" Type="http://schemas.openxmlformats.org/officeDocument/2006/relationships/slideLayout" Target="../slideLayouts/slideLayout180.xml"/><Relationship Id="rId16" Type="http://schemas.openxmlformats.org/officeDocument/2006/relationships/theme" Target="../theme/theme20.xml"/><Relationship Id="rId20" Type="http://schemas.openxmlformats.org/officeDocument/2006/relationships/image" Target="../media/image1.emf"/><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oleObject" Target="../embeddings/oleObject24.bin"/><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3.e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3.emf"/><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2.png"/><Relationship Id="rId2" Type="http://schemas.openxmlformats.org/officeDocument/2006/relationships/slideLayout" Target="../slideLayouts/slideLayout195.xml"/><Relationship Id="rId16" Type="http://schemas.openxmlformats.org/officeDocument/2006/relationships/theme" Target="../theme/theme21.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ags" Target="../tags/tag116.xml"/><Relationship Id="rId3" Type="http://schemas.openxmlformats.org/officeDocument/2006/relationships/slideLayout" Target="../slideLayouts/slideLayout211.xml"/><Relationship Id="rId21" Type="http://schemas.openxmlformats.org/officeDocument/2006/relationships/image" Target="../media/image2.png"/><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vmlDrawing" Target="../drawings/vmlDrawing25.vml"/><Relationship Id="rId2" Type="http://schemas.openxmlformats.org/officeDocument/2006/relationships/slideLayout" Target="../slideLayouts/slideLayout210.xml"/><Relationship Id="rId16" Type="http://schemas.openxmlformats.org/officeDocument/2006/relationships/theme" Target="../theme/theme22.xml"/><Relationship Id="rId20" Type="http://schemas.openxmlformats.org/officeDocument/2006/relationships/image" Target="../media/image1.emf"/><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oleObject" Target="../embeddings/oleObject25.bin"/><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3.e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ags" Target="../tags/tag117.xml"/><Relationship Id="rId3" Type="http://schemas.openxmlformats.org/officeDocument/2006/relationships/slideLayout" Target="../slideLayouts/slideLayout226.xml"/><Relationship Id="rId21" Type="http://schemas.openxmlformats.org/officeDocument/2006/relationships/image" Target="../media/image2.png"/><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vmlDrawing" Target="../drawings/vmlDrawing26.vml"/><Relationship Id="rId2" Type="http://schemas.openxmlformats.org/officeDocument/2006/relationships/slideLayout" Target="../slideLayouts/slideLayout225.xml"/><Relationship Id="rId16" Type="http://schemas.openxmlformats.org/officeDocument/2006/relationships/theme" Target="../theme/theme23.xml"/><Relationship Id="rId20" Type="http://schemas.openxmlformats.org/officeDocument/2006/relationships/image" Target="../media/image1.emf"/><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19" Type="http://schemas.openxmlformats.org/officeDocument/2006/relationships/oleObject" Target="../embeddings/oleObject26.bin"/><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image" Target="../media/image17.jpeg"/><Relationship Id="rId3" Type="http://schemas.openxmlformats.org/officeDocument/2006/relationships/slideLayout" Target="../slideLayouts/slideLayout34.xml"/><Relationship Id="rId21" Type="http://schemas.openxmlformats.org/officeDocument/2006/relationships/tags" Target="../tags/tag17.xml"/><Relationship Id="rId7" Type="http://schemas.openxmlformats.org/officeDocument/2006/relationships/vmlDrawing" Target="../drawings/vmlDrawing3.v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16.emf"/><Relationship Id="rId2" Type="http://schemas.openxmlformats.org/officeDocument/2006/relationships/slideLayout" Target="../slideLayouts/slideLayout33.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32.xml"/><Relationship Id="rId6" Type="http://schemas.openxmlformats.org/officeDocument/2006/relationships/theme" Target="../theme/theme3.xml"/><Relationship Id="rId11" Type="http://schemas.openxmlformats.org/officeDocument/2006/relationships/tags" Target="../tags/tag7.xml"/><Relationship Id="rId24" Type="http://schemas.openxmlformats.org/officeDocument/2006/relationships/oleObject" Target="../embeddings/oleObject3.bin"/><Relationship Id="rId5" Type="http://schemas.openxmlformats.org/officeDocument/2006/relationships/slideLayout" Target="../slideLayouts/slideLayout36.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slideLayout" Target="../slideLayouts/slideLayout35.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tags" Target="../tags/tag33.xml"/><Relationship Id="rId3" Type="http://schemas.openxmlformats.org/officeDocument/2006/relationships/slideLayout" Target="../slideLayouts/slideLayout39.xml"/><Relationship Id="rId21" Type="http://schemas.openxmlformats.org/officeDocument/2006/relationships/tags" Target="../tags/tag36.xml"/><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image" Target="../media/image20.jpeg"/><Relationship Id="rId2" Type="http://schemas.openxmlformats.org/officeDocument/2006/relationships/slideLayout" Target="../slideLayouts/slideLayout38.xml"/><Relationship Id="rId16" Type="http://schemas.openxmlformats.org/officeDocument/2006/relationships/tags" Target="../tags/tag31.xml"/><Relationship Id="rId20" Type="http://schemas.openxmlformats.org/officeDocument/2006/relationships/tags" Target="../tags/tag35.xml"/><Relationship Id="rId1" Type="http://schemas.openxmlformats.org/officeDocument/2006/relationships/slideLayout" Target="../slideLayouts/slideLayout37.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7.jpeg"/><Relationship Id="rId5" Type="http://schemas.openxmlformats.org/officeDocument/2006/relationships/vmlDrawing" Target="../drawings/vmlDrawing5.vml"/><Relationship Id="rId15" Type="http://schemas.openxmlformats.org/officeDocument/2006/relationships/tags" Target="../tags/tag30.xml"/><Relationship Id="rId23" Type="http://schemas.openxmlformats.org/officeDocument/2006/relationships/image" Target="../media/image16.emf"/><Relationship Id="rId10" Type="http://schemas.openxmlformats.org/officeDocument/2006/relationships/tags" Target="../tags/tag25.xml"/><Relationship Id="rId19" Type="http://schemas.openxmlformats.org/officeDocument/2006/relationships/tags" Target="../tags/tag34.xml"/><Relationship Id="rId4" Type="http://schemas.openxmlformats.org/officeDocument/2006/relationships/theme" Target="../theme/theme4.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oleObject" Target="../embeddings/oleObject5.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5.xml"/><Relationship Id="rId3" Type="http://schemas.openxmlformats.org/officeDocument/2006/relationships/slideLayout" Target="../slideLayouts/slideLayout42.xml"/><Relationship Id="rId21" Type="http://schemas.openxmlformats.org/officeDocument/2006/relationships/oleObject" Target="../embeddings/oleObject7.bin"/><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ags" Target="../tags/tag3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3.emf"/><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png"/><Relationship Id="rId10" Type="http://schemas.openxmlformats.org/officeDocument/2006/relationships/slideLayout" Target="../slideLayouts/slideLayout49.xml"/><Relationship Id="rId19" Type="http://schemas.openxmlformats.org/officeDocument/2006/relationships/vmlDrawing" Target="../drawings/vmlDrawing7.v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slideLayout" Target="../slideLayouts/slideLayout59.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image" Target="../media/image20.jpeg"/><Relationship Id="rId2" Type="http://schemas.openxmlformats.org/officeDocument/2006/relationships/slideLayout" Target="../slideLayouts/slideLayout58.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slideLayout" Target="../slideLayouts/slideLayout57.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image" Target="../media/image17.jpeg"/><Relationship Id="rId5" Type="http://schemas.openxmlformats.org/officeDocument/2006/relationships/vmlDrawing" Target="../drawings/vmlDrawing8.vml"/><Relationship Id="rId15" Type="http://schemas.openxmlformats.org/officeDocument/2006/relationships/tags" Target="../tags/tag48.xml"/><Relationship Id="rId23" Type="http://schemas.openxmlformats.org/officeDocument/2006/relationships/image" Target="../media/image16.emf"/><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heme" Target="../theme/theme6.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oleObject" Target="../embeddings/oleObject8.bin"/></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7.xml"/><Relationship Id="rId7" Type="http://schemas.openxmlformats.org/officeDocument/2006/relationships/image" Target="../media/image1.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oleObject" Target="../embeddings/oleObject10.bin"/><Relationship Id="rId5" Type="http://schemas.openxmlformats.org/officeDocument/2006/relationships/tags" Target="../tags/tag56.xml"/><Relationship Id="rId4" Type="http://schemas.openxmlformats.org/officeDocument/2006/relationships/vmlDrawing" Target="../drawings/vmlDrawing10.vml"/><Relationship Id="rId9"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1.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6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tags" Target="../tags/tag5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vmlDrawing" Target="../drawings/vmlDrawing12.vml"/><Relationship Id="rId7"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63.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tags" Target="../tags/tag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410897825"/>
              </p:ext>
            </p:extLst>
          </p:nvPr>
        </p:nvGraphicFramePr>
        <p:xfrm>
          <a:off x="1612" y="1612"/>
          <a:ext cx="1587" cy="1587"/>
        </p:xfrm>
        <a:graphic>
          <a:graphicData uri="http://schemas.openxmlformats.org/presentationml/2006/ole">
            <mc:AlternateContent xmlns:mc="http://schemas.openxmlformats.org/markup-compatibility/2006">
              <mc:Choice xmlns:v="urn:schemas-microsoft-com:vml" Requires="v">
                <p:oleObj spid="_x0000_s37680" name="think-cell Slide" r:id="rId20" imgW="360" imgH="360" progId="">
                  <p:embed/>
                </p:oleObj>
              </mc:Choice>
              <mc:Fallback>
                <p:oleObj name="think-cell Slide" r:id="rId20" imgW="360" imgH="360" progId="">
                  <p:embed/>
                  <p:pic>
                    <p:nvPicPr>
                      <p:cNvPr id="0" name="Picture 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2" y="1612"/>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da-DK" dirty="0"/>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da-DK" dirty="0"/>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da-DK" smtClean="0"/>
              <a:pPr/>
              <a:t>‹nr.›</a:t>
            </a:fld>
            <a:endParaRPr lang="da-DK"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8" r:id="rId3"/>
    <p:sldLayoutId id="2147483669" r:id="rId4"/>
    <p:sldLayoutId id="2147483670" r:id="rId5"/>
    <p:sldLayoutId id="2147483665" r:id="rId6"/>
    <p:sldLayoutId id="2147483661" r:id="rId7"/>
    <p:sldLayoutId id="2147483662" r:id="rId8"/>
    <p:sldLayoutId id="2147483663" r:id="rId9"/>
    <p:sldLayoutId id="2147483664" r:id="rId10"/>
    <p:sldLayoutId id="2147483667" r:id="rId11"/>
    <p:sldLayoutId id="2147483671" r:id="rId12"/>
    <p:sldLayoutId id="2147483666" r:id="rId13"/>
    <p:sldLayoutId id="2147483654" r:id="rId14"/>
    <p:sldLayoutId id="2147483655" r:id="rId15"/>
    <p:sldLayoutId id="2147483924" r:id="rId16"/>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extLst>
              <p:ext uri="{D42A27DB-BD31-4B8C-83A1-F6EECF244321}">
                <p14:modId xmlns:p14="http://schemas.microsoft.com/office/powerpoint/2010/main" val="898843505"/>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6223"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86745170"/>
      </p:ext>
    </p:extLst>
  </p:cSld>
  <p:clrMap bg1="lt1" tx1="dk1" bg2="lt2" tx2="dk2" accent1="accent1" accent2="accent2" accent3="accent3" accent4="accent4" accent5="accent5" accent6="accent6" hlink="hlink" folHlink="folHlink"/>
  <p:sldLayoutIdLst>
    <p:sldLayoutId id="2147483733" r:id="rId1"/>
    <p:sldLayoutId id="2147483930" r:id="rId2"/>
    <p:sldLayoutId id="2147483936" r:id="rId3"/>
    <p:sldLayoutId id="2147483937" r:id="rId4"/>
    <p:sldLayoutId id="2147483938" r:id="rId5"/>
    <p:sldLayoutId id="2147483939" r:id="rId6"/>
    <p:sldLayoutId id="2147483940" r:id="rId7"/>
    <p:sldLayoutId id="2147483941" r:id="rId8"/>
    <p:sldLayoutId id="2147483942" r:id="rId9"/>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815771847"/>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9236" name="think-cell Slide" r:id="rId20" imgW="360" imgH="360" progId="">
                  <p:embed/>
                </p:oleObj>
              </mc:Choice>
              <mc:Fallback>
                <p:oleObj name="think-cell Slide" r:id="rId20" imgW="360" imgH="36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1" y="161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56416977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4071635033"/>
              </p:ext>
            </p:extLst>
          </p:nvPr>
        </p:nvGraphicFramePr>
        <p:xfrm>
          <a:off x="1614" y="1614"/>
          <a:ext cx="1587" cy="1587"/>
        </p:xfrm>
        <a:graphic>
          <a:graphicData uri="http://schemas.openxmlformats.org/presentationml/2006/ole">
            <mc:AlternateContent xmlns:mc="http://schemas.openxmlformats.org/markup-compatibility/2006">
              <mc:Choice xmlns:v="urn:schemas-microsoft-com:vml" Requires="v">
                <p:oleObj spid="_x0000_s70257"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4" y="1614"/>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684"/>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684"/>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3"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684"/>
            <a:fld id="{667EC89C-17A0-4E64-A6D2-B825673CEEDF}" type="slidenum">
              <a:rPr lang="da-DK" smtClean="0"/>
              <a:pPr defTabSz="1085684"/>
              <a:t>‹nr.›</a:t>
            </a:fld>
            <a:endParaRPr lang="da-DK" dirty="0"/>
          </a:p>
        </p:txBody>
      </p:sp>
      <p:grpSp>
        <p:nvGrpSpPr>
          <p:cNvPr id="16" name="Gruppe 15"/>
          <p:cNvGrpSpPr>
            <a:grpSpLocks noChangeAspect="1"/>
          </p:cNvGrpSpPr>
          <p:nvPr userDrawn="1"/>
        </p:nvGrpSpPr>
        <p:grpSpPr>
          <a:xfrm>
            <a:off x="774688" y="6213241"/>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060217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ftr="0" dt="0"/>
  <p:txStyles>
    <p:titleStyle>
      <a:lvl1pPr algn="l" defTabSz="1085684" rtl="0" eaLnBrk="1" latinLnBrk="0" hangingPunct="1">
        <a:spcBef>
          <a:spcPct val="0"/>
        </a:spcBef>
        <a:buNone/>
        <a:defRPr sz="3000" b="1" kern="1200">
          <a:solidFill>
            <a:schemeClr val="tx1"/>
          </a:solidFill>
          <a:latin typeface="+mj-lt"/>
          <a:ea typeface="+mj-ea"/>
          <a:cs typeface="+mj-cs"/>
        </a:defRPr>
      </a:lvl1pPr>
    </p:titleStyle>
    <p:bodyStyle>
      <a:lvl1pPr marL="205855" indent="-205855" algn="l" defTabSz="1085684"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288" indent="-201093" algn="l" defTabSz="1085684"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514" indent="-197481" algn="l" defTabSz="1085684"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514" indent="-197481" algn="l" defTabSz="1085684"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514" indent="-197481" algn="l" defTabSz="1085684"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684" rtl="0" eaLnBrk="1" latinLnBrk="0" hangingPunct="1">
        <a:defRPr sz="2100" kern="1200">
          <a:solidFill>
            <a:schemeClr val="tx1"/>
          </a:solidFill>
          <a:latin typeface="+mn-lt"/>
          <a:ea typeface="+mn-ea"/>
          <a:cs typeface="+mn-cs"/>
        </a:defRPr>
      </a:lvl1pPr>
      <a:lvl2pPr marL="542821" algn="l" defTabSz="1085684" rtl="0" eaLnBrk="1" latinLnBrk="0" hangingPunct="1">
        <a:defRPr sz="2100" kern="1200">
          <a:solidFill>
            <a:schemeClr val="tx1"/>
          </a:solidFill>
          <a:latin typeface="+mn-lt"/>
          <a:ea typeface="+mn-ea"/>
          <a:cs typeface="+mn-cs"/>
        </a:defRPr>
      </a:lvl2pPr>
      <a:lvl3pPr marL="1085684" algn="l" defTabSz="1085684" rtl="0" eaLnBrk="1" latinLnBrk="0" hangingPunct="1">
        <a:defRPr sz="2100" kern="1200">
          <a:solidFill>
            <a:schemeClr val="tx1"/>
          </a:solidFill>
          <a:latin typeface="+mn-lt"/>
          <a:ea typeface="+mn-ea"/>
          <a:cs typeface="+mn-cs"/>
        </a:defRPr>
      </a:lvl3pPr>
      <a:lvl4pPr marL="1628513" algn="l" defTabSz="1085684" rtl="0" eaLnBrk="1" latinLnBrk="0" hangingPunct="1">
        <a:defRPr sz="2100" kern="1200">
          <a:solidFill>
            <a:schemeClr val="tx1"/>
          </a:solidFill>
          <a:latin typeface="+mn-lt"/>
          <a:ea typeface="+mn-ea"/>
          <a:cs typeface="+mn-cs"/>
        </a:defRPr>
      </a:lvl4pPr>
      <a:lvl5pPr marL="2171349" algn="l" defTabSz="1085684" rtl="0" eaLnBrk="1" latinLnBrk="0" hangingPunct="1">
        <a:defRPr sz="2100" kern="1200">
          <a:solidFill>
            <a:schemeClr val="tx1"/>
          </a:solidFill>
          <a:latin typeface="+mn-lt"/>
          <a:ea typeface="+mn-ea"/>
          <a:cs typeface="+mn-cs"/>
        </a:defRPr>
      </a:lvl5pPr>
      <a:lvl6pPr marL="2714190" algn="l" defTabSz="1085684" rtl="0" eaLnBrk="1" latinLnBrk="0" hangingPunct="1">
        <a:defRPr sz="2100" kern="1200">
          <a:solidFill>
            <a:schemeClr val="tx1"/>
          </a:solidFill>
          <a:latin typeface="+mn-lt"/>
          <a:ea typeface="+mn-ea"/>
          <a:cs typeface="+mn-cs"/>
        </a:defRPr>
      </a:lvl6pPr>
      <a:lvl7pPr marL="3257020" algn="l" defTabSz="1085684" rtl="0" eaLnBrk="1" latinLnBrk="0" hangingPunct="1">
        <a:defRPr sz="2100" kern="1200">
          <a:solidFill>
            <a:schemeClr val="tx1"/>
          </a:solidFill>
          <a:latin typeface="+mn-lt"/>
          <a:ea typeface="+mn-ea"/>
          <a:cs typeface="+mn-cs"/>
        </a:defRPr>
      </a:lvl7pPr>
      <a:lvl8pPr marL="3799861" algn="l" defTabSz="1085684" rtl="0" eaLnBrk="1" latinLnBrk="0" hangingPunct="1">
        <a:defRPr sz="2100" kern="1200">
          <a:solidFill>
            <a:schemeClr val="tx1"/>
          </a:solidFill>
          <a:latin typeface="+mn-lt"/>
          <a:ea typeface="+mn-ea"/>
          <a:cs typeface="+mn-cs"/>
        </a:defRPr>
      </a:lvl8pPr>
      <a:lvl9pPr marL="4342697" algn="l" defTabSz="1085684" rtl="0" eaLnBrk="1" latinLnBrk="0" hangingPunct="1">
        <a:defRPr sz="21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99668771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2197"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468"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8"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468"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34" indent="-147334"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261" indent="-654261" defTabSz="1085045"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468" fontAlgn="base">
                <a:spcBef>
                  <a:spcPct val="0"/>
                </a:spcBef>
                <a:spcAft>
                  <a:spcPct val="0"/>
                </a:spcAft>
              </a:pPr>
              <a:r>
                <a:rPr lang="da-DK" sz="1900" b="1" dirty="0" smtClean="0">
                  <a:solidFill>
                    <a:srgbClr val="1E4148"/>
                  </a:solidFill>
                </a:rPr>
                <a:t>Title</a:t>
              </a:r>
            </a:p>
            <a:p>
              <a:pPr defTabSz="912468"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4" y="398233"/>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468"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3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2"/>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3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468"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468" fontAlgn="base">
              <a:spcBef>
                <a:spcPct val="0"/>
              </a:spcBef>
              <a:spcAft>
                <a:spcPct val="0"/>
              </a:spcAft>
            </a:pPr>
            <a:fld id="{42C328C1-A84F-4A39-A664-DBA00541A8C6}" type="slidenum">
              <a:rPr lang="da-DK" smtClean="0">
                <a:solidFill>
                  <a:srgbClr val="1E4148"/>
                </a:solidFill>
              </a:rPr>
              <a:pPr algn="ctr" defTabSz="912468"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70823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iming>
    <p:tnLst>
      <p:par>
        <p:cTn id="1" dur="indefinite" restart="never" nodeType="tmRoot"/>
      </p:par>
    </p:tnLst>
  </p:timing>
  <p:hf hdr="0" ftr="0" dt="0"/>
  <p:txStyles>
    <p:titleStyle>
      <a:lvl1pPr algn="l" defTabSz="1085045" rtl="0" eaLnBrk="1" fontAlgn="base" hangingPunct="1">
        <a:spcBef>
          <a:spcPct val="0"/>
        </a:spcBef>
        <a:spcAft>
          <a:spcPct val="0"/>
        </a:spcAft>
        <a:tabLst>
          <a:tab pos="327056" algn="l"/>
        </a:tabLst>
        <a:defRPr sz="2800" b="1" baseline="0">
          <a:solidFill>
            <a:schemeClr val="tx2"/>
          </a:solidFill>
          <a:latin typeface="+mj-lt"/>
          <a:ea typeface="+mj-ea"/>
          <a:cs typeface="+mj-cs"/>
        </a:defRPr>
      </a:lvl1pPr>
      <a:lvl2pPr algn="l" defTabSz="1085045" rtl="0" eaLnBrk="1" fontAlgn="base" hangingPunct="1">
        <a:spcBef>
          <a:spcPct val="0"/>
        </a:spcBef>
        <a:spcAft>
          <a:spcPct val="0"/>
        </a:spcAft>
        <a:defRPr sz="2300" b="1">
          <a:solidFill>
            <a:schemeClr val="tx2"/>
          </a:solidFill>
          <a:latin typeface="Arial" charset="0"/>
        </a:defRPr>
      </a:lvl2pPr>
      <a:lvl3pPr algn="l" defTabSz="1085045" rtl="0" eaLnBrk="1" fontAlgn="base" hangingPunct="1">
        <a:spcBef>
          <a:spcPct val="0"/>
        </a:spcBef>
        <a:spcAft>
          <a:spcPct val="0"/>
        </a:spcAft>
        <a:defRPr sz="2300" b="1">
          <a:solidFill>
            <a:schemeClr val="tx2"/>
          </a:solidFill>
          <a:latin typeface="Arial" charset="0"/>
        </a:defRPr>
      </a:lvl3pPr>
      <a:lvl4pPr algn="l" defTabSz="1085045" rtl="0" eaLnBrk="1" fontAlgn="base" hangingPunct="1">
        <a:spcBef>
          <a:spcPct val="0"/>
        </a:spcBef>
        <a:spcAft>
          <a:spcPct val="0"/>
        </a:spcAft>
        <a:defRPr sz="2300" b="1">
          <a:solidFill>
            <a:schemeClr val="tx2"/>
          </a:solidFill>
          <a:latin typeface="Arial" charset="0"/>
        </a:defRPr>
      </a:lvl4pPr>
      <a:lvl5pPr algn="l" defTabSz="1085045" rtl="0" eaLnBrk="1" fontAlgn="base" hangingPunct="1">
        <a:spcBef>
          <a:spcPct val="0"/>
        </a:spcBef>
        <a:spcAft>
          <a:spcPct val="0"/>
        </a:spcAft>
        <a:defRPr sz="2300" b="1">
          <a:solidFill>
            <a:schemeClr val="tx2"/>
          </a:solidFill>
          <a:latin typeface="Arial" charset="0"/>
        </a:defRPr>
      </a:lvl5pPr>
      <a:lvl6pPr marL="554052" algn="l" defTabSz="1085045" rtl="0" eaLnBrk="1" fontAlgn="base" hangingPunct="1">
        <a:spcBef>
          <a:spcPct val="0"/>
        </a:spcBef>
        <a:spcAft>
          <a:spcPct val="0"/>
        </a:spcAft>
        <a:defRPr sz="2300" b="1">
          <a:solidFill>
            <a:schemeClr val="tx2"/>
          </a:solidFill>
          <a:latin typeface="Arial" charset="0"/>
        </a:defRPr>
      </a:lvl6pPr>
      <a:lvl7pPr marL="1108116" algn="l" defTabSz="1085045" rtl="0" eaLnBrk="1" fontAlgn="base" hangingPunct="1">
        <a:spcBef>
          <a:spcPct val="0"/>
        </a:spcBef>
        <a:spcAft>
          <a:spcPct val="0"/>
        </a:spcAft>
        <a:defRPr sz="2300" b="1">
          <a:solidFill>
            <a:schemeClr val="tx2"/>
          </a:solidFill>
          <a:latin typeface="Arial" charset="0"/>
        </a:defRPr>
      </a:lvl7pPr>
      <a:lvl8pPr marL="1662169" algn="l" defTabSz="1085045" rtl="0" eaLnBrk="1" fontAlgn="base" hangingPunct="1">
        <a:spcBef>
          <a:spcPct val="0"/>
        </a:spcBef>
        <a:spcAft>
          <a:spcPct val="0"/>
        </a:spcAft>
        <a:defRPr sz="2300" b="1">
          <a:solidFill>
            <a:schemeClr val="tx2"/>
          </a:solidFill>
          <a:latin typeface="Arial" charset="0"/>
        </a:defRPr>
      </a:lvl8pPr>
      <a:lvl9pPr marL="2216238" algn="l" defTabSz="1085045" rtl="0" eaLnBrk="1" fontAlgn="base" hangingPunct="1">
        <a:spcBef>
          <a:spcPct val="0"/>
        </a:spcBef>
        <a:spcAft>
          <a:spcPct val="0"/>
        </a:spcAft>
        <a:defRPr sz="2300" b="1">
          <a:solidFill>
            <a:schemeClr val="tx2"/>
          </a:solidFill>
          <a:latin typeface="Arial" charset="0"/>
        </a:defRPr>
      </a:lvl9pPr>
    </p:titleStyle>
    <p:bodyStyle>
      <a:lvl1pPr marL="0" indent="0" algn="l" defTabSz="1085045"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03" indent="-232767" algn="l" defTabSz="1085045"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052" indent="-317428" algn="l" defTabSz="1085045"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521" indent="-188531" algn="l" defTabSz="1085045"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656" indent="-157749" algn="l" defTabSz="108504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116" rtl="0" eaLnBrk="1" latinLnBrk="0" hangingPunct="1">
        <a:defRPr sz="2200" kern="1200">
          <a:solidFill>
            <a:schemeClr val="tx1"/>
          </a:solidFill>
          <a:latin typeface="+mn-lt"/>
          <a:ea typeface="+mn-ea"/>
          <a:cs typeface="+mn-cs"/>
        </a:defRPr>
      </a:lvl1pPr>
      <a:lvl2pPr marL="554052" algn="l" defTabSz="1108116" rtl="0" eaLnBrk="1" latinLnBrk="0" hangingPunct="1">
        <a:defRPr sz="2200" kern="1200">
          <a:solidFill>
            <a:schemeClr val="tx1"/>
          </a:solidFill>
          <a:latin typeface="+mn-lt"/>
          <a:ea typeface="+mn-ea"/>
          <a:cs typeface="+mn-cs"/>
        </a:defRPr>
      </a:lvl2pPr>
      <a:lvl3pPr marL="1108116" algn="l" defTabSz="1108116" rtl="0" eaLnBrk="1" latinLnBrk="0" hangingPunct="1">
        <a:defRPr sz="2200" kern="1200">
          <a:solidFill>
            <a:schemeClr val="tx1"/>
          </a:solidFill>
          <a:latin typeface="+mn-lt"/>
          <a:ea typeface="+mn-ea"/>
          <a:cs typeface="+mn-cs"/>
        </a:defRPr>
      </a:lvl3pPr>
      <a:lvl4pPr marL="1662169" algn="l" defTabSz="1108116" rtl="0" eaLnBrk="1" latinLnBrk="0" hangingPunct="1">
        <a:defRPr sz="2200" kern="1200">
          <a:solidFill>
            <a:schemeClr val="tx1"/>
          </a:solidFill>
          <a:latin typeface="+mn-lt"/>
          <a:ea typeface="+mn-ea"/>
          <a:cs typeface="+mn-cs"/>
        </a:defRPr>
      </a:lvl4pPr>
      <a:lvl5pPr marL="2216238" algn="l" defTabSz="1108116" rtl="0" eaLnBrk="1" latinLnBrk="0" hangingPunct="1">
        <a:defRPr sz="2200" kern="1200">
          <a:solidFill>
            <a:schemeClr val="tx1"/>
          </a:solidFill>
          <a:latin typeface="+mn-lt"/>
          <a:ea typeface="+mn-ea"/>
          <a:cs typeface="+mn-cs"/>
        </a:defRPr>
      </a:lvl5pPr>
      <a:lvl6pPr marL="2770291" algn="l" defTabSz="1108116" rtl="0" eaLnBrk="1" latinLnBrk="0" hangingPunct="1">
        <a:defRPr sz="2200" kern="1200">
          <a:solidFill>
            <a:schemeClr val="tx1"/>
          </a:solidFill>
          <a:latin typeface="+mn-lt"/>
          <a:ea typeface="+mn-ea"/>
          <a:cs typeface="+mn-cs"/>
        </a:defRPr>
      </a:lvl6pPr>
      <a:lvl7pPr marL="3324355" algn="l" defTabSz="1108116" rtl="0" eaLnBrk="1" latinLnBrk="0" hangingPunct="1">
        <a:defRPr sz="2200" kern="1200">
          <a:solidFill>
            <a:schemeClr val="tx1"/>
          </a:solidFill>
          <a:latin typeface="+mn-lt"/>
          <a:ea typeface="+mn-ea"/>
          <a:cs typeface="+mn-cs"/>
        </a:defRPr>
      </a:lvl7pPr>
      <a:lvl8pPr marL="3878411" algn="l" defTabSz="1108116" rtl="0" eaLnBrk="1" latinLnBrk="0" hangingPunct="1">
        <a:defRPr sz="2200" kern="1200">
          <a:solidFill>
            <a:schemeClr val="tx1"/>
          </a:solidFill>
          <a:latin typeface="+mn-lt"/>
          <a:ea typeface="+mn-ea"/>
          <a:cs typeface="+mn-cs"/>
        </a:defRPr>
      </a:lvl8pPr>
      <a:lvl9pPr marL="4432469" algn="l" defTabSz="1108116" rtl="0" eaLnBrk="1" latinLnBrk="0" hangingPunct="1">
        <a:defRPr sz="2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92158203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4245"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744"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25"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28"/>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744"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84"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76" indent="-14737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459" indent="-654459" defTabSz="1085370"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0"/>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744" fontAlgn="base">
                <a:spcBef>
                  <a:spcPct val="0"/>
                </a:spcBef>
                <a:spcAft>
                  <a:spcPct val="0"/>
                </a:spcAft>
              </a:pPr>
              <a:r>
                <a:rPr lang="da-DK" sz="1900" b="1" dirty="0" smtClean="0">
                  <a:solidFill>
                    <a:srgbClr val="1E4148"/>
                  </a:solidFill>
                </a:rPr>
                <a:t>Title</a:t>
              </a:r>
            </a:p>
            <a:p>
              <a:pPr defTabSz="912744"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51" y="39823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2"/>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744"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63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29"/>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63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744"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0"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744" fontAlgn="base">
              <a:spcBef>
                <a:spcPct val="0"/>
              </a:spcBef>
              <a:spcAft>
                <a:spcPct val="0"/>
              </a:spcAft>
            </a:pPr>
            <a:fld id="{42C328C1-A84F-4A39-A664-DBA00541A8C6}" type="slidenum">
              <a:rPr lang="da-DK" smtClean="0">
                <a:solidFill>
                  <a:srgbClr val="1E4148"/>
                </a:solidFill>
              </a:rPr>
              <a:pPr algn="ctr" defTabSz="912744"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02490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timing>
    <p:tnLst>
      <p:par>
        <p:cTn id="1" dur="indefinite" restart="never" nodeType="tmRoot"/>
      </p:par>
    </p:tnLst>
  </p:timing>
  <p:hf hdr="0" ftr="0" dt="0"/>
  <p:txStyles>
    <p:titleStyle>
      <a:lvl1pPr algn="l" defTabSz="1085370" rtl="0" eaLnBrk="1" fontAlgn="base" hangingPunct="1">
        <a:spcBef>
          <a:spcPct val="0"/>
        </a:spcBef>
        <a:spcAft>
          <a:spcPct val="0"/>
        </a:spcAft>
        <a:tabLst>
          <a:tab pos="327152" algn="l"/>
        </a:tabLst>
        <a:defRPr sz="2800" b="1" baseline="0">
          <a:solidFill>
            <a:schemeClr val="tx2"/>
          </a:solidFill>
          <a:latin typeface="+mj-lt"/>
          <a:ea typeface="+mj-ea"/>
          <a:cs typeface="+mj-cs"/>
        </a:defRPr>
      </a:lvl1pPr>
      <a:lvl2pPr algn="l" defTabSz="1085370" rtl="0" eaLnBrk="1" fontAlgn="base" hangingPunct="1">
        <a:spcBef>
          <a:spcPct val="0"/>
        </a:spcBef>
        <a:spcAft>
          <a:spcPct val="0"/>
        </a:spcAft>
        <a:defRPr sz="2300" b="1">
          <a:solidFill>
            <a:schemeClr val="tx2"/>
          </a:solidFill>
          <a:latin typeface="Arial" charset="0"/>
        </a:defRPr>
      </a:lvl2pPr>
      <a:lvl3pPr algn="l" defTabSz="1085370" rtl="0" eaLnBrk="1" fontAlgn="base" hangingPunct="1">
        <a:spcBef>
          <a:spcPct val="0"/>
        </a:spcBef>
        <a:spcAft>
          <a:spcPct val="0"/>
        </a:spcAft>
        <a:defRPr sz="2300" b="1">
          <a:solidFill>
            <a:schemeClr val="tx2"/>
          </a:solidFill>
          <a:latin typeface="Arial" charset="0"/>
        </a:defRPr>
      </a:lvl3pPr>
      <a:lvl4pPr algn="l" defTabSz="1085370" rtl="0" eaLnBrk="1" fontAlgn="base" hangingPunct="1">
        <a:spcBef>
          <a:spcPct val="0"/>
        </a:spcBef>
        <a:spcAft>
          <a:spcPct val="0"/>
        </a:spcAft>
        <a:defRPr sz="2300" b="1">
          <a:solidFill>
            <a:schemeClr val="tx2"/>
          </a:solidFill>
          <a:latin typeface="Arial" charset="0"/>
        </a:defRPr>
      </a:lvl4pPr>
      <a:lvl5pPr algn="l" defTabSz="1085370" rtl="0" eaLnBrk="1" fontAlgn="base" hangingPunct="1">
        <a:spcBef>
          <a:spcPct val="0"/>
        </a:spcBef>
        <a:spcAft>
          <a:spcPct val="0"/>
        </a:spcAft>
        <a:defRPr sz="2300" b="1">
          <a:solidFill>
            <a:schemeClr val="tx2"/>
          </a:solidFill>
          <a:latin typeface="Arial" charset="0"/>
        </a:defRPr>
      </a:lvl5pPr>
      <a:lvl6pPr marL="554220" algn="l" defTabSz="1085370" rtl="0" eaLnBrk="1" fontAlgn="base" hangingPunct="1">
        <a:spcBef>
          <a:spcPct val="0"/>
        </a:spcBef>
        <a:spcAft>
          <a:spcPct val="0"/>
        </a:spcAft>
        <a:defRPr sz="2300" b="1">
          <a:solidFill>
            <a:schemeClr val="tx2"/>
          </a:solidFill>
          <a:latin typeface="Arial" charset="0"/>
        </a:defRPr>
      </a:lvl6pPr>
      <a:lvl7pPr marL="1108449" algn="l" defTabSz="1085370" rtl="0" eaLnBrk="1" fontAlgn="base" hangingPunct="1">
        <a:spcBef>
          <a:spcPct val="0"/>
        </a:spcBef>
        <a:spcAft>
          <a:spcPct val="0"/>
        </a:spcAft>
        <a:defRPr sz="2300" b="1">
          <a:solidFill>
            <a:schemeClr val="tx2"/>
          </a:solidFill>
          <a:latin typeface="Arial" charset="0"/>
        </a:defRPr>
      </a:lvl7pPr>
      <a:lvl8pPr marL="1662669" algn="l" defTabSz="1085370" rtl="0" eaLnBrk="1" fontAlgn="base" hangingPunct="1">
        <a:spcBef>
          <a:spcPct val="0"/>
        </a:spcBef>
        <a:spcAft>
          <a:spcPct val="0"/>
        </a:spcAft>
        <a:defRPr sz="2300" b="1">
          <a:solidFill>
            <a:schemeClr val="tx2"/>
          </a:solidFill>
          <a:latin typeface="Arial" charset="0"/>
        </a:defRPr>
      </a:lvl8pPr>
      <a:lvl9pPr marL="2216901" algn="l" defTabSz="1085370" rtl="0" eaLnBrk="1" fontAlgn="base" hangingPunct="1">
        <a:spcBef>
          <a:spcPct val="0"/>
        </a:spcBef>
        <a:spcAft>
          <a:spcPct val="0"/>
        </a:spcAft>
        <a:defRPr sz="2300" b="1">
          <a:solidFill>
            <a:schemeClr val="tx2"/>
          </a:solidFill>
          <a:latin typeface="Arial" charset="0"/>
        </a:defRPr>
      </a:lvl9pPr>
    </p:titleStyle>
    <p:bodyStyle>
      <a:lvl1pPr marL="0" indent="0" algn="l" defTabSz="1085370"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775" indent="-232839" algn="l" defTabSz="1085370"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4220" indent="-317522" algn="l" defTabSz="1085370"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746" indent="-188588" algn="l" defTabSz="1085370"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929" indent="-157797" algn="l" defTabSz="1085370"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8449" rtl="0" eaLnBrk="1" latinLnBrk="0" hangingPunct="1">
        <a:defRPr sz="2200" kern="1200">
          <a:solidFill>
            <a:schemeClr val="tx1"/>
          </a:solidFill>
          <a:latin typeface="+mn-lt"/>
          <a:ea typeface="+mn-ea"/>
          <a:cs typeface="+mn-cs"/>
        </a:defRPr>
      </a:lvl1pPr>
      <a:lvl2pPr marL="554220" algn="l" defTabSz="1108449" rtl="0" eaLnBrk="1" latinLnBrk="0" hangingPunct="1">
        <a:defRPr sz="2200" kern="1200">
          <a:solidFill>
            <a:schemeClr val="tx1"/>
          </a:solidFill>
          <a:latin typeface="+mn-lt"/>
          <a:ea typeface="+mn-ea"/>
          <a:cs typeface="+mn-cs"/>
        </a:defRPr>
      </a:lvl2pPr>
      <a:lvl3pPr marL="1108449" algn="l" defTabSz="1108449" rtl="0" eaLnBrk="1" latinLnBrk="0" hangingPunct="1">
        <a:defRPr sz="2200" kern="1200">
          <a:solidFill>
            <a:schemeClr val="tx1"/>
          </a:solidFill>
          <a:latin typeface="+mn-lt"/>
          <a:ea typeface="+mn-ea"/>
          <a:cs typeface="+mn-cs"/>
        </a:defRPr>
      </a:lvl3pPr>
      <a:lvl4pPr marL="1662669" algn="l" defTabSz="1108449" rtl="0" eaLnBrk="1" latinLnBrk="0" hangingPunct="1">
        <a:defRPr sz="2200" kern="1200">
          <a:solidFill>
            <a:schemeClr val="tx1"/>
          </a:solidFill>
          <a:latin typeface="+mn-lt"/>
          <a:ea typeface="+mn-ea"/>
          <a:cs typeface="+mn-cs"/>
        </a:defRPr>
      </a:lvl4pPr>
      <a:lvl5pPr marL="2216901" algn="l" defTabSz="1108449" rtl="0" eaLnBrk="1" latinLnBrk="0" hangingPunct="1">
        <a:defRPr sz="2200" kern="1200">
          <a:solidFill>
            <a:schemeClr val="tx1"/>
          </a:solidFill>
          <a:latin typeface="+mn-lt"/>
          <a:ea typeface="+mn-ea"/>
          <a:cs typeface="+mn-cs"/>
        </a:defRPr>
      </a:lvl5pPr>
      <a:lvl6pPr marL="2771122" algn="l" defTabSz="1108449" rtl="0" eaLnBrk="1" latinLnBrk="0" hangingPunct="1">
        <a:defRPr sz="2200" kern="1200">
          <a:solidFill>
            <a:schemeClr val="tx1"/>
          </a:solidFill>
          <a:latin typeface="+mn-lt"/>
          <a:ea typeface="+mn-ea"/>
          <a:cs typeface="+mn-cs"/>
        </a:defRPr>
      </a:lvl6pPr>
      <a:lvl7pPr marL="3325354" algn="l" defTabSz="1108449" rtl="0" eaLnBrk="1" latinLnBrk="0" hangingPunct="1">
        <a:defRPr sz="2200" kern="1200">
          <a:solidFill>
            <a:schemeClr val="tx1"/>
          </a:solidFill>
          <a:latin typeface="+mn-lt"/>
          <a:ea typeface="+mn-ea"/>
          <a:cs typeface="+mn-cs"/>
        </a:defRPr>
      </a:lvl7pPr>
      <a:lvl8pPr marL="3879575" algn="l" defTabSz="1108449" rtl="0" eaLnBrk="1" latinLnBrk="0" hangingPunct="1">
        <a:defRPr sz="2200" kern="1200">
          <a:solidFill>
            <a:schemeClr val="tx1"/>
          </a:solidFill>
          <a:latin typeface="+mn-lt"/>
          <a:ea typeface="+mn-ea"/>
          <a:cs typeface="+mn-cs"/>
        </a:defRPr>
      </a:lvl8pPr>
      <a:lvl9pPr marL="4433801" algn="l" defTabSz="1108449"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390197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00"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850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850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79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8502"/>
            <a:fld id="{667EC89C-17A0-4E64-A6D2-B825673CEEDF}" type="slidenum">
              <a:rPr lang="da-DK" smtClean="0"/>
              <a:pPr defTabSz="1088502"/>
              <a:t>‹nr.›</a:t>
            </a:fld>
            <a:endParaRPr lang="da-DK" dirty="0"/>
          </a:p>
        </p:txBody>
      </p:sp>
      <p:grpSp>
        <p:nvGrpSpPr>
          <p:cNvPr id="16" name="Gruppe 15"/>
          <p:cNvGrpSpPr>
            <a:grpSpLocks noChangeAspect="1"/>
          </p:cNvGrpSpPr>
          <p:nvPr/>
        </p:nvGrpSpPr>
        <p:grpSpPr>
          <a:xfrm>
            <a:off x="774688" y="6213215"/>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30733604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Lst>
  <p:hf hdr="0" ftr="0" dt="0"/>
  <p:txStyles>
    <p:titleStyle>
      <a:lvl1pPr algn="l" defTabSz="1088502" rtl="0" eaLnBrk="1" latinLnBrk="0" hangingPunct="1">
        <a:spcBef>
          <a:spcPct val="0"/>
        </a:spcBef>
        <a:buNone/>
        <a:defRPr sz="3000" b="1" kern="1200">
          <a:solidFill>
            <a:schemeClr val="tx1"/>
          </a:solidFill>
          <a:latin typeface="+mj-lt"/>
          <a:ea typeface="+mj-ea"/>
          <a:cs typeface="+mj-cs"/>
        </a:defRPr>
      </a:lvl1pPr>
    </p:titleStyle>
    <p:bodyStyle>
      <a:lvl1pPr marL="206375" indent="-206375" algn="l" defTabSz="108850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7238" indent="-201613" algn="l" defTabSz="108850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12400" indent="-198000" algn="l" defTabSz="108850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12400" indent="-198000" algn="l" defTabSz="108850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12400" indent="-198000" algn="l" defTabSz="108850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242040599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79350"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512"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Last Modified 31-10-2014 17:04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403"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4400"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07"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76"/>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68"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623" indent="-147623"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5574" indent="-655574" defTabSz="1087206"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608"/>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da-DK" sz="1900" b="1" dirty="0" smtClean="0">
                  <a:solidFill>
                    <a:srgbClr val="1E4148"/>
                  </a:solidFill>
                </a:rPr>
                <a:t>Title</a:t>
              </a:r>
            </a:p>
            <a:p>
              <a:pPr defTabSz="914400"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7067" y="398280"/>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8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16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79"/>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16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486"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4400" fontAlgn="base">
              <a:spcBef>
                <a:spcPct val="0"/>
              </a:spcBef>
              <a:spcAft>
                <a:spcPct val="0"/>
              </a:spcAft>
            </a:pPr>
            <a:fld id="{42C328C1-A84F-4A39-A664-DBA00541A8C6}" type="slidenum">
              <a:rPr lang="da-DK" smtClean="0">
                <a:solidFill>
                  <a:srgbClr val="1E4148"/>
                </a:solidFill>
              </a:rPr>
              <a:pPr algn="ctr" defTabSz="914400"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7967056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Lst>
  <p:timing>
    <p:tnLst>
      <p:par>
        <p:cTn id="1" dur="indefinite" restart="never" nodeType="tmRoot"/>
      </p:par>
    </p:tnLst>
  </p:timing>
  <p:hf hdr="0" ftr="0" dt="0"/>
  <p:txStyles>
    <p:titleStyle>
      <a:lvl1pPr algn="l" defTabSz="1087206" rtl="0" eaLnBrk="1" fontAlgn="base" hangingPunct="1">
        <a:spcBef>
          <a:spcPct val="0"/>
        </a:spcBef>
        <a:spcAft>
          <a:spcPct val="0"/>
        </a:spcAft>
        <a:tabLst>
          <a:tab pos="327703" algn="l"/>
        </a:tabLst>
        <a:defRPr sz="2800" b="1" baseline="0">
          <a:solidFill>
            <a:schemeClr val="tx2"/>
          </a:solidFill>
          <a:latin typeface="+mj-lt"/>
          <a:ea typeface="+mj-ea"/>
          <a:cs typeface="+mj-cs"/>
        </a:defRPr>
      </a:lvl1pPr>
      <a:lvl2pPr algn="l" defTabSz="1087206" rtl="0" eaLnBrk="1" fontAlgn="base" hangingPunct="1">
        <a:spcBef>
          <a:spcPct val="0"/>
        </a:spcBef>
        <a:spcAft>
          <a:spcPct val="0"/>
        </a:spcAft>
        <a:defRPr sz="2300" b="1">
          <a:solidFill>
            <a:schemeClr val="tx2"/>
          </a:solidFill>
          <a:latin typeface="Arial" charset="0"/>
        </a:defRPr>
      </a:lvl2pPr>
      <a:lvl3pPr algn="l" defTabSz="1087206" rtl="0" eaLnBrk="1" fontAlgn="base" hangingPunct="1">
        <a:spcBef>
          <a:spcPct val="0"/>
        </a:spcBef>
        <a:spcAft>
          <a:spcPct val="0"/>
        </a:spcAft>
        <a:defRPr sz="2300" b="1">
          <a:solidFill>
            <a:schemeClr val="tx2"/>
          </a:solidFill>
          <a:latin typeface="Arial" charset="0"/>
        </a:defRPr>
      </a:lvl3pPr>
      <a:lvl4pPr algn="l" defTabSz="1087206" rtl="0" eaLnBrk="1" fontAlgn="base" hangingPunct="1">
        <a:spcBef>
          <a:spcPct val="0"/>
        </a:spcBef>
        <a:spcAft>
          <a:spcPct val="0"/>
        </a:spcAft>
        <a:defRPr sz="2300" b="1">
          <a:solidFill>
            <a:schemeClr val="tx2"/>
          </a:solidFill>
          <a:latin typeface="Arial" charset="0"/>
        </a:defRPr>
      </a:lvl4pPr>
      <a:lvl5pPr algn="l" defTabSz="1087206" rtl="0" eaLnBrk="1" fontAlgn="base" hangingPunct="1">
        <a:spcBef>
          <a:spcPct val="0"/>
        </a:spcBef>
        <a:spcAft>
          <a:spcPct val="0"/>
        </a:spcAft>
        <a:defRPr sz="2300" b="1">
          <a:solidFill>
            <a:schemeClr val="tx2"/>
          </a:solidFill>
          <a:latin typeface="Arial" charset="0"/>
        </a:defRPr>
      </a:lvl5pPr>
      <a:lvl6pPr marL="555170" algn="l" defTabSz="1087206" rtl="0" eaLnBrk="1" fontAlgn="base" hangingPunct="1">
        <a:spcBef>
          <a:spcPct val="0"/>
        </a:spcBef>
        <a:spcAft>
          <a:spcPct val="0"/>
        </a:spcAft>
        <a:defRPr sz="2300" b="1">
          <a:solidFill>
            <a:schemeClr val="tx2"/>
          </a:solidFill>
          <a:latin typeface="Arial" charset="0"/>
        </a:defRPr>
      </a:lvl6pPr>
      <a:lvl7pPr marL="1110336" algn="l" defTabSz="1087206" rtl="0" eaLnBrk="1" fontAlgn="base" hangingPunct="1">
        <a:spcBef>
          <a:spcPct val="0"/>
        </a:spcBef>
        <a:spcAft>
          <a:spcPct val="0"/>
        </a:spcAft>
        <a:defRPr sz="2300" b="1">
          <a:solidFill>
            <a:schemeClr val="tx2"/>
          </a:solidFill>
          <a:latin typeface="Arial" charset="0"/>
        </a:defRPr>
      </a:lvl7pPr>
      <a:lvl8pPr marL="1665506" algn="l" defTabSz="1087206" rtl="0" eaLnBrk="1" fontAlgn="base" hangingPunct="1">
        <a:spcBef>
          <a:spcPct val="0"/>
        </a:spcBef>
        <a:spcAft>
          <a:spcPct val="0"/>
        </a:spcAft>
        <a:defRPr sz="2300" b="1">
          <a:solidFill>
            <a:schemeClr val="tx2"/>
          </a:solidFill>
          <a:latin typeface="Arial" charset="0"/>
        </a:defRPr>
      </a:lvl8pPr>
      <a:lvl9pPr marL="2220673" algn="l" defTabSz="1087206" rtl="0" eaLnBrk="1" fontAlgn="base" hangingPunct="1">
        <a:spcBef>
          <a:spcPct val="0"/>
        </a:spcBef>
        <a:spcAft>
          <a:spcPct val="0"/>
        </a:spcAft>
        <a:defRPr sz="2300" b="1">
          <a:solidFill>
            <a:schemeClr val="tx2"/>
          </a:solidFill>
          <a:latin typeface="Arial" charset="0"/>
        </a:defRPr>
      </a:lvl9pPr>
    </p:titleStyle>
    <p:bodyStyle>
      <a:lvl1pPr marL="0" indent="0" algn="l" defTabSz="1087206"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5177" indent="-233247" algn="l" defTabSz="1087206"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5170" indent="-318066" algn="l" defTabSz="1087206"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6009" indent="-188911" algn="l" defTabSz="1087206"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10476" indent="-158069" algn="l" defTabSz="1087206"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10336" rtl="0" eaLnBrk="1" latinLnBrk="0" hangingPunct="1">
        <a:defRPr sz="2200" kern="1200">
          <a:solidFill>
            <a:schemeClr val="tx1"/>
          </a:solidFill>
          <a:latin typeface="+mn-lt"/>
          <a:ea typeface="+mn-ea"/>
          <a:cs typeface="+mn-cs"/>
        </a:defRPr>
      </a:lvl1pPr>
      <a:lvl2pPr marL="555170" algn="l" defTabSz="1110336" rtl="0" eaLnBrk="1" latinLnBrk="0" hangingPunct="1">
        <a:defRPr sz="2200" kern="1200">
          <a:solidFill>
            <a:schemeClr val="tx1"/>
          </a:solidFill>
          <a:latin typeface="+mn-lt"/>
          <a:ea typeface="+mn-ea"/>
          <a:cs typeface="+mn-cs"/>
        </a:defRPr>
      </a:lvl2pPr>
      <a:lvl3pPr marL="1110336" algn="l" defTabSz="1110336" rtl="0" eaLnBrk="1" latinLnBrk="0" hangingPunct="1">
        <a:defRPr sz="2200" kern="1200">
          <a:solidFill>
            <a:schemeClr val="tx1"/>
          </a:solidFill>
          <a:latin typeface="+mn-lt"/>
          <a:ea typeface="+mn-ea"/>
          <a:cs typeface="+mn-cs"/>
        </a:defRPr>
      </a:lvl3pPr>
      <a:lvl4pPr marL="1665506" algn="l" defTabSz="1110336" rtl="0" eaLnBrk="1" latinLnBrk="0" hangingPunct="1">
        <a:defRPr sz="2200" kern="1200">
          <a:solidFill>
            <a:schemeClr val="tx1"/>
          </a:solidFill>
          <a:latin typeface="+mn-lt"/>
          <a:ea typeface="+mn-ea"/>
          <a:cs typeface="+mn-cs"/>
        </a:defRPr>
      </a:lvl4pPr>
      <a:lvl5pPr marL="2220673" algn="l" defTabSz="1110336" rtl="0" eaLnBrk="1" latinLnBrk="0" hangingPunct="1">
        <a:defRPr sz="2200" kern="1200">
          <a:solidFill>
            <a:schemeClr val="tx1"/>
          </a:solidFill>
          <a:latin typeface="+mn-lt"/>
          <a:ea typeface="+mn-ea"/>
          <a:cs typeface="+mn-cs"/>
        </a:defRPr>
      </a:lvl5pPr>
      <a:lvl6pPr marL="2775842" algn="l" defTabSz="1110336" rtl="0" eaLnBrk="1" latinLnBrk="0" hangingPunct="1">
        <a:defRPr sz="2200" kern="1200">
          <a:solidFill>
            <a:schemeClr val="tx1"/>
          </a:solidFill>
          <a:latin typeface="+mn-lt"/>
          <a:ea typeface="+mn-ea"/>
          <a:cs typeface="+mn-cs"/>
        </a:defRPr>
      </a:lvl6pPr>
      <a:lvl7pPr marL="3331009" algn="l" defTabSz="1110336" rtl="0" eaLnBrk="1" latinLnBrk="0" hangingPunct="1">
        <a:defRPr sz="2200" kern="1200">
          <a:solidFill>
            <a:schemeClr val="tx1"/>
          </a:solidFill>
          <a:latin typeface="+mn-lt"/>
          <a:ea typeface="+mn-ea"/>
          <a:cs typeface="+mn-cs"/>
        </a:defRPr>
      </a:lvl7pPr>
      <a:lvl8pPr marL="3886179" algn="l" defTabSz="1110336" rtl="0" eaLnBrk="1" latinLnBrk="0" hangingPunct="1">
        <a:defRPr sz="2200" kern="1200">
          <a:solidFill>
            <a:schemeClr val="tx1"/>
          </a:solidFill>
          <a:latin typeface="+mn-lt"/>
          <a:ea typeface="+mn-ea"/>
          <a:cs typeface="+mn-cs"/>
        </a:defRPr>
      </a:lvl8pPr>
      <a:lvl9pPr marL="4441345" algn="l" defTabSz="1110336" rtl="0" eaLnBrk="1" latinLnBrk="0" hangingPunct="1">
        <a:defRPr sz="2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83727901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1397"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83628698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349171913"/>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2421"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19181729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24"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821" y="6267261"/>
            <a:ext cx="395389" cy="365210"/>
          </a:xfrm>
          <a:prstGeom prst="rect">
            <a:avLst/>
          </a:prstGeom>
        </p:spPr>
        <p:txBody>
          <a:bodyPr vert="horz" lIns="0" tIns="0" rIns="0" bIns="0" rtlCol="0" anchor="ctr">
            <a:noAutofit/>
          </a:bodyPr>
          <a:lstStyle>
            <a:lvl1pPr algn="r">
              <a:defRPr sz="900">
                <a:solidFill>
                  <a:srgbClr val="1E4148"/>
                </a:solidFill>
              </a:defRPr>
            </a:lvl1pPr>
          </a:lstStyle>
          <a:p>
            <a:fld id="{667EC89C-17A0-4E64-A6D2-B825673CEEDF}" type="slidenum">
              <a:rPr lang="en-GB" smtClean="0"/>
              <a:pPr/>
              <a:t>‹nr.›</a:t>
            </a:fld>
            <a:endParaRPr lang="en-GB" dirty="0"/>
          </a:p>
        </p:txBody>
      </p:sp>
      <p:grpSp>
        <p:nvGrpSpPr>
          <p:cNvPr id="16" name="Gruppe 15"/>
          <p:cNvGrpSpPr>
            <a:grpSpLocks noChangeAspect="1"/>
          </p:cNvGrpSpPr>
          <p:nvPr userDrawn="1"/>
        </p:nvGrpSpPr>
        <p:grpSpPr>
          <a:xfrm>
            <a:off x="774688" y="6213239"/>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9284548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hdr="0" ftr="0" dt="0"/>
  <p:txStyles>
    <p:titleStyle>
      <a:lvl1pPr algn="l" defTabSz="1085900" rtl="0" eaLnBrk="1" latinLnBrk="0" hangingPunct="1">
        <a:spcBef>
          <a:spcPct val="0"/>
        </a:spcBef>
        <a:buNone/>
        <a:defRPr sz="3000" b="1" kern="1200">
          <a:solidFill>
            <a:schemeClr val="tx1"/>
          </a:solidFill>
          <a:latin typeface="+mj-lt"/>
          <a:ea typeface="+mj-ea"/>
          <a:cs typeface="+mj-cs"/>
        </a:defRPr>
      </a:lvl1pPr>
    </p:titleStyle>
    <p:bodyStyle>
      <a:lvl1pPr marL="205895" indent="-205895" algn="l" defTabSz="1085900"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5438" indent="-201133" algn="l" defTabSz="108590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736" indent="-197520" algn="l" defTabSz="108590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736" indent="-197520" algn="l" defTabSz="108590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736" indent="-197520" algn="l" defTabSz="108590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900" rtl="0" eaLnBrk="1" latinLnBrk="0" hangingPunct="1">
        <a:defRPr sz="2100" kern="1200">
          <a:solidFill>
            <a:schemeClr val="tx1"/>
          </a:solidFill>
          <a:latin typeface="+mn-lt"/>
          <a:ea typeface="+mn-ea"/>
          <a:cs typeface="+mn-cs"/>
        </a:defRPr>
      </a:lvl1pPr>
      <a:lvl2pPr marL="542931" algn="l" defTabSz="1085900" rtl="0" eaLnBrk="1" latinLnBrk="0" hangingPunct="1">
        <a:defRPr sz="2100" kern="1200">
          <a:solidFill>
            <a:schemeClr val="tx1"/>
          </a:solidFill>
          <a:latin typeface="+mn-lt"/>
          <a:ea typeface="+mn-ea"/>
          <a:cs typeface="+mn-cs"/>
        </a:defRPr>
      </a:lvl2pPr>
      <a:lvl3pPr marL="1085900" algn="l" defTabSz="1085900" rtl="0" eaLnBrk="1" latinLnBrk="0" hangingPunct="1">
        <a:defRPr sz="2100" kern="1200">
          <a:solidFill>
            <a:schemeClr val="tx1"/>
          </a:solidFill>
          <a:latin typeface="+mn-lt"/>
          <a:ea typeface="+mn-ea"/>
          <a:cs typeface="+mn-cs"/>
        </a:defRPr>
      </a:lvl3pPr>
      <a:lvl4pPr marL="1628839" algn="l" defTabSz="1085900" rtl="0" eaLnBrk="1" latinLnBrk="0" hangingPunct="1">
        <a:defRPr sz="2100" kern="1200">
          <a:solidFill>
            <a:schemeClr val="tx1"/>
          </a:solidFill>
          <a:latin typeface="+mn-lt"/>
          <a:ea typeface="+mn-ea"/>
          <a:cs typeface="+mn-cs"/>
        </a:defRPr>
      </a:lvl4pPr>
      <a:lvl5pPr marL="2171783" algn="l" defTabSz="1085900" rtl="0" eaLnBrk="1" latinLnBrk="0" hangingPunct="1">
        <a:defRPr sz="2100" kern="1200">
          <a:solidFill>
            <a:schemeClr val="tx1"/>
          </a:solidFill>
          <a:latin typeface="+mn-lt"/>
          <a:ea typeface="+mn-ea"/>
          <a:cs typeface="+mn-cs"/>
        </a:defRPr>
      </a:lvl5pPr>
      <a:lvl6pPr marL="2714734" algn="l" defTabSz="1085900" rtl="0" eaLnBrk="1" latinLnBrk="0" hangingPunct="1">
        <a:defRPr sz="2100" kern="1200">
          <a:solidFill>
            <a:schemeClr val="tx1"/>
          </a:solidFill>
          <a:latin typeface="+mn-lt"/>
          <a:ea typeface="+mn-ea"/>
          <a:cs typeface="+mn-cs"/>
        </a:defRPr>
      </a:lvl6pPr>
      <a:lvl7pPr marL="3257671" algn="l" defTabSz="1085900" rtl="0" eaLnBrk="1" latinLnBrk="0" hangingPunct="1">
        <a:defRPr sz="2100" kern="1200">
          <a:solidFill>
            <a:schemeClr val="tx1"/>
          </a:solidFill>
          <a:latin typeface="+mn-lt"/>
          <a:ea typeface="+mn-ea"/>
          <a:cs typeface="+mn-cs"/>
        </a:defRPr>
      </a:lvl7pPr>
      <a:lvl8pPr marL="3800621" algn="l" defTabSz="1085900" rtl="0" eaLnBrk="1" latinLnBrk="0" hangingPunct="1">
        <a:defRPr sz="2100" kern="1200">
          <a:solidFill>
            <a:schemeClr val="tx1"/>
          </a:solidFill>
          <a:latin typeface="+mn-lt"/>
          <a:ea typeface="+mn-ea"/>
          <a:cs typeface="+mn-cs"/>
        </a:defRPr>
      </a:lvl8pPr>
      <a:lvl9pPr marL="4343567" algn="l" defTabSz="1085900" rtl="0" eaLnBrk="1" latinLnBrk="0" hangingPunct="1">
        <a:defRPr sz="21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915182939"/>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3445"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412377945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en-GB" dirty="0" smtClean="0"/>
              <a:t>Click to add title</a:t>
            </a:r>
            <a:endParaRPr lang="en-GB"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a:t>
            </a:r>
          </a:p>
          <a:p>
            <a:pPr lvl="5"/>
            <a:r>
              <a:rPr lang="en-GB" dirty="0" smtClean="0"/>
              <a:t>Seventh</a:t>
            </a:r>
          </a:p>
          <a:p>
            <a:pPr lvl="5"/>
            <a:r>
              <a:rPr lang="en-GB" dirty="0" smtClean="0"/>
              <a:t>Eighth</a:t>
            </a:r>
          </a:p>
          <a:p>
            <a:pPr lvl="5"/>
            <a:r>
              <a:rPr lang="en-GB" dirty="0" smtClean="0"/>
              <a:t>Ninth</a:t>
            </a:r>
            <a:endParaRPr lang="en-GB"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en-GB"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en-GB"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en-GB" smtClean="0"/>
              <a:pPr defTabSz="1084599"/>
              <a:t>‹nr.›</a:t>
            </a:fld>
            <a:endParaRPr lang="en-GB"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15992422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baseline="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3490655727"/>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4469"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046720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2542602676"/>
              </p:ext>
            </p:extLst>
          </p:nvPr>
        </p:nvGraphicFramePr>
        <p:xfrm>
          <a:off x="1624" y="1691"/>
          <a:ext cx="1587" cy="1587"/>
        </p:xfrm>
        <a:graphic>
          <a:graphicData uri="http://schemas.openxmlformats.org/presentationml/2006/ole">
            <mc:AlternateContent xmlns:mc="http://schemas.openxmlformats.org/markup-compatibility/2006">
              <mc:Choice xmlns:v="urn:schemas-microsoft-com:vml" Requires="v">
                <p:oleObj spid="_x0000_s85493"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24" y="16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36"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4599"/>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4599"/>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967"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4599"/>
            <a:fld id="{667EC89C-17A0-4E64-A6D2-B825673CEEDF}" type="slidenum">
              <a:rPr lang="da-DK" smtClean="0"/>
              <a:pPr defTabSz="1084599"/>
              <a:t>‹nr.›</a:t>
            </a:fld>
            <a:endParaRPr lang="da-DK" dirty="0"/>
          </a:p>
        </p:txBody>
      </p:sp>
      <p:grpSp>
        <p:nvGrpSpPr>
          <p:cNvPr id="16" name="Gruppe 15"/>
          <p:cNvGrpSpPr>
            <a:grpSpLocks noChangeAspect="1"/>
          </p:cNvGrpSpPr>
          <p:nvPr userDrawn="1"/>
        </p:nvGrpSpPr>
        <p:grpSpPr>
          <a:xfrm>
            <a:off x="774688" y="6213318"/>
            <a:ext cx="450704" cy="480845"/>
            <a:chOff x="8471470" y="3296315"/>
            <a:chExt cx="1253417" cy="1337237"/>
          </a:xfrm>
        </p:grpSpPr>
        <p:pic>
          <p:nvPicPr>
            <p:cNvPr id="8" name="Billede 7"/>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45781837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Lst>
  <p:hf hdr="0" ftr="0" dt="0"/>
  <p:txStyles>
    <p:titleStyle>
      <a:lvl1pPr algn="l" defTabSz="1084599" rtl="0" eaLnBrk="1" latinLnBrk="0" hangingPunct="1">
        <a:spcBef>
          <a:spcPct val="0"/>
        </a:spcBef>
        <a:buNone/>
        <a:defRPr sz="3000" b="1" kern="1200">
          <a:solidFill>
            <a:schemeClr val="tx1"/>
          </a:solidFill>
          <a:latin typeface="+mj-lt"/>
          <a:ea typeface="+mj-ea"/>
          <a:cs typeface="+mj-cs"/>
        </a:defRPr>
      </a:lvl1pPr>
    </p:titleStyle>
    <p:bodyStyle>
      <a:lvl1pPr marL="205655" indent="-205655" algn="l" defTabSz="1084599"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4530" indent="-200893" algn="l" defTabSz="1084599"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8404" indent="-197291" algn="l" defTabSz="1084599"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8404" indent="-197291" algn="l" defTabSz="1084599"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8404" indent="-197291" algn="l" defTabSz="1084599"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4599" rtl="0" eaLnBrk="1" latinLnBrk="0" hangingPunct="1">
        <a:defRPr sz="2100" kern="1200">
          <a:solidFill>
            <a:schemeClr val="tx1"/>
          </a:solidFill>
          <a:latin typeface="+mn-lt"/>
          <a:ea typeface="+mn-ea"/>
          <a:cs typeface="+mn-cs"/>
        </a:defRPr>
      </a:lvl1pPr>
      <a:lvl2pPr marL="542275" algn="l" defTabSz="1084599" rtl="0" eaLnBrk="1" latinLnBrk="0" hangingPunct="1">
        <a:defRPr sz="2100" kern="1200">
          <a:solidFill>
            <a:schemeClr val="tx1"/>
          </a:solidFill>
          <a:latin typeface="+mn-lt"/>
          <a:ea typeface="+mn-ea"/>
          <a:cs typeface="+mn-cs"/>
        </a:defRPr>
      </a:lvl2pPr>
      <a:lvl3pPr marL="1084599" algn="l" defTabSz="1084599" rtl="0" eaLnBrk="1" latinLnBrk="0" hangingPunct="1">
        <a:defRPr sz="2100" kern="1200">
          <a:solidFill>
            <a:schemeClr val="tx1"/>
          </a:solidFill>
          <a:latin typeface="+mn-lt"/>
          <a:ea typeface="+mn-ea"/>
          <a:cs typeface="+mn-cs"/>
        </a:defRPr>
      </a:lvl3pPr>
      <a:lvl4pPr marL="1626886" algn="l" defTabSz="1084599" rtl="0" eaLnBrk="1" latinLnBrk="0" hangingPunct="1">
        <a:defRPr sz="2100" kern="1200">
          <a:solidFill>
            <a:schemeClr val="tx1"/>
          </a:solidFill>
          <a:latin typeface="+mn-lt"/>
          <a:ea typeface="+mn-ea"/>
          <a:cs typeface="+mn-cs"/>
        </a:defRPr>
      </a:lvl4pPr>
      <a:lvl5pPr marL="2169179" algn="l" defTabSz="1084599" rtl="0" eaLnBrk="1" latinLnBrk="0" hangingPunct="1">
        <a:defRPr sz="2100" kern="1200">
          <a:solidFill>
            <a:schemeClr val="tx1"/>
          </a:solidFill>
          <a:latin typeface="+mn-lt"/>
          <a:ea typeface="+mn-ea"/>
          <a:cs typeface="+mn-cs"/>
        </a:defRPr>
      </a:lvl5pPr>
      <a:lvl6pPr marL="2711473" algn="l" defTabSz="1084599" rtl="0" eaLnBrk="1" latinLnBrk="0" hangingPunct="1">
        <a:defRPr sz="2100" kern="1200">
          <a:solidFill>
            <a:schemeClr val="tx1"/>
          </a:solidFill>
          <a:latin typeface="+mn-lt"/>
          <a:ea typeface="+mn-ea"/>
          <a:cs typeface="+mn-cs"/>
        </a:defRPr>
      </a:lvl6pPr>
      <a:lvl7pPr marL="3253765" algn="l" defTabSz="1084599" rtl="0" eaLnBrk="1" latinLnBrk="0" hangingPunct="1">
        <a:defRPr sz="2100" kern="1200">
          <a:solidFill>
            <a:schemeClr val="tx1"/>
          </a:solidFill>
          <a:latin typeface="+mn-lt"/>
          <a:ea typeface="+mn-ea"/>
          <a:cs typeface="+mn-cs"/>
        </a:defRPr>
      </a:lvl7pPr>
      <a:lvl8pPr marL="3796064" algn="l" defTabSz="1084599" rtl="0" eaLnBrk="1" latinLnBrk="0" hangingPunct="1">
        <a:defRPr sz="2100" kern="1200">
          <a:solidFill>
            <a:schemeClr val="tx1"/>
          </a:solidFill>
          <a:latin typeface="+mn-lt"/>
          <a:ea typeface="+mn-ea"/>
          <a:cs typeface="+mn-cs"/>
        </a:defRPr>
      </a:lvl8pPr>
      <a:lvl9pPr marL="4338356" algn="l" defTabSz="1084599"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019198380"/>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2715"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5950" cy="162012"/>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2735729"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Text</a:t>
            </a:r>
            <a:endParaRPr lang="en-US" noProof="0" dirty="0" smtClean="0"/>
          </a:p>
        </p:txBody>
      </p:sp>
      <p:sp>
        <p:nvSpPr>
          <p:cNvPr id="19" name="Title Placeholder 2"/>
          <p:cNvSpPr>
            <a:spLocks noGrp="1" noChangeArrowheads="1"/>
          </p:cNvSpPr>
          <p:nvPr>
            <p:ph type="title"/>
          </p:nvPr>
        </p:nvSpPr>
        <p:spPr bwMode="auto">
          <a:xfrm>
            <a:off x="332164" y="310631"/>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smtClean="0"/>
              <a:t>Click to edit Master title style</a:t>
            </a:r>
            <a:endParaRPr lang="en-US"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en-US" sz="1700" dirty="0">
                <a:solidFill>
                  <a:srgbClr val="808080"/>
                </a:solidFill>
              </a:rPr>
              <a:t>TRACKER</a:t>
            </a: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900" dirty="0" smtClean="0">
                <a:solidFill>
                  <a:srgbClr val="808080"/>
                </a:solidFill>
                <a:latin typeface="Verdana"/>
              </a:rPr>
              <a:t>Unit of measure</a:t>
            </a:r>
          </a:p>
        </p:txBody>
      </p:sp>
      <p:sp>
        <p:nvSpPr>
          <p:cNvPr id="13" name="McK 4. Footnote" hidden="1"/>
          <p:cNvSpPr txBox="1">
            <a:spLocks noChangeArrowheads="1"/>
          </p:cNvSpPr>
          <p:nvPr/>
        </p:nvSpPr>
        <p:spPr bwMode="auto">
          <a:xfrm>
            <a:off x="332188" y="6179999"/>
            <a:ext cx="9346343" cy="1847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en-US" sz="1200" dirty="0" smtClean="0">
                <a:solidFill>
                  <a:srgbClr val="1E4148"/>
                </a:solidFill>
                <a:latin typeface="Verdana"/>
              </a:rPr>
              <a:t>1 Footnote</a:t>
            </a:r>
          </a:p>
        </p:txBody>
      </p:sp>
      <p:sp>
        <p:nvSpPr>
          <p:cNvPr id="14" name="McK 5. Source" hidden="1"/>
          <p:cNvSpPr>
            <a:spLocks noChangeArrowheads="1"/>
          </p:cNvSpPr>
          <p:nvPr/>
        </p:nvSpPr>
        <p:spPr bwMode="auto">
          <a:xfrm>
            <a:off x="332188" y="6443936"/>
            <a:ext cx="9346343" cy="1847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en-US" sz="1200" dirty="0" smtClean="0">
                <a:solidFill>
                  <a:srgbClr val="1E4148"/>
                </a:solidFill>
              </a:rPr>
              <a:t>Source: Source</a:t>
            </a:r>
          </a:p>
        </p:txBody>
      </p:sp>
      <p:grpSp>
        <p:nvGrpSpPr>
          <p:cNvPr id="15" name="ACET" hidden="1"/>
          <p:cNvGrpSpPr>
            <a:grpSpLocks/>
          </p:cNvGrpSpPr>
          <p:nvPr/>
        </p:nvGrpSpPr>
        <p:grpSpPr bwMode="auto">
          <a:xfrm>
            <a:off x="2735704" y="2071563"/>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en-US" sz="1900" b="1" dirty="0">
                  <a:solidFill>
                    <a:srgbClr val="1E4148"/>
                  </a:solidFill>
                </a:rPr>
                <a:t>Title</a:t>
              </a:r>
            </a:p>
            <a:p>
              <a:pPr defTabSz="912195" fontAlgn="base">
                <a:spcBef>
                  <a:spcPct val="0"/>
                </a:spcBef>
                <a:spcAft>
                  <a:spcPct val="0"/>
                </a:spcAft>
              </a:pPr>
              <a:r>
                <a:rPr lang="en-US" sz="1900" dirty="0">
                  <a:solidFill>
                    <a:srgbClr val="808080"/>
                  </a:solidFill>
                </a:rPr>
                <a:t>Unit of measure</a:t>
              </a:r>
            </a:p>
          </p:txBody>
        </p:sp>
      </p:grpSp>
      <p:grpSp>
        <p:nvGrpSpPr>
          <p:cNvPr id="22" name="LegendBoxes" hidden="1"/>
          <p:cNvGrpSpPr>
            <a:grpSpLocks/>
          </p:cNvGrpSpPr>
          <p:nvPr/>
        </p:nvGrpSpPr>
        <p:grpSpPr bwMode="auto">
          <a:xfrm>
            <a:off x="11046955"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endParaRPr>
            </a:p>
          </p:txBody>
        </p:sp>
      </p:grpSp>
      <p:grpSp>
        <p:nvGrpSpPr>
          <p:cNvPr id="31" name="LegendLines" hidden="1"/>
          <p:cNvGrpSpPr>
            <a:grpSpLocks/>
          </p:cNvGrpSpPr>
          <p:nvPr/>
        </p:nvGrpSpPr>
        <p:grpSpPr bwMode="auto">
          <a:xfrm>
            <a:off x="10738916" y="398235"/>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en-US"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grpSp>
        <p:nvGrpSpPr>
          <p:cNvPr id="38" name="McKSticker" hidden="1"/>
          <p:cNvGrpSpPr/>
          <p:nvPr/>
        </p:nvGrpSpPr>
        <p:grpSpPr bwMode="auto">
          <a:xfrm>
            <a:off x="10767629" y="398234"/>
            <a:ext cx="1090620" cy="212366"/>
            <a:chOff x="7650297" y="285750"/>
            <a:chExt cx="1090478" cy="212317"/>
          </a:xfrm>
        </p:grpSpPr>
        <p:sp>
          <p:nvSpPr>
            <p:cNvPr id="39" name="StickerRectangle"/>
            <p:cNvSpPr>
              <a:spLocks noChangeArrowheads="1"/>
            </p:cNvSpPr>
            <p:nvPr/>
          </p:nvSpPr>
          <p:spPr bwMode="auto">
            <a:xfrm>
              <a:off x="7650297" y="285750"/>
              <a:ext cx="1090478" cy="21231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en-US" sz="1200" dirty="0" smtClean="0">
                  <a:solidFill>
                    <a:srgbClr val="808080"/>
                  </a:solidFill>
                </a:rPr>
                <a:t>PRELIMINARY</a:t>
              </a:r>
              <a:endParaRPr lang="en-US" sz="1200" dirty="0">
                <a:solidFill>
                  <a:srgbClr val="808080"/>
                </a:solidFill>
              </a:endParaRPr>
            </a:p>
          </p:txBody>
        </p:sp>
        <p:cxnSp>
          <p:nvCxnSpPr>
            <p:cNvPr id="40" name="AutoShape 31"/>
            <p:cNvCxnSpPr>
              <a:cxnSpLocks noChangeShapeType="1"/>
              <a:stCxn id="39" idx="2"/>
              <a:endCxn id="39" idx="4"/>
            </p:cNvCxnSpPr>
            <p:nvPr/>
          </p:nvCxnSpPr>
          <p:spPr bwMode="auto">
            <a:xfrm>
              <a:off x="7650297" y="285750"/>
              <a:ext cx="0" cy="21231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297" y="498067"/>
              <a:ext cx="1090478"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9"/>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2"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4" name="MoonLegend2"/>
            <p:cNvGrpSpPr>
              <a:grpSpLocks noChangeAspect="1"/>
            </p:cNvGrpSpPr>
            <p:nvPr>
              <p:custDataLst>
                <p:tags r:id="rId10"/>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60" name="Arc 42"/>
              <p:cNvSpPr>
                <a:spLocks noChangeAspect="1"/>
              </p:cNvSpPr>
              <p:nvPr>
                <p:custDataLst>
                  <p:tags r:id="rId21"/>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5" name="MoonLegend4"/>
            <p:cNvGrpSpPr>
              <a:grpSpLocks noChangeAspect="1"/>
            </p:cNvGrpSpPr>
            <p:nvPr>
              <p:custDataLst>
                <p:tags r:id="rId11"/>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8"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nvGrpSpPr>
            <p:cNvPr id="46" name="MoonLegend5"/>
            <p:cNvGrpSpPr>
              <a:grpSpLocks noChangeAspect="1"/>
            </p:cNvGrpSpPr>
            <p:nvPr>
              <p:custDataLst>
                <p:tags r:id="rId12"/>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6"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en-US" sz="1200" dirty="0">
                  <a:solidFill>
                    <a:srgbClr val="1E4148"/>
                  </a:solidFill>
                </a:rPr>
                <a:t>Legend</a:t>
              </a:r>
            </a:p>
          </p:txBody>
        </p:sp>
        <p:grpSp>
          <p:nvGrpSpPr>
            <p:cNvPr id="52" name="MoonLegend3"/>
            <p:cNvGrpSpPr>
              <a:grpSpLocks noChangeAspect="1"/>
            </p:cNvGrpSpPr>
            <p:nvPr>
              <p:custDataLst>
                <p:tags r:id="rId13"/>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sp>
            <p:nvSpPr>
              <p:cNvPr id="54"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en-US"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74" y="6474715"/>
            <a:ext cx="298159"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en-US" smtClean="0">
                <a:solidFill>
                  <a:srgbClr val="1E4148"/>
                </a:solidFill>
              </a:rPr>
              <a:pPr algn="ctr" defTabSz="912195" fontAlgn="base">
                <a:spcBef>
                  <a:spcPct val="0"/>
                </a:spcBef>
                <a:spcAft>
                  <a:spcPct val="0"/>
                </a:spcAft>
              </a:pPr>
              <a:t>‹nr.›</a:t>
            </a:fld>
            <a:endParaRPr lang="en-US" dirty="0">
              <a:solidFill>
                <a:srgbClr val="1E4148"/>
              </a:solidFill>
            </a:endParaRPr>
          </a:p>
        </p:txBody>
      </p:sp>
    </p:spTree>
    <p:extLst>
      <p:ext uri="{BB962C8B-B14F-4D97-AF65-F5344CB8AC3E}">
        <p14:creationId xmlns:p14="http://schemas.microsoft.com/office/powerpoint/2010/main" val="38437927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1516088443"/>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4763"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63016" y="1973714"/>
            <a:ext cx="2664808"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Last Modified 2015-01-15 07:55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00881" y="4192208"/>
            <a:ext cx="238902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195" eaLnBrk="1" fontAlgn="base" hangingPunct="1">
              <a:spcBef>
                <a:spcPct val="0"/>
              </a:spcBef>
              <a:spcAft>
                <a:spcPct val="0"/>
              </a:spcAft>
              <a:defRPr/>
            </a:pPr>
            <a:r>
              <a:rPr lang="en-US" sz="700" dirty="0" smtClean="0">
                <a:solidFill>
                  <a:srgbClr val="1E4148"/>
                </a:solidFill>
                <a:latin typeface="Verdana"/>
              </a:rPr>
              <a:t>Printed 14-01-2015 19:25 W. Europe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8"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7"/>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195" fontAlgn="base">
              <a:spcBef>
                <a:spcPct val="0"/>
              </a:spcBef>
              <a:spcAft>
                <a:spcPct val="0"/>
              </a:spcAft>
            </a:pPr>
            <a:r>
              <a:rPr lang="da-DK" sz="1700" dirty="0"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7"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278" indent="-147278"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3997" indent="-653997" defTabSz="1084609"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9"/>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195" fontAlgn="base">
                <a:spcBef>
                  <a:spcPct val="0"/>
                </a:spcBef>
                <a:spcAft>
                  <a:spcPct val="0"/>
                </a:spcAft>
              </a:pPr>
              <a:r>
                <a:rPr lang="da-DK" sz="1900" b="1" dirty="0" smtClean="0">
                  <a:solidFill>
                    <a:srgbClr val="1E4148"/>
                  </a:solidFill>
                </a:rPr>
                <a:t>Title</a:t>
              </a:r>
            </a:p>
            <a:p>
              <a:pPr defTabSz="912195"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4" y="398237"/>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40"/>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195"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00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6"/>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00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195"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83"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195" fontAlgn="base">
              <a:spcBef>
                <a:spcPct val="0"/>
              </a:spcBef>
              <a:spcAft>
                <a:spcPct val="0"/>
              </a:spcAft>
            </a:pPr>
            <a:fld id="{42C328C1-A84F-4A39-A664-DBA00541A8C6}" type="slidenum">
              <a:rPr lang="da-DK" smtClean="0">
                <a:solidFill>
                  <a:srgbClr val="1E4148"/>
                </a:solidFill>
              </a:rPr>
              <a:pPr algn="ctr" defTabSz="912195"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466670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iming>
    <p:tnLst>
      <p:par>
        <p:cTn id="1" dur="indefinite" restart="never" nodeType="tmRoot"/>
      </p:par>
    </p:tnLst>
  </p:timing>
  <p:hf hdr="0" ftr="0" dt="0"/>
  <p:txStyles>
    <p:titleStyle>
      <a:lvl1pPr algn="l" defTabSz="1084609" rtl="0" eaLnBrk="1" fontAlgn="base" hangingPunct="1">
        <a:spcBef>
          <a:spcPct val="0"/>
        </a:spcBef>
        <a:spcAft>
          <a:spcPct val="0"/>
        </a:spcAft>
        <a:tabLst>
          <a:tab pos="326928" algn="l"/>
        </a:tabLst>
        <a:defRPr sz="2800" b="1" baseline="0">
          <a:solidFill>
            <a:schemeClr val="tx2"/>
          </a:solidFill>
          <a:latin typeface="+mj-lt"/>
          <a:ea typeface="+mj-ea"/>
          <a:cs typeface="+mj-cs"/>
        </a:defRPr>
      </a:lvl1pPr>
      <a:lvl2pPr algn="l" defTabSz="1084609" rtl="0" eaLnBrk="1" fontAlgn="base" hangingPunct="1">
        <a:spcBef>
          <a:spcPct val="0"/>
        </a:spcBef>
        <a:spcAft>
          <a:spcPct val="0"/>
        </a:spcAft>
        <a:defRPr sz="2300" b="1">
          <a:solidFill>
            <a:schemeClr val="tx2"/>
          </a:solidFill>
          <a:latin typeface="Arial" charset="0"/>
        </a:defRPr>
      </a:lvl2pPr>
      <a:lvl3pPr algn="l" defTabSz="1084609" rtl="0" eaLnBrk="1" fontAlgn="base" hangingPunct="1">
        <a:spcBef>
          <a:spcPct val="0"/>
        </a:spcBef>
        <a:spcAft>
          <a:spcPct val="0"/>
        </a:spcAft>
        <a:defRPr sz="2300" b="1">
          <a:solidFill>
            <a:schemeClr val="tx2"/>
          </a:solidFill>
          <a:latin typeface="Arial" charset="0"/>
        </a:defRPr>
      </a:lvl3pPr>
      <a:lvl4pPr algn="l" defTabSz="1084609" rtl="0" eaLnBrk="1" fontAlgn="base" hangingPunct="1">
        <a:spcBef>
          <a:spcPct val="0"/>
        </a:spcBef>
        <a:spcAft>
          <a:spcPct val="0"/>
        </a:spcAft>
        <a:defRPr sz="2300" b="1">
          <a:solidFill>
            <a:schemeClr val="tx2"/>
          </a:solidFill>
          <a:latin typeface="Arial" charset="0"/>
        </a:defRPr>
      </a:lvl4pPr>
      <a:lvl5pPr algn="l" defTabSz="1084609" rtl="0" eaLnBrk="1" fontAlgn="base" hangingPunct="1">
        <a:spcBef>
          <a:spcPct val="0"/>
        </a:spcBef>
        <a:spcAft>
          <a:spcPct val="0"/>
        </a:spcAft>
        <a:defRPr sz="2300" b="1">
          <a:solidFill>
            <a:schemeClr val="tx2"/>
          </a:solidFill>
          <a:latin typeface="Arial" charset="0"/>
        </a:defRPr>
      </a:lvl5pPr>
      <a:lvl6pPr marL="553828" algn="l" defTabSz="1084609" rtl="0" eaLnBrk="1" fontAlgn="base" hangingPunct="1">
        <a:spcBef>
          <a:spcPct val="0"/>
        </a:spcBef>
        <a:spcAft>
          <a:spcPct val="0"/>
        </a:spcAft>
        <a:defRPr sz="2300" b="1">
          <a:solidFill>
            <a:schemeClr val="tx2"/>
          </a:solidFill>
          <a:latin typeface="Arial" charset="0"/>
        </a:defRPr>
      </a:lvl6pPr>
      <a:lvl7pPr marL="1107672" algn="l" defTabSz="1084609" rtl="0" eaLnBrk="1" fontAlgn="base" hangingPunct="1">
        <a:spcBef>
          <a:spcPct val="0"/>
        </a:spcBef>
        <a:spcAft>
          <a:spcPct val="0"/>
        </a:spcAft>
        <a:defRPr sz="2300" b="1">
          <a:solidFill>
            <a:schemeClr val="tx2"/>
          </a:solidFill>
          <a:latin typeface="Arial" charset="0"/>
        </a:defRPr>
      </a:lvl7pPr>
      <a:lvl8pPr marL="1661505" algn="l" defTabSz="1084609" rtl="0" eaLnBrk="1" fontAlgn="base" hangingPunct="1">
        <a:spcBef>
          <a:spcPct val="0"/>
        </a:spcBef>
        <a:spcAft>
          <a:spcPct val="0"/>
        </a:spcAft>
        <a:defRPr sz="2300" b="1">
          <a:solidFill>
            <a:schemeClr val="tx2"/>
          </a:solidFill>
          <a:latin typeface="Arial" charset="0"/>
        </a:defRPr>
      </a:lvl8pPr>
      <a:lvl9pPr marL="2215354" algn="l" defTabSz="1084609" rtl="0" eaLnBrk="1" fontAlgn="base" hangingPunct="1">
        <a:spcBef>
          <a:spcPct val="0"/>
        </a:spcBef>
        <a:spcAft>
          <a:spcPct val="0"/>
        </a:spcAft>
        <a:defRPr sz="2300" b="1">
          <a:solidFill>
            <a:schemeClr val="tx2"/>
          </a:solidFill>
          <a:latin typeface="Arial" charset="0"/>
        </a:defRPr>
      </a:lvl9pPr>
    </p:titleStyle>
    <p:bodyStyle>
      <a:lvl1pPr marL="0" indent="0" algn="l" defTabSz="1084609"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07" indent="-232671" algn="l" defTabSz="1084609"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828" indent="-317304" algn="l" defTabSz="1084609"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221" indent="-188455" algn="l" defTabSz="1084609"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292" indent="-157685" algn="l" defTabSz="1084609"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672" rtl="0" eaLnBrk="1" latinLnBrk="0" hangingPunct="1">
        <a:defRPr sz="2200" kern="1200">
          <a:solidFill>
            <a:schemeClr val="tx1"/>
          </a:solidFill>
          <a:latin typeface="+mn-lt"/>
          <a:ea typeface="+mn-ea"/>
          <a:cs typeface="+mn-cs"/>
        </a:defRPr>
      </a:lvl1pPr>
      <a:lvl2pPr marL="553828" algn="l" defTabSz="1107672" rtl="0" eaLnBrk="1" latinLnBrk="0" hangingPunct="1">
        <a:defRPr sz="2200" kern="1200">
          <a:solidFill>
            <a:schemeClr val="tx1"/>
          </a:solidFill>
          <a:latin typeface="+mn-lt"/>
          <a:ea typeface="+mn-ea"/>
          <a:cs typeface="+mn-cs"/>
        </a:defRPr>
      </a:lvl2pPr>
      <a:lvl3pPr marL="1107672" algn="l" defTabSz="1107672" rtl="0" eaLnBrk="1" latinLnBrk="0" hangingPunct="1">
        <a:defRPr sz="2200" kern="1200">
          <a:solidFill>
            <a:schemeClr val="tx1"/>
          </a:solidFill>
          <a:latin typeface="+mn-lt"/>
          <a:ea typeface="+mn-ea"/>
          <a:cs typeface="+mn-cs"/>
        </a:defRPr>
      </a:lvl3pPr>
      <a:lvl4pPr marL="1661505" algn="l" defTabSz="1107672" rtl="0" eaLnBrk="1" latinLnBrk="0" hangingPunct="1">
        <a:defRPr sz="2200" kern="1200">
          <a:solidFill>
            <a:schemeClr val="tx1"/>
          </a:solidFill>
          <a:latin typeface="+mn-lt"/>
          <a:ea typeface="+mn-ea"/>
          <a:cs typeface="+mn-cs"/>
        </a:defRPr>
      </a:lvl4pPr>
      <a:lvl5pPr marL="2215354" algn="l" defTabSz="1107672" rtl="0" eaLnBrk="1" latinLnBrk="0" hangingPunct="1">
        <a:defRPr sz="2200" kern="1200">
          <a:solidFill>
            <a:schemeClr val="tx1"/>
          </a:solidFill>
          <a:latin typeface="+mn-lt"/>
          <a:ea typeface="+mn-ea"/>
          <a:cs typeface="+mn-cs"/>
        </a:defRPr>
      </a:lvl5pPr>
      <a:lvl6pPr marL="2769183" algn="l" defTabSz="1107672" rtl="0" eaLnBrk="1" latinLnBrk="0" hangingPunct="1">
        <a:defRPr sz="2200" kern="1200">
          <a:solidFill>
            <a:schemeClr val="tx1"/>
          </a:solidFill>
          <a:latin typeface="+mn-lt"/>
          <a:ea typeface="+mn-ea"/>
          <a:cs typeface="+mn-cs"/>
        </a:defRPr>
      </a:lvl6pPr>
      <a:lvl7pPr marL="3323023" algn="l" defTabSz="1107672" rtl="0" eaLnBrk="1" latinLnBrk="0" hangingPunct="1">
        <a:defRPr sz="2200" kern="1200">
          <a:solidFill>
            <a:schemeClr val="tx1"/>
          </a:solidFill>
          <a:latin typeface="+mn-lt"/>
          <a:ea typeface="+mn-ea"/>
          <a:cs typeface="+mn-cs"/>
        </a:defRPr>
      </a:lvl7pPr>
      <a:lvl8pPr marL="3876860" algn="l" defTabSz="1107672" rtl="0" eaLnBrk="1" latinLnBrk="0" hangingPunct="1">
        <a:defRPr sz="2200" kern="1200">
          <a:solidFill>
            <a:schemeClr val="tx1"/>
          </a:solidFill>
          <a:latin typeface="+mn-lt"/>
          <a:ea typeface="+mn-ea"/>
          <a:cs typeface="+mn-cs"/>
        </a:defRPr>
      </a:lvl8pPr>
      <a:lvl9pPr marL="4430697" algn="l" defTabSz="1107672"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0"/>
            </p:custDataLst>
            <p:extLst>
              <p:ext uri="{D42A27DB-BD31-4B8C-83A1-F6EECF244321}">
                <p14:modId xmlns:p14="http://schemas.microsoft.com/office/powerpoint/2010/main" val="647421690"/>
              </p:ext>
            </p:extLst>
          </p:nvPr>
        </p:nvGraphicFramePr>
        <p:xfrm>
          <a:off x="1613" y="1613"/>
          <a:ext cx="1587" cy="1587"/>
        </p:xfrm>
        <a:graphic>
          <a:graphicData uri="http://schemas.openxmlformats.org/presentationml/2006/ole">
            <mc:AlternateContent xmlns:mc="http://schemas.openxmlformats.org/markup-compatibility/2006">
              <mc:Choice xmlns:v="urn:schemas-microsoft-com:vml" Requires="v">
                <p:oleObj spid="_x0000_s46764" name="think-cell Slide" r:id="rId21" imgW="360" imgH="360" progId="">
                  <p:embed/>
                </p:oleObj>
              </mc:Choice>
              <mc:Fallback>
                <p:oleObj name="think-cell Slide" r:id="rId21" imgW="360" imgH="360"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13" y="1613"/>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5"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792"/>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792"/>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2"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792"/>
            <a:fld id="{667EC89C-17A0-4E64-A6D2-B825673CEEDF}" type="slidenum">
              <a:rPr lang="da-DK" smtClean="0"/>
              <a:pPr defTabSz="1085792"/>
              <a:t>‹nr.›</a:t>
            </a:fld>
            <a:endParaRPr lang="da-DK" dirty="0"/>
          </a:p>
        </p:txBody>
      </p:sp>
      <p:grpSp>
        <p:nvGrpSpPr>
          <p:cNvPr id="16" name="Gruppe 15"/>
          <p:cNvGrpSpPr>
            <a:grpSpLocks noChangeAspect="1"/>
          </p:cNvGrpSpPr>
          <p:nvPr userDrawn="1"/>
        </p:nvGrpSpPr>
        <p:grpSpPr>
          <a:xfrm>
            <a:off x="774688" y="6213240"/>
            <a:ext cx="450704" cy="480845"/>
            <a:chOff x="8471470" y="3296315"/>
            <a:chExt cx="1253417" cy="1337237"/>
          </a:xfrm>
        </p:grpSpPr>
        <p:pic>
          <p:nvPicPr>
            <p:cNvPr id="8" name="Billede 7"/>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3860203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1085792" rtl="0" eaLnBrk="1" latinLnBrk="0" hangingPunct="1">
        <a:spcBef>
          <a:spcPct val="0"/>
        </a:spcBef>
        <a:buNone/>
        <a:defRPr sz="3000" b="1" kern="1200">
          <a:solidFill>
            <a:schemeClr val="tx1"/>
          </a:solidFill>
          <a:latin typeface="+mj-lt"/>
          <a:ea typeface="+mj-ea"/>
          <a:cs typeface="+mj-cs"/>
        </a:defRPr>
      </a:lvl1pPr>
    </p:titleStyle>
    <p:bodyStyle>
      <a:lvl1pPr marL="205875" indent="-205875" algn="l" defTabSz="1085792"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363" indent="-201113" algn="l" defTabSz="1085792"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625" indent="-197500" algn="l" defTabSz="1085792"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625" indent="-197500" algn="l" defTabSz="1085792"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625" indent="-197500" algn="l" defTabSz="1085792"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792" rtl="0" eaLnBrk="1" latinLnBrk="0" hangingPunct="1">
        <a:defRPr sz="2100" kern="1200">
          <a:solidFill>
            <a:schemeClr val="tx1"/>
          </a:solidFill>
          <a:latin typeface="+mn-lt"/>
          <a:ea typeface="+mn-ea"/>
          <a:cs typeface="+mn-cs"/>
        </a:defRPr>
      </a:lvl1pPr>
      <a:lvl2pPr marL="542876" algn="l" defTabSz="1085792" rtl="0" eaLnBrk="1" latinLnBrk="0" hangingPunct="1">
        <a:defRPr sz="2100" kern="1200">
          <a:solidFill>
            <a:schemeClr val="tx1"/>
          </a:solidFill>
          <a:latin typeface="+mn-lt"/>
          <a:ea typeface="+mn-ea"/>
          <a:cs typeface="+mn-cs"/>
        </a:defRPr>
      </a:lvl2pPr>
      <a:lvl3pPr marL="1085792" algn="l" defTabSz="1085792" rtl="0" eaLnBrk="1" latinLnBrk="0" hangingPunct="1">
        <a:defRPr sz="2100" kern="1200">
          <a:solidFill>
            <a:schemeClr val="tx1"/>
          </a:solidFill>
          <a:latin typeface="+mn-lt"/>
          <a:ea typeface="+mn-ea"/>
          <a:cs typeface="+mn-cs"/>
        </a:defRPr>
      </a:lvl3pPr>
      <a:lvl4pPr marL="1628676" algn="l" defTabSz="1085792" rtl="0" eaLnBrk="1" latinLnBrk="0" hangingPunct="1">
        <a:defRPr sz="2100" kern="1200">
          <a:solidFill>
            <a:schemeClr val="tx1"/>
          </a:solidFill>
          <a:latin typeface="+mn-lt"/>
          <a:ea typeface="+mn-ea"/>
          <a:cs typeface="+mn-cs"/>
        </a:defRPr>
      </a:lvl4pPr>
      <a:lvl5pPr marL="2171566" algn="l" defTabSz="1085792" rtl="0" eaLnBrk="1" latinLnBrk="0" hangingPunct="1">
        <a:defRPr sz="2100" kern="1200">
          <a:solidFill>
            <a:schemeClr val="tx1"/>
          </a:solidFill>
          <a:latin typeface="+mn-lt"/>
          <a:ea typeface="+mn-ea"/>
          <a:cs typeface="+mn-cs"/>
        </a:defRPr>
      </a:lvl5pPr>
      <a:lvl6pPr marL="2714462" algn="l" defTabSz="1085792" rtl="0" eaLnBrk="1" latinLnBrk="0" hangingPunct="1">
        <a:defRPr sz="2100" kern="1200">
          <a:solidFill>
            <a:schemeClr val="tx1"/>
          </a:solidFill>
          <a:latin typeface="+mn-lt"/>
          <a:ea typeface="+mn-ea"/>
          <a:cs typeface="+mn-cs"/>
        </a:defRPr>
      </a:lvl6pPr>
      <a:lvl7pPr marL="3257345" algn="l" defTabSz="1085792" rtl="0" eaLnBrk="1" latinLnBrk="0" hangingPunct="1">
        <a:defRPr sz="2100" kern="1200">
          <a:solidFill>
            <a:schemeClr val="tx1"/>
          </a:solidFill>
          <a:latin typeface="+mn-lt"/>
          <a:ea typeface="+mn-ea"/>
          <a:cs typeface="+mn-cs"/>
        </a:defRPr>
      </a:lvl7pPr>
      <a:lvl8pPr marL="3800241" algn="l" defTabSz="1085792" rtl="0" eaLnBrk="1" latinLnBrk="0" hangingPunct="1">
        <a:defRPr sz="2100" kern="1200">
          <a:solidFill>
            <a:schemeClr val="tx1"/>
          </a:solidFill>
          <a:latin typeface="+mn-lt"/>
          <a:ea typeface="+mn-ea"/>
          <a:cs typeface="+mn-cs"/>
        </a:defRPr>
      </a:lvl8pPr>
      <a:lvl9pPr marL="4343132" algn="l" defTabSz="1085792"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353641805"/>
              </p:ext>
            </p:extLst>
          </p:nvPr>
        </p:nvGraphicFramePr>
        <p:xfrm>
          <a:off x="0" y="0"/>
          <a:ext cx="215950" cy="162012"/>
        </p:xfrm>
        <a:graphic>
          <a:graphicData uri="http://schemas.openxmlformats.org/presentationml/2006/ole">
            <mc:AlternateContent xmlns:mc="http://schemas.openxmlformats.org/markup-compatibility/2006">
              <mc:Choice xmlns:v="urn:schemas-microsoft-com:vml" Requires="v">
                <p:oleObj spid="_x0000_s47786"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0" y="0"/>
                        <a:ext cx="215950" cy="162012"/>
                      </a:xfrm>
                      <a:prstGeom prst="rect">
                        <a:avLst/>
                      </a:prstGeom>
                    </p:spPr>
                  </p:pic>
                </p:oleObj>
              </mc:Fallback>
            </mc:AlternateContent>
          </a:graphicData>
        </a:graphic>
      </p:graphicFrame>
      <p:sp>
        <p:nvSpPr>
          <p:cNvPr id="1034" name="Working Draft" hidden="1"/>
          <p:cNvSpPr txBox="1">
            <a:spLocks noChangeArrowheads="1"/>
          </p:cNvSpPr>
          <p:nvPr/>
        </p:nvSpPr>
        <p:spPr bwMode="auto">
          <a:xfrm rot="5400000">
            <a:off x="10789445" y="1973714"/>
            <a:ext cx="261189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Last Modified 2014-11-05 13:15 Romance Standard Time</a:t>
            </a:r>
            <a:endParaRPr lang="da-DK" dirty="0" smtClean="0">
              <a:solidFill>
                <a:srgbClr val="1E4148"/>
              </a:solidFill>
              <a:latin typeface="Verdana"/>
            </a:endParaRPr>
          </a:p>
        </p:txBody>
      </p:sp>
      <p:sp>
        <p:nvSpPr>
          <p:cNvPr id="1035" name="Printed" hidden="1"/>
          <p:cNvSpPr txBox="1">
            <a:spLocks noChangeArrowheads="1"/>
          </p:cNvSpPr>
          <p:nvPr/>
        </p:nvSpPr>
        <p:spPr bwMode="auto">
          <a:xfrm rot="5400000">
            <a:off x="10927336" y="4192208"/>
            <a:ext cx="2336117" cy="107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defTabSz="912286" eaLnBrk="1" fontAlgn="base" hangingPunct="1">
              <a:spcBef>
                <a:spcPct val="0"/>
              </a:spcBef>
              <a:spcAft>
                <a:spcPct val="0"/>
              </a:spcAft>
              <a:defRPr/>
            </a:pPr>
            <a:r>
              <a:rPr lang="en-US" sz="700" smtClean="0">
                <a:solidFill>
                  <a:srgbClr val="1E4148"/>
                </a:solidFill>
                <a:latin typeface="Verdana"/>
              </a:rPr>
              <a:t>Printed 24-10-2014 10:56 Romance Standard Time</a:t>
            </a:r>
            <a:endParaRPr lang="da-DK" dirty="0" smtClean="0">
              <a:solidFill>
                <a:srgbClr val="1E4148"/>
              </a:solidFill>
              <a:latin typeface="Verdana"/>
            </a:endParaRPr>
          </a:p>
        </p:txBody>
      </p:sp>
      <p:sp>
        <p:nvSpPr>
          <p:cNvPr id="1036" name="Rectangle 286"/>
          <p:cNvSpPr>
            <a:spLocks noGrp="1" noChangeArrowheads="1"/>
          </p:cNvSpPr>
          <p:nvPr>
            <p:ph type="body" idx="1"/>
          </p:nvPr>
        </p:nvSpPr>
        <p:spPr bwMode="auto">
          <a:xfrm>
            <a:off x="2735736" y="2783798"/>
            <a:ext cx="5852261" cy="29245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smtClean="0"/>
              <a:t>Text</a:t>
            </a:r>
            <a:endParaRPr lang="da-DK" noProof="0" dirty="0" smtClean="0"/>
          </a:p>
        </p:txBody>
      </p:sp>
      <p:sp>
        <p:nvSpPr>
          <p:cNvPr id="19" name="Title Placeholder 2"/>
          <p:cNvSpPr>
            <a:spLocks noGrp="1" noChangeArrowheads="1"/>
          </p:cNvSpPr>
          <p:nvPr>
            <p:ph type="title"/>
          </p:nvPr>
        </p:nvSpPr>
        <p:spPr bwMode="auto">
          <a:xfrm>
            <a:off x="332164" y="310635"/>
            <a:ext cx="11526086" cy="430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da-DK" noProof="0" dirty="0" err="1" smtClean="0"/>
              <a:t>Click</a:t>
            </a:r>
            <a:r>
              <a:rPr lang="da-DK" noProof="0" dirty="0" smtClean="0"/>
              <a:t> to </a:t>
            </a:r>
            <a:r>
              <a:rPr lang="da-DK" noProof="0" dirty="0" err="1" smtClean="0"/>
              <a:t>edit</a:t>
            </a:r>
            <a:r>
              <a:rPr lang="da-DK" noProof="0" dirty="0" smtClean="0"/>
              <a:t> Master </a:t>
            </a:r>
            <a:r>
              <a:rPr lang="da-DK" noProof="0" dirty="0" err="1" smtClean="0"/>
              <a:t>title</a:t>
            </a:r>
            <a:r>
              <a:rPr lang="da-DK" noProof="0" dirty="0" smtClean="0"/>
              <a:t> </a:t>
            </a:r>
            <a:r>
              <a:rPr lang="da-DK" noProof="0" dirty="0" err="1" smtClean="0"/>
              <a:t>style</a:t>
            </a:r>
            <a:endParaRPr lang="da-DK" noProof="0" dirty="0" smtClean="0"/>
          </a:p>
        </p:txBody>
      </p:sp>
      <p:sp>
        <p:nvSpPr>
          <p:cNvPr id="10" name="McK 1. On-page tracker" hidden="1"/>
          <p:cNvSpPr>
            <a:spLocks noChangeArrowheads="1"/>
          </p:cNvSpPr>
          <p:nvPr/>
        </p:nvSpPr>
        <p:spPr bwMode="auto">
          <a:xfrm>
            <a:off x="332163" y="27542"/>
            <a:ext cx="1042088" cy="26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2286" fontAlgn="base">
              <a:spcBef>
                <a:spcPct val="0"/>
              </a:spcBef>
              <a:spcAft>
                <a:spcPct val="0"/>
              </a:spcAft>
            </a:pPr>
            <a:r>
              <a:rPr lang="da-DK" sz="1700" dirty="0" err="1" smtClean="0">
                <a:solidFill>
                  <a:srgbClr val="808080"/>
                </a:solidFill>
              </a:rPr>
              <a:t>TRACKER</a:t>
            </a:r>
            <a:endParaRPr lang="da-DK" sz="1700" dirty="0">
              <a:solidFill>
                <a:srgbClr val="808080"/>
              </a:solidFill>
            </a:endParaRPr>
          </a:p>
        </p:txBody>
      </p:sp>
      <p:sp>
        <p:nvSpPr>
          <p:cNvPr id="11" name="McK 3. Unit of measure" hidden="1"/>
          <p:cNvSpPr txBox="1">
            <a:spLocks noChangeArrowheads="1"/>
          </p:cNvSpPr>
          <p:nvPr/>
        </p:nvSpPr>
        <p:spPr bwMode="auto">
          <a:xfrm>
            <a:off x="332164" y="762987"/>
            <a:ext cx="11526086" cy="2924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da-DK" sz="1900" dirty="0" smtClean="0">
                <a:solidFill>
                  <a:srgbClr val="808080"/>
                </a:solidFill>
                <a:latin typeface="Verdana"/>
              </a:rPr>
              <a:t>Unit of measure</a:t>
            </a:r>
          </a:p>
        </p:txBody>
      </p:sp>
      <p:grpSp>
        <p:nvGrpSpPr>
          <p:cNvPr id="3" name="McK Slide Elements" hidden="1"/>
          <p:cNvGrpSpPr/>
          <p:nvPr/>
        </p:nvGrpSpPr>
        <p:grpSpPr bwMode="auto">
          <a:xfrm>
            <a:off x="332195" y="6179975"/>
            <a:ext cx="9346343" cy="448646"/>
            <a:chOff x="332120" y="6132357"/>
            <a:chExt cx="9345125" cy="448542"/>
          </a:xfrm>
        </p:grpSpPr>
        <p:sp>
          <p:nvSpPr>
            <p:cNvPr id="13" name="McK 4. Footnote"/>
            <p:cNvSpPr txBox="1">
              <a:spLocks noChangeArrowheads="1"/>
            </p:cNvSpPr>
            <p:nvPr/>
          </p:nvSpPr>
          <p:spPr bwMode="auto">
            <a:xfrm>
              <a:off x="332120" y="6132357"/>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147306" indent="-147306" fontAlgn="base">
                <a:spcBef>
                  <a:spcPct val="0"/>
                </a:spcBef>
                <a:spcAft>
                  <a:spcPct val="0"/>
                </a:spcAft>
                <a:defRPr/>
              </a:pPr>
              <a:r>
                <a:rPr lang="da-DK" sz="1200" dirty="0" smtClean="0">
                  <a:solidFill>
                    <a:srgbClr val="1E4148"/>
                  </a:solidFill>
                  <a:latin typeface="Verdana"/>
                </a:rPr>
                <a:t>1 </a:t>
              </a:r>
              <a:r>
                <a:rPr lang="da-DK" sz="1200" dirty="0" err="1" smtClean="0">
                  <a:solidFill>
                    <a:srgbClr val="1E4148"/>
                  </a:solidFill>
                  <a:latin typeface="Verdana"/>
                </a:rPr>
                <a:t>Footnote</a:t>
              </a:r>
              <a:endParaRPr lang="da-DK" sz="1200" dirty="0" smtClean="0">
                <a:solidFill>
                  <a:srgbClr val="1E4148"/>
                </a:solidFill>
                <a:latin typeface="Verdana"/>
              </a:endParaRPr>
            </a:p>
          </p:txBody>
        </p:sp>
        <p:sp>
          <p:nvSpPr>
            <p:cNvPr id="14" name="McK 5. Source"/>
            <p:cNvSpPr>
              <a:spLocks noChangeArrowheads="1"/>
            </p:cNvSpPr>
            <p:nvPr/>
          </p:nvSpPr>
          <p:spPr bwMode="auto">
            <a:xfrm>
              <a:off x="332120" y="6396233"/>
              <a:ext cx="934512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654129" indent="-654129" defTabSz="1084827" fontAlgn="base">
                <a:spcBef>
                  <a:spcPct val="0"/>
                </a:spcBef>
                <a:spcAft>
                  <a:spcPct val="0"/>
                </a:spcAft>
              </a:pPr>
              <a:r>
                <a:rPr lang="da-DK" sz="1200" dirty="0" smtClean="0">
                  <a:solidFill>
                    <a:srgbClr val="1E4148"/>
                  </a:solidFill>
                </a:rPr>
                <a:t>Source: Source</a:t>
              </a:r>
            </a:p>
          </p:txBody>
        </p:sp>
      </p:grpSp>
      <p:grpSp>
        <p:nvGrpSpPr>
          <p:cNvPr id="15" name="ACET" hidden="1"/>
          <p:cNvGrpSpPr>
            <a:grpSpLocks/>
          </p:cNvGrpSpPr>
          <p:nvPr/>
        </p:nvGrpSpPr>
        <p:grpSpPr bwMode="auto">
          <a:xfrm>
            <a:off x="2735704" y="2071567"/>
            <a:ext cx="5800434" cy="602685"/>
            <a:chOff x="915" y="658"/>
            <a:chExt cx="2686" cy="372"/>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58"/>
              <a:ext cx="2686" cy="37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2286" fontAlgn="base">
                <a:spcBef>
                  <a:spcPct val="0"/>
                </a:spcBef>
                <a:spcAft>
                  <a:spcPct val="0"/>
                </a:spcAft>
              </a:pPr>
              <a:r>
                <a:rPr lang="da-DK" sz="1900" b="1" dirty="0" smtClean="0">
                  <a:solidFill>
                    <a:srgbClr val="1E4148"/>
                  </a:solidFill>
                </a:rPr>
                <a:t>Title</a:t>
              </a:r>
            </a:p>
            <a:p>
              <a:pPr defTabSz="912286" fontAlgn="base">
                <a:spcBef>
                  <a:spcPct val="0"/>
                </a:spcBef>
                <a:spcAft>
                  <a:spcPct val="0"/>
                </a:spcAft>
              </a:pPr>
              <a:r>
                <a:rPr lang="da-DK" sz="1900" dirty="0" smtClean="0">
                  <a:solidFill>
                    <a:srgbClr val="808080"/>
                  </a:solidFill>
                </a:rPr>
                <a:t>Unit of measure</a:t>
              </a:r>
              <a:endParaRPr lang="da-DK" sz="1900" dirty="0">
                <a:solidFill>
                  <a:srgbClr val="808080"/>
                </a:solidFill>
              </a:endParaRPr>
            </a:p>
          </p:txBody>
        </p:sp>
      </p:grpSp>
      <p:grpSp>
        <p:nvGrpSpPr>
          <p:cNvPr id="22" name="LegendBoxes" hidden="1"/>
          <p:cNvGrpSpPr>
            <a:grpSpLocks/>
          </p:cNvGrpSpPr>
          <p:nvPr/>
        </p:nvGrpSpPr>
        <p:grpSpPr bwMode="auto">
          <a:xfrm>
            <a:off x="11046962" y="398235"/>
            <a:ext cx="811319" cy="997182"/>
            <a:chOff x="4936" y="176"/>
            <a:chExt cx="511" cy="628"/>
          </a:xfrm>
        </p:grpSpPr>
        <p:sp>
          <p:nvSpPr>
            <p:cNvPr id="23" name="Legend1"/>
            <p:cNvSpPr>
              <a:spLocks noChangeArrowheads="1"/>
            </p:cNvSpPr>
            <p:nvPr/>
          </p:nvSpPr>
          <p:spPr bwMode="auto">
            <a:xfrm>
              <a:off x="5096"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5" name="Legend2"/>
            <p:cNvSpPr>
              <a:spLocks noChangeArrowheads="1"/>
            </p:cNvSpPr>
            <p:nvPr/>
          </p:nvSpPr>
          <p:spPr bwMode="auto">
            <a:xfrm>
              <a:off x="5096" y="34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7" name="Legend3"/>
            <p:cNvSpPr>
              <a:spLocks noChangeArrowheads="1"/>
            </p:cNvSpPr>
            <p:nvPr/>
          </p:nvSpPr>
          <p:spPr bwMode="auto">
            <a:xfrm>
              <a:off x="5096" y="517"/>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2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sp>
          <p:nvSpPr>
            <p:cNvPr id="29" name="Legend4"/>
            <p:cNvSpPr>
              <a:spLocks noChangeArrowheads="1"/>
            </p:cNvSpPr>
            <p:nvPr/>
          </p:nvSpPr>
          <p:spPr bwMode="auto">
            <a:xfrm>
              <a:off x="5096" y="688"/>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endParaRPr>
            </a:p>
          </p:txBody>
        </p:sp>
      </p:grpSp>
      <p:grpSp>
        <p:nvGrpSpPr>
          <p:cNvPr id="31" name="LegendLines" hidden="1"/>
          <p:cNvGrpSpPr>
            <a:grpSpLocks/>
          </p:cNvGrpSpPr>
          <p:nvPr/>
        </p:nvGrpSpPr>
        <p:grpSpPr bwMode="auto">
          <a:xfrm>
            <a:off x="10738916" y="398238"/>
            <a:ext cx="1119334" cy="730420"/>
            <a:chOff x="4750" y="176"/>
            <a:chExt cx="705" cy="460"/>
          </a:xfrm>
        </p:grpSpPr>
        <p:sp>
          <p:nvSpPr>
            <p:cNvPr id="3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defTabSz="912286" fontAlgn="base">
                <a:spcBef>
                  <a:spcPct val="0"/>
                </a:spcBef>
                <a:spcAft>
                  <a:spcPct val="0"/>
                </a:spcAft>
              </a:pPr>
              <a:endParaRPr lang="da-DK" sz="1900" dirty="0">
                <a:solidFill>
                  <a:srgbClr val="1E4148"/>
                </a:solidFill>
              </a:endParaRPr>
            </a:p>
          </p:txBody>
        </p:sp>
        <p:sp>
          <p:nvSpPr>
            <p:cNvPr id="35" name="Legend1"/>
            <p:cNvSpPr>
              <a:spLocks noChangeArrowheads="1"/>
            </p:cNvSpPr>
            <p:nvPr/>
          </p:nvSpPr>
          <p:spPr bwMode="auto">
            <a:xfrm>
              <a:off x="5104" y="176"/>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6" name="Legend2"/>
            <p:cNvSpPr>
              <a:spLocks noChangeArrowheads="1"/>
            </p:cNvSpPr>
            <p:nvPr/>
          </p:nvSpPr>
          <p:spPr bwMode="auto">
            <a:xfrm>
              <a:off x="5104" y="344"/>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37" name="Legend3"/>
            <p:cNvSpPr>
              <a:spLocks noChangeArrowheads="1"/>
            </p:cNvSpPr>
            <p:nvPr/>
          </p:nvSpPr>
          <p:spPr bwMode="auto">
            <a:xfrm>
              <a:off x="5104" y="520"/>
              <a:ext cx="351" cy="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grpSp>
        <p:nvGrpSpPr>
          <p:cNvPr id="38" name="McKSticker" hidden="1"/>
          <p:cNvGrpSpPr/>
          <p:nvPr/>
        </p:nvGrpSpPr>
        <p:grpSpPr bwMode="auto">
          <a:xfrm>
            <a:off x="10767488" y="398210"/>
            <a:ext cx="1090762" cy="212415"/>
            <a:chOff x="7650155" y="285750"/>
            <a:chExt cx="1090620" cy="212366"/>
          </a:xfrm>
        </p:grpSpPr>
        <p:sp>
          <p:nvSpPr>
            <p:cNvPr id="39" name="StickerRectangle"/>
            <p:cNvSpPr>
              <a:spLocks noChangeArrowheads="1"/>
            </p:cNvSpPr>
            <p:nvPr/>
          </p:nvSpPr>
          <p:spPr bwMode="auto">
            <a:xfrm>
              <a:off x="7650155" y="285750"/>
              <a:ext cx="1090620" cy="212366"/>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3187" fontAlgn="base">
                <a:spcBef>
                  <a:spcPct val="0"/>
                </a:spcBef>
                <a:spcAft>
                  <a:spcPct val="0"/>
                </a:spcAft>
                <a:buClr>
                  <a:srgbClr val="1E4148"/>
                </a:buClr>
              </a:pPr>
              <a:r>
                <a:rPr lang="da-DK" sz="1200" dirty="0" smtClean="0">
                  <a:solidFill>
                    <a:srgbClr val="808080"/>
                  </a:solidFill>
                </a:rPr>
                <a:t>PRELIMINARY</a:t>
              </a:r>
              <a:endParaRPr lang="da-DK" sz="1200" dirty="0">
                <a:solidFill>
                  <a:srgbClr val="808080"/>
                </a:solidFill>
              </a:endParaRPr>
            </a:p>
          </p:txBody>
        </p:sp>
        <p:cxnSp>
          <p:nvCxnSpPr>
            <p:cNvPr id="40" name="AutoShape 31"/>
            <p:cNvCxnSpPr>
              <a:cxnSpLocks noChangeShapeType="1"/>
              <a:stCxn id="39" idx="2"/>
              <a:endCxn id="39" idx="4"/>
            </p:cNvCxnSpPr>
            <p:nvPr/>
          </p:nvCxnSpPr>
          <p:spPr bwMode="auto">
            <a:xfrm>
              <a:off x="7650155" y="285750"/>
              <a:ext cx="0" cy="212366"/>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41" name="AutoShape 32"/>
            <p:cNvCxnSpPr>
              <a:cxnSpLocks noChangeShapeType="1"/>
              <a:stCxn id="39" idx="4"/>
              <a:endCxn id="39" idx="6"/>
            </p:cNvCxnSpPr>
            <p:nvPr/>
          </p:nvCxnSpPr>
          <p:spPr bwMode="auto">
            <a:xfrm>
              <a:off x="7650155" y="498116"/>
              <a:ext cx="1090620"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grpSp>
        <p:nvGrpSpPr>
          <p:cNvPr id="42" name="LegendMoons" hidden="1"/>
          <p:cNvGrpSpPr/>
          <p:nvPr/>
        </p:nvGrpSpPr>
        <p:grpSpPr bwMode="auto">
          <a:xfrm>
            <a:off x="10979616" y="398234"/>
            <a:ext cx="878634" cy="1306819"/>
            <a:chOff x="7769225" y="2105025"/>
            <a:chExt cx="878520" cy="1306516"/>
          </a:xfrm>
        </p:grpSpPr>
        <p:grpSp>
          <p:nvGrpSpPr>
            <p:cNvPr id="43" name="MoonLegend1"/>
            <p:cNvGrpSpPr>
              <a:grpSpLocks noChangeAspect="1"/>
            </p:cNvGrpSpPr>
            <p:nvPr>
              <p:custDataLst>
                <p:tags r:id="rId7"/>
              </p:custDataLst>
            </p:nvPr>
          </p:nvGrpSpPr>
          <p:grpSpPr bwMode="auto">
            <a:xfrm>
              <a:off x="7769225" y="2105025"/>
              <a:ext cx="209550" cy="209551"/>
              <a:chOff x="4533" y="183"/>
              <a:chExt cx="144" cy="144"/>
            </a:xfrm>
          </p:grpSpPr>
          <p:sp>
            <p:nvSpPr>
              <p:cNvPr id="61" name="Oval 38"/>
              <p:cNvSpPr>
                <a:spLocks noChangeAspect="1" noChangeArrowheads="1"/>
              </p:cNvSpPr>
              <p:nvPr>
                <p:custDataLst>
                  <p:tags r:id="rId20"/>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2" name="Arc 39"/>
              <p:cNvSpPr>
                <a:spLocks noChangeAspect="1"/>
              </p:cNvSpPr>
              <p:nvPr>
                <p:custDataLst>
                  <p:tags r:id="rId21"/>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4" name="MoonLegend2"/>
            <p:cNvGrpSpPr>
              <a:grpSpLocks noChangeAspect="1"/>
            </p:cNvGrpSpPr>
            <p:nvPr>
              <p:custDataLst>
                <p:tags r:id="rId8"/>
              </p:custDataLst>
            </p:nvPr>
          </p:nvGrpSpPr>
          <p:grpSpPr bwMode="auto">
            <a:xfrm>
              <a:off x="7769225" y="2379266"/>
              <a:ext cx="209550" cy="209551"/>
              <a:chOff x="1694" y="2044"/>
              <a:chExt cx="160" cy="160"/>
            </a:xfrm>
          </p:grpSpPr>
          <p:sp>
            <p:nvSpPr>
              <p:cNvPr id="59"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60" name="Arc 42"/>
              <p:cNvSpPr>
                <a:spLocks noChangeAspect="1"/>
              </p:cNvSpPr>
              <p:nvPr>
                <p:custDataLst>
                  <p:tags r:id="rId19"/>
                </p:custDataLst>
              </p:nvPr>
            </p:nvSpPr>
            <p:spPr bwMode="auto">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5" name="MoonLegend4"/>
            <p:cNvGrpSpPr>
              <a:grpSpLocks noChangeAspect="1"/>
            </p:cNvGrpSpPr>
            <p:nvPr>
              <p:custDataLst>
                <p:tags r:id="rId9"/>
              </p:custDataLst>
            </p:nvPr>
          </p:nvGrpSpPr>
          <p:grpSpPr bwMode="auto">
            <a:xfrm>
              <a:off x="7769225" y="2927748"/>
              <a:ext cx="209550" cy="209551"/>
              <a:chOff x="4495" y="1198"/>
              <a:chExt cx="160" cy="160"/>
            </a:xfrm>
          </p:grpSpPr>
          <p:sp>
            <p:nvSpPr>
              <p:cNvPr id="57" name="Oval 47"/>
              <p:cNvSpPr>
                <a:spLocks noChangeAspect="1" noChangeArrowheads="1"/>
              </p:cNvSpPr>
              <p:nvPr>
                <p:custDataLst>
                  <p:tags r:id="rId16"/>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8" name="Arc 48"/>
              <p:cNvSpPr>
                <a:spLocks noChangeAspect="1"/>
              </p:cNvSpPr>
              <p:nvPr>
                <p:custDataLst>
                  <p:tags r:id="rId17"/>
                </p:custDataLst>
              </p:nvPr>
            </p:nvSpPr>
            <p:spPr bwMode="auto">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nvGrpSpPr>
            <p:cNvPr id="46" name="MoonLegend5"/>
            <p:cNvGrpSpPr>
              <a:grpSpLocks noChangeAspect="1"/>
            </p:cNvGrpSpPr>
            <p:nvPr>
              <p:custDataLst>
                <p:tags r:id="rId10"/>
              </p:custDataLst>
            </p:nvPr>
          </p:nvGrpSpPr>
          <p:grpSpPr bwMode="auto">
            <a:xfrm>
              <a:off x="7769225" y="3201990"/>
              <a:ext cx="209550" cy="209551"/>
              <a:chOff x="4495" y="1440"/>
              <a:chExt cx="160" cy="160"/>
            </a:xfrm>
          </p:grpSpPr>
          <p:sp>
            <p:nvSpPr>
              <p:cNvPr id="55" name="Oval 50"/>
              <p:cNvSpPr>
                <a:spLocks noChangeAspect="1" noChangeArrowheads="1"/>
              </p:cNvSpPr>
              <p:nvPr>
                <p:custDataLst>
                  <p:tags r:id="rId14"/>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6" name="Oval 51"/>
              <p:cNvSpPr>
                <a:spLocks noChangeAspect="1" noChangeArrowheads="1"/>
              </p:cNvSpPr>
              <p:nvPr>
                <p:custDataLst>
                  <p:tags r:id="rId15"/>
                </p:custDataLst>
              </p:nvPr>
            </p:nvSpPr>
            <p:spPr bwMode="auto">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sp>
          <p:nvSpPr>
            <p:cNvPr id="47" name="Legend1"/>
            <p:cNvSpPr>
              <a:spLocks noChangeArrowheads="1"/>
            </p:cNvSpPr>
            <p:nvPr/>
          </p:nvSpPr>
          <p:spPr bwMode="auto">
            <a:xfrm>
              <a:off x="8089900" y="211772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8" name="Legend2"/>
            <p:cNvSpPr>
              <a:spLocks noChangeArrowheads="1"/>
            </p:cNvSpPr>
            <p:nvPr/>
          </p:nvSpPr>
          <p:spPr bwMode="auto">
            <a:xfrm>
              <a:off x="8089900" y="2392363"/>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49" name="Legend3"/>
            <p:cNvSpPr>
              <a:spLocks noChangeArrowheads="1"/>
            </p:cNvSpPr>
            <p:nvPr/>
          </p:nvSpPr>
          <p:spPr bwMode="auto">
            <a:xfrm>
              <a:off x="8089900" y="2667002"/>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0" name="Legend4"/>
            <p:cNvSpPr>
              <a:spLocks noChangeArrowheads="1"/>
            </p:cNvSpPr>
            <p:nvPr/>
          </p:nvSpPr>
          <p:spPr bwMode="auto">
            <a:xfrm>
              <a:off x="8089900" y="2938465"/>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sp>
          <p:nvSpPr>
            <p:cNvPr id="51" name="Legend5"/>
            <p:cNvSpPr>
              <a:spLocks noChangeArrowheads="1"/>
            </p:cNvSpPr>
            <p:nvPr/>
          </p:nvSpPr>
          <p:spPr bwMode="auto">
            <a:xfrm>
              <a:off x="8089900" y="3214690"/>
              <a:ext cx="55784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3187" fontAlgn="base">
                <a:spcBef>
                  <a:spcPct val="0"/>
                </a:spcBef>
                <a:spcAft>
                  <a:spcPct val="0"/>
                </a:spcAft>
                <a:buClr>
                  <a:srgbClr val="1E4148"/>
                </a:buClr>
              </a:pPr>
              <a:r>
                <a:rPr lang="da-DK" sz="1200" dirty="0" err="1" smtClean="0">
                  <a:solidFill>
                    <a:srgbClr val="1E4148"/>
                  </a:solidFill>
                </a:rPr>
                <a:t>Legend</a:t>
              </a:r>
              <a:endParaRPr lang="da-DK" sz="1200" dirty="0">
                <a:solidFill>
                  <a:srgbClr val="1E4148"/>
                </a:solidFill>
              </a:endParaRPr>
            </a:p>
          </p:txBody>
        </p:sp>
        <p:grpSp>
          <p:nvGrpSpPr>
            <p:cNvPr id="52" name="MoonLegend3"/>
            <p:cNvGrpSpPr>
              <a:grpSpLocks noChangeAspect="1"/>
            </p:cNvGrpSpPr>
            <p:nvPr>
              <p:custDataLst>
                <p:tags r:id="rId11"/>
              </p:custDataLst>
            </p:nvPr>
          </p:nvGrpSpPr>
          <p:grpSpPr bwMode="auto">
            <a:xfrm>
              <a:off x="7769225" y="2653507"/>
              <a:ext cx="209550" cy="209551"/>
              <a:chOff x="4495" y="1198"/>
              <a:chExt cx="160" cy="160"/>
            </a:xfrm>
          </p:grpSpPr>
          <p:sp>
            <p:nvSpPr>
              <p:cNvPr id="53" name="Oval 47"/>
              <p:cNvSpPr>
                <a:spLocks noChangeAspect="1" noChangeArrowheads="1"/>
              </p:cNvSpPr>
              <p:nvPr>
                <p:custDataLst>
                  <p:tags r:id="rId1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sp>
            <p:nvSpPr>
              <p:cNvPr id="54" name="Arc 48"/>
              <p:cNvSpPr>
                <a:spLocks noChangeAspect="1"/>
              </p:cNvSpPr>
              <p:nvPr>
                <p:custDataLst>
                  <p:tags r:id="rId13"/>
                </p:custDataLst>
              </p:nvPr>
            </p:nvSpPr>
            <p:spPr bwMode="auto">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2286" fontAlgn="base">
                  <a:spcBef>
                    <a:spcPct val="0"/>
                  </a:spcBef>
                  <a:spcAft>
                    <a:spcPct val="0"/>
                  </a:spcAft>
                </a:pPr>
                <a:endParaRPr lang="da-DK" sz="1900" dirty="0">
                  <a:solidFill>
                    <a:srgbClr val="1E4148"/>
                  </a:solidFill>
                  <a:latin typeface="Arial" charset="0"/>
                </a:endParaRPr>
              </a:p>
            </p:txBody>
          </p:sp>
        </p:grpSp>
      </p:grpSp>
      <p:pic>
        <p:nvPicPr>
          <p:cNvPr id="66" name="Picture 2" descr="C:\Users\DEEPAL~1\AppData\Local\Temp\notes9F23DD\Drag10640E19\Innovationsfonden_logo_a_rgb_lille.jpg"/>
          <p:cNvPicPr>
            <a:picLocks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
        <p:nvSpPr>
          <p:cNvPr id="64" name="Slide Number"/>
          <p:cNvSpPr txBox="1">
            <a:spLocks/>
          </p:cNvSpPr>
          <p:nvPr/>
        </p:nvSpPr>
        <p:spPr bwMode="auto">
          <a:xfrm>
            <a:off x="11599381" y="6474697"/>
            <a:ext cx="298159" cy="153924"/>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ctr" defTabSz="912286" fontAlgn="base">
              <a:spcBef>
                <a:spcPct val="0"/>
              </a:spcBef>
              <a:spcAft>
                <a:spcPct val="0"/>
              </a:spcAft>
            </a:pPr>
            <a:fld id="{42C328C1-A84F-4A39-A664-DBA00541A8C6}" type="slidenum">
              <a:rPr lang="da-DK" smtClean="0">
                <a:solidFill>
                  <a:srgbClr val="1E4148"/>
                </a:solidFill>
              </a:rPr>
              <a:pPr algn="ctr" defTabSz="912286" fontAlgn="base">
                <a:spcBef>
                  <a:spcPct val="0"/>
                </a:spcBef>
                <a:spcAft>
                  <a:spcPct val="0"/>
                </a:spcAft>
              </a:pPr>
              <a:t>‹nr.›</a:t>
            </a:fld>
            <a:endParaRPr lang="da-DK" dirty="0">
              <a:solidFill>
                <a:srgbClr val="1E4148"/>
              </a:solidFill>
            </a:endParaRPr>
          </a:p>
        </p:txBody>
      </p:sp>
      <p:pic>
        <p:nvPicPr>
          <p:cNvPr id="844877" name="Picture 1101" descr="C:\Users\ANDERS~1\AppData\Local\Temp\notesB39131\Innovationsfonden_logo_a_rgb_stor.jpg"/>
          <p:cNvPicPr>
            <a:picLocks noChangeArrowheads="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9784962" y="6244293"/>
            <a:ext cx="1685474" cy="42243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20025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iming>
    <p:tnLst>
      <p:par>
        <p:cTn id="1" dur="indefinite" restart="never" nodeType="tmRoot"/>
      </p:par>
    </p:tnLst>
  </p:timing>
  <p:hf hdr="0" ftr="0" dt="0"/>
  <p:txStyles>
    <p:titleStyle>
      <a:lvl1pPr algn="l" defTabSz="1084827" rtl="0" eaLnBrk="1" fontAlgn="base" hangingPunct="1">
        <a:spcBef>
          <a:spcPct val="0"/>
        </a:spcBef>
        <a:spcAft>
          <a:spcPct val="0"/>
        </a:spcAft>
        <a:tabLst>
          <a:tab pos="326992" algn="l"/>
        </a:tabLst>
        <a:defRPr sz="2800" b="1" baseline="0">
          <a:solidFill>
            <a:schemeClr val="tx2"/>
          </a:solidFill>
          <a:latin typeface="+mj-lt"/>
          <a:ea typeface="+mj-ea"/>
          <a:cs typeface="+mj-cs"/>
        </a:defRPr>
      </a:lvl1pPr>
      <a:lvl2pPr algn="l" defTabSz="1084827" rtl="0" eaLnBrk="1" fontAlgn="base" hangingPunct="1">
        <a:spcBef>
          <a:spcPct val="0"/>
        </a:spcBef>
        <a:spcAft>
          <a:spcPct val="0"/>
        </a:spcAft>
        <a:defRPr sz="2300" b="1">
          <a:solidFill>
            <a:schemeClr val="tx2"/>
          </a:solidFill>
          <a:latin typeface="Arial" charset="0"/>
        </a:defRPr>
      </a:lvl2pPr>
      <a:lvl3pPr algn="l" defTabSz="1084827" rtl="0" eaLnBrk="1" fontAlgn="base" hangingPunct="1">
        <a:spcBef>
          <a:spcPct val="0"/>
        </a:spcBef>
        <a:spcAft>
          <a:spcPct val="0"/>
        </a:spcAft>
        <a:defRPr sz="2300" b="1">
          <a:solidFill>
            <a:schemeClr val="tx2"/>
          </a:solidFill>
          <a:latin typeface="Arial" charset="0"/>
        </a:defRPr>
      </a:lvl3pPr>
      <a:lvl4pPr algn="l" defTabSz="1084827" rtl="0" eaLnBrk="1" fontAlgn="base" hangingPunct="1">
        <a:spcBef>
          <a:spcPct val="0"/>
        </a:spcBef>
        <a:spcAft>
          <a:spcPct val="0"/>
        </a:spcAft>
        <a:defRPr sz="2300" b="1">
          <a:solidFill>
            <a:schemeClr val="tx2"/>
          </a:solidFill>
          <a:latin typeface="Arial" charset="0"/>
        </a:defRPr>
      </a:lvl4pPr>
      <a:lvl5pPr algn="l" defTabSz="1084827" rtl="0" eaLnBrk="1" fontAlgn="base" hangingPunct="1">
        <a:spcBef>
          <a:spcPct val="0"/>
        </a:spcBef>
        <a:spcAft>
          <a:spcPct val="0"/>
        </a:spcAft>
        <a:defRPr sz="2300" b="1">
          <a:solidFill>
            <a:schemeClr val="tx2"/>
          </a:solidFill>
          <a:latin typeface="Arial" charset="0"/>
        </a:defRPr>
      </a:lvl5pPr>
      <a:lvl6pPr marL="553940" algn="l" defTabSz="1084827" rtl="0" eaLnBrk="1" fontAlgn="base" hangingPunct="1">
        <a:spcBef>
          <a:spcPct val="0"/>
        </a:spcBef>
        <a:spcAft>
          <a:spcPct val="0"/>
        </a:spcAft>
        <a:defRPr sz="2300" b="1">
          <a:solidFill>
            <a:schemeClr val="tx2"/>
          </a:solidFill>
          <a:latin typeface="Arial" charset="0"/>
        </a:defRPr>
      </a:lvl6pPr>
      <a:lvl7pPr marL="1107894" algn="l" defTabSz="1084827" rtl="0" eaLnBrk="1" fontAlgn="base" hangingPunct="1">
        <a:spcBef>
          <a:spcPct val="0"/>
        </a:spcBef>
        <a:spcAft>
          <a:spcPct val="0"/>
        </a:spcAft>
        <a:defRPr sz="2300" b="1">
          <a:solidFill>
            <a:schemeClr val="tx2"/>
          </a:solidFill>
          <a:latin typeface="Arial" charset="0"/>
        </a:defRPr>
      </a:lvl7pPr>
      <a:lvl8pPr marL="1661837" algn="l" defTabSz="1084827" rtl="0" eaLnBrk="1" fontAlgn="base" hangingPunct="1">
        <a:spcBef>
          <a:spcPct val="0"/>
        </a:spcBef>
        <a:spcAft>
          <a:spcPct val="0"/>
        </a:spcAft>
        <a:defRPr sz="2300" b="1">
          <a:solidFill>
            <a:schemeClr val="tx2"/>
          </a:solidFill>
          <a:latin typeface="Arial" charset="0"/>
        </a:defRPr>
      </a:lvl8pPr>
      <a:lvl9pPr marL="2215796" algn="l" defTabSz="1084827" rtl="0" eaLnBrk="1" fontAlgn="base" hangingPunct="1">
        <a:spcBef>
          <a:spcPct val="0"/>
        </a:spcBef>
        <a:spcAft>
          <a:spcPct val="0"/>
        </a:spcAft>
        <a:defRPr sz="2300" b="1">
          <a:solidFill>
            <a:schemeClr val="tx2"/>
          </a:solidFill>
          <a:latin typeface="Arial" charset="0"/>
        </a:defRPr>
      </a:lvl9pPr>
    </p:titleStyle>
    <p:bodyStyle>
      <a:lvl1pPr marL="0" indent="0" algn="l" defTabSz="1084827" rtl="0" eaLnBrk="1" fontAlgn="base" hangingPunct="1">
        <a:spcBef>
          <a:spcPct val="0"/>
        </a:spcBef>
        <a:spcAft>
          <a:spcPct val="0"/>
        </a:spcAft>
        <a:buClr>
          <a:schemeClr val="tx2"/>
        </a:buClr>
        <a:defRPr sz="1900" baseline="0">
          <a:solidFill>
            <a:schemeClr val="tx1"/>
          </a:solidFill>
          <a:latin typeface="+mn-lt"/>
          <a:ea typeface="+mn-ea"/>
          <a:cs typeface="+mn-cs"/>
        </a:defRPr>
      </a:lvl1pPr>
      <a:lvl2pPr marL="234655" indent="-232719" algn="l" defTabSz="1084827" rtl="0" eaLnBrk="1" fontAlgn="base" hangingPunct="1">
        <a:spcBef>
          <a:spcPct val="0"/>
        </a:spcBef>
        <a:spcAft>
          <a:spcPct val="0"/>
        </a:spcAft>
        <a:buClr>
          <a:schemeClr val="tx2"/>
        </a:buClr>
        <a:buSzPct val="125000"/>
        <a:buFont typeface="Arial" pitchFamily="34" charset="0"/>
        <a:buChar char="•"/>
        <a:defRPr sz="1900" baseline="0">
          <a:solidFill>
            <a:schemeClr val="tx1"/>
          </a:solidFill>
          <a:latin typeface="+mn-lt"/>
        </a:defRPr>
      </a:lvl2pPr>
      <a:lvl3pPr marL="553940" indent="-317366" algn="l" defTabSz="1084827" rtl="0" eaLnBrk="1" fontAlgn="base" hangingPunct="1">
        <a:spcBef>
          <a:spcPct val="0"/>
        </a:spcBef>
        <a:spcAft>
          <a:spcPct val="0"/>
        </a:spcAft>
        <a:buClr>
          <a:schemeClr val="tx2"/>
        </a:buClr>
        <a:buSzPct val="120000"/>
        <a:buFont typeface="Arial" charset="0"/>
        <a:buChar char="–"/>
        <a:defRPr sz="1900" baseline="0">
          <a:solidFill>
            <a:schemeClr val="tx1"/>
          </a:solidFill>
          <a:latin typeface="+mn-lt"/>
        </a:defRPr>
      </a:lvl3pPr>
      <a:lvl4pPr marL="744371" indent="-188493" algn="l" defTabSz="1084827" rtl="0" eaLnBrk="1" fontAlgn="base" hangingPunct="1">
        <a:spcBef>
          <a:spcPct val="0"/>
        </a:spcBef>
        <a:spcAft>
          <a:spcPct val="0"/>
        </a:spcAft>
        <a:buClr>
          <a:schemeClr val="tx2"/>
        </a:buClr>
        <a:buSzPct val="90000"/>
        <a:buFont typeface="Arial" pitchFamily="34" charset="0"/>
        <a:buChar char="•"/>
        <a:defRPr sz="1900" baseline="0">
          <a:solidFill>
            <a:schemeClr val="tx1"/>
          </a:solidFill>
          <a:latin typeface="+mn-lt"/>
        </a:defRPr>
      </a:lvl4pPr>
      <a:lvl5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5pPr>
      <a:lvl6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908474" indent="-157717" algn="l" defTabSz="1084827"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p:bodyStyle>
    <p:otherStyle>
      <a:defPPr>
        <a:defRPr lang="en-US"/>
      </a:defPPr>
      <a:lvl1pPr marL="0" algn="l" defTabSz="1107894" rtl="0" eaLnBrk="1" latinLnBrk="0" hangingPunct="1">
        <a:defRPr sz="2200" kern="1200">
          <a:solidFill>
            <a:schemeClr val="tx1"/>
          </a:solidFill>
          <a:latin typeface="+mn-lt"/>
          <a:ea typeface="+mn-ea"/>
          <a:cs typeface="+mn-cs"/>
        </a:defRPr>
      </a:lvl1pPr>
      <a:lvl2pPr marL="553940" algn="l" defTabSz="1107894" rtl="0" eaLnBrk="1" latinLnBrk="0" hangingPunct="1">
        <a:defRPr sz="2200" kern="1200">
          <a:solidFill>
            <a:schemeClr val="tx1"/>
          </a:solidFill>
          <a:latin typeface="+mn-lt"/>
          <a:ea typeface="+mn-ea"/>
          <a:cs typeface="+mn-cs"/>
        </a:defRPr>
      </a:lvl2pPr>
      <a:lvl3pPr marL="1107894" algn="l" defTabSz="1107894" rtl="0" eaLnBrk="1" latinLnBrk="0" hangingPunct="1">
        <a:defRPr sz="2200" kern="1200">
          <a:solidFill>
            <a:schemeClr val="tx1"/>
          </a:solidFill>
          <a:latin typeface="+mn-lt"/>
          <a:ea typeface="+mn-ea"/>
          <a:cs typeface="+mn-cs"/>
        </a:defRPr>
      </a:lvl3pPr>
      <a:lvl4pPr marL="1661837" algn="l" defTabSz="1107894" rtl="0" eaLnBrk="1" latinLnBrk="0" hangingPunct="1">
        <a:defRPr sz="2200" kern="1200">
          <a:solidFill>
            <a:schemeClr val="tx1"/>
          </a:solidFill>
          <a:latin typeface="+mn-lt"/>
          <a:ea typeface="+mn-ea"/>
          <a:cs typeface="+mn-cs"/>
        </a:defRPr>
      </a:lvl4pPr>
      <a:lvl5pPr marL="2215796" algn="l" defTabSz="1107894" rtl="0" eaLnBrk="1" latinLnBrk="0" hangingPunct="1">
        <a:defRPr sz="2200" kern="1200">
          <a:solidFill>
            <a:schemeClr val="tx1"/>
          </a:solidFill>
          <a:latin typeface="+mn-lt"/>
          <a:ea typeface="+mn-ea"/>
          <a:cs typeface="+mn-cs"/>
        </a:defRPr>
      </a:lvl5pPr>
      <a:lvl6pPr marL="2769737" algn="l" defTabSz="1107894" rtl="0" eaLnBrk="1" latinLnBrk="0" hangingPunct="1">
        <a:defRPr sz="2200" kern="1200">
          <a:solidFill>
            <a:schemeClr val="tx1"/>
          </a:solidFill>
          <a:latin typeface="+mn-lt"/>
          <a:ea typeface="+mn-ea"/>
          <a:cs typeface="+mn-cs"/>
        </a:defRPr>
      </a:lvl6pPr>
      <a:lvl7pPr marL="3323689" algn="l" defTabSz="1107894" rtl="0" eaLnBrk="1" latinLnBrk="0" hangingPunct="1">
        <a:defRPr sz="2200" kern="1200">
          <a:solidFill>
            <a:schemeClr val="tx1"/>
          </a:solidFill>
          <a:latin typeface="+mn-lt"/>
          <a:ea typeface="+mn-ea"/>
          <a:cs typeface="+mn-cs"/>
        </a:defRPr>
      </a:lvl7pPr>
      <a:lvl8pPr marL="3877635" algn="l" defTabSz="1107894" rtl="0" eaLnBrk="1" latinLnBrk="0" hangingPunct="1">
        <a:defRPr sz="2200" kern="1200">
          <a:solidFill>
            <a:schemeClr val="tx1"/>
          </a:solidFill>
          <a:latin typeface="+mn-lt"/>
          <a:ea typeface="+mn-ea"/>
          <a:cs typeface="+mn-cs"/>
        </a:defRPr>
      </a:lvl8pPr>
      <a:lvl9pPr marL="4431583" algn="l" defTabSz="1107894"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5"/>
            </p:custDataLst>
            <p:extLst>
              <p:ext uri="{D42A27DB-BD31-4B8C-83A1-F6EECF244321}">
                <p14:modId xmlns:p14="http://schemas.microsoft.com/office/powerpoint/2010/main" val="59434330"/>
              </p:ext>
            </p:extLst>
          </p:nvPr>
        </p:nvGraphicFramePr>
        <p:xfrm>
          <a:off x="1617" y="1617"/>
          <a:ext cx="1587" cy="1587"/>
        </p:xfrm>
        <a:graphic>
          <a:graphicData uri="http://schemas.openxmlformats.org/presentationml/2006/ole">
            <mc:AlternateContent xmlns:mc="http://schemas.openxmlformats.org/markup-compatibility/2006">
              <mc:Choice xmlns:v="urn:schemas-microsoft-com:vml" Requires="v">
                <p:oleObj spid="_x0000_s5904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617" y="1617"/>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9"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5360"/>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5360"/>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6"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5360"/>
            <a:fld id="{667EC89C-17A0-4E64-A6D2-B825673CEEDF}" type="slidenum">
              <a:rPr lang="da-DK" smtClean="0"/>
              <a:pPr defTabSz="1085360"/>
              <a:t>‹nr.›</a:t>
            </a:fld>
            <a:endParaRPr lang="da-DK" dirty="0"/>
          </a:p>
        </p:txBody>
      </p:sp>
      <p:grpSp>
        <p:nvGrpSpPr>
          <p:cNvPr id="16" name="Gruppe 15"/>
          <p:cNvGrpSpPr>
            <a:grpSpLocks noChangeAspect="1"/>
          </p:cNvGrpSpPr>
          <p:nvPr userDrawn="1"/>
        </p:nvGrpSpPr>
        <p:grpSpPr>
          <a:xfrm>
            <a:off x="774688" y="6213244"/>
            <a:ext cx="450704" cy="480845"/>
            <a:chOff x="8471470" y="3296315"/>
            <a:chExt cx="1253417" cy="1337237"/>
          </a:xfrm>
        </p:grpSpPr>
        <p:pic>
          <p:nvPicPr>
            <p:cNvPr id="8" name="Billede 7"/>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1779452210"/>
      </p:ext>
    </p:extLst>
  </p:cSld>
  <p:clrMap bg1="lt1" tx1="dk1" bg2="lt2" tx2="dk2" accent1="accent1" accent2="accent2" accent3="accent3" accent4="accent4" accent5="accent5" accent6="accent6" hlink="hlink" folHlink="folHlink"/>
  <p:sldLayoutIdLst>
    <p:sldLayoutId id="2147483723" r:id="rId1"/>
    <p:sldLayoutId id="2147483725" r:id="rId2"/>
  </p:sldLayoutIdLst>
  <p:hf hdr="0" ftr="0" dt="0"/>
  <p:txStyles>
    <p:titleStyle>
      <a:lvl1pPr algn="l" defTabSz="1085360" rtl="0" eaLnBrk="1" latinLnBrk="0" hangingPunct="1">
        <a:spcBef>
          <a:spcPct val="0"/>
        </a:spcBef>
        <a:buNone/>
        <a:defRPr sz="3000" b="1" kern="1200">
          <a:solidFill>
            <a:schemeClr val="tx1"/>
          </a:solidFill>
          <a:latin typeface="+mj-lt"/>
          <a:ea typeface="+mj-ea"/>
          <a:cs typeface="+mj-cs"/>
        </a:defRPr>
      </a:lvl1pPr>
    </p:titleStyle>
    <p:bodyStyle>
      <a:lvl1pPr marL="205795" indent="-205795" algn="l" defTabSz="1085360"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062" indent="-201033" algn="l" defTabSz="1085360"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181" indent="-197424" algn="l" defTabSz="1085360"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181" indent="-197424" algn="l" defTabSz="1085360"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181" indent="-197424" algn="l" defTabSz="1085360"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5360" rtl="0" eaLnBrk="1" latinLnBrk="0" hangingPunct="1">
        <a:defRPr sz="2100" kern="1200">
          <a:solidFill>
            <a:schemeClr val="tx1"/>
          </a:solidFill>
          <a:latin typeface="+mn-lt"/>
          <a:ea typeface="+mn-ea"/>
          <a:cs typeface="+mn-cs"/>
        </a:defRPr>
      </a:lvl1pPr>
      <a:lvl2pPr marL="542656" algn="l" defTabSz="1085360" rtl="0" eaLnBrk="1" latinLnBrk="0" hangingPunct="1">
        <a:defRPr sz="2100" kern="1200">
          <a:solidFill>
            <a:schemeClr val="tx1"/>
          </a:solidFill>
          <a:latin typeface="+mn-lt"/>
          <a:ea typeface="+mn-ea"/>
          <a:cs typeface="+mn-cs"/>
        </a:defRPr>
      </a:lvl2pPr>
      <a:lvl3pPr marL="1085360" algn="l" defTabSz="1085360" rtl="0" eaLnBrk="1" latinLnBrk="0" hangingPunct="1">
        <a:defRPr sz="2100" kern="1200">
          <a:solidFill>
            <a:schemeClr val="tx1"/>
          </a:solidFill>
          <a:latin typeface="+mn-lt"/>
          <a:ea typeface="+mn-ea"/>
          <a:cs typeface="+mn-cs"/>
        </a:defRPr>
      </a:lvl3pPr>
      <a:lvl4pPr marL="1628024" algn="l" defTabSz="1085360" rtl="0" eaLnBrk="1" latinLnBrk="0" hangingPunct="1">
        <a:defRPr sz="2100" kern="1200">
          <a:solidFill>
            <a:schemeClr val="tx1"/>
          </a:solidFill>
          <a:latin typeface="+mn-lt"/>
          <a:ea typeface="+mn-ea"/>
          <a:cs typeface="+mn-cs"/>
        </a:defRPr>
      </a:lvl4pPr>
      <a:lvl5pPr marL="2170698" algn="l" defTabSz="1085360" rtl="0" eaLnBrk="1" latinLnBrk="0" hangingPunct="1">
        <a:defRPr sz="2100" kern="1200">
          <a:solidFill>
            <a:schemeClr val="tx1"/>
          </a:solidFill>
          <a:latin typeface="+mn-lt"/>
          <a:ea typeface="+mn-ea"/>
          <a:cs typeface="+mn-cs"/>
        </a:defRPr>
      </a:lvl5pPr>
      <a:lvl6pPr marL="2713374" algn="l" defTabSz="1085360" rtl="0" eaLnBrk="1" latinLnBrk="0" hangingPunct="1">
        <a:defRPr sz="2100" kern="1200">
          <a:solidFill>
            <a:schemeClr val="tx1"/>
          </a:solidFill>
          <a:latin typeface="+mn-lt"/>
          <a:ea typeface="+mn-ea"/>
          <a:cs typeface="+mn-cs"/>
        </a:defRPr>
      </a:lvl6pPr>
      <a:lvl7pPr marL="3256045" algn="l" defTabSz="1085360" rtl="0" eaLnBrk="1" latinLnBrk="0" hangingPunct="1">
        <a:defRPr sz="2100" kern="1200">
          <a:solidFill>
            <a:schemeClr val="tx1"/>
          </a:solidFill>
          <a:latin typeface="+mn-lt"/>
          <a:ea typeface="+mn-ea"/>
          <a:cs typeface="+mn-cs"/>
        </a:defRPr>
      </a:lvl7pPr>
      <a:lvl8pPr marL="3798721" algn="l" defTabSz="1085360" rtl="0" eaLnBrk="1" latinLnBrk="0" hangingPunct="1">
        <a:defRPr sz="2100" kern="1200">
          <a:solidFill>
            <a:schemeClr val="tx1"/>
          </a:solidFill>
          <a:latin typeface="+mn-lt"/>
          <a:ea typeface="+mn-ea"/>
          <a:cs typeface="+mn-cs"/>
        </a:defRPr>
      </a:lvl8pPr>
      <a:lvl9pPr marL="4341394" algn="l" defTabSz="108536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977474000"/>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211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2829732237"/>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4"/>
            </p:custDataLst>
            <p:extLst>
              <p:ext uri="{D42A27DB-BD31-4B8C-83A1-F6EECF244321}">
                <p14:modId xmlns:p14="http://schemas.microsoft.com/office/powerpoint/2010/main" val="2445166691"/>
              </p:ext>
            </p:extLst>
          </p:nvPr>
        </p:nvGraphicFramePr>
        <p:xfrm>
          <a:off x="1611" y="1611"/>
          <a:ext cx="1587" cy="1587"/>
        </p:xfrm>
        <a:graphic>
          <a:graphicData uri="http://schemas.openxmlformats.org/presentationml/2006/ole">
            <mc:AlternateContent xmlns:mc="http://schemas.openxmlformats.org/markup-compatibility/2006">
              <mc:Choice xmlns:v="urn:schemas-microsoft-com:vml" Requires="v">
                <p:oleObj spid="_x0000_s6313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611" y="1611"/>
                        <a:ext cx="1587" cy="1587"/>
                      </a:xfrm>
                      <a:prstGeom prst="rect">
                        <a:avLst/>
                      </a:prstGeom>
                    </p:spPr>
                  </p:pic>
                </p:oleObj>
              </mc:Fallback>
            </mc:AlternateContent>
          </a:graphicData>
        </a:graphic>
      </p:graphicFrame>
      <p:sp>
        <p:nvSpPr>
          <p:cNvPr id="2" name="Pladsholder til titel 1"/>
          <p:cNvSpPr>
            <a:spLocks noGrp="1"/>
          </p:cNvSpPr>
          <p:nvPr>
            <p:ph type="title"/>
          </p:nvPr>
        </p:nvSpPr>
        <p:spPr>
          <a:xfrm>
            <a:off x="792000" y="356400"/>
            <a:ext cx="10612438" cy="468000"/>
          </a:xfrm>
          <a:prstGeom prst="rect">
            <a:avLst/>
          </a:prstGeom>
        </p:spPr>
        <p:txBody>
          <a:bodyPr vert="horz" lIns="0" tIns="0" rIns="0" bIns="0" rtlCol="0" anchor="t" anchorCtr="0">
            <a:no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795623" y="1551600"/>
            <a:ext cx="10617363" cy="4327426"/>
          </a:xfrm>
          <a:prstGeom prst="rect">
            <a:avLst/>
          </a:prstGeom>
        </p:spPr>
        <p:txBody>
          <a:bodyPr vert="horz" lIns="0" tIns="0" rIns="0" bIns="0" rtlCol="0">
            <a:no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a:p>
            <a:pPr lvl="5"/>
            <a:r>
              <a:rPr lang="da-DK" dirty="0" smtClean="0"/>
              <a:t>Sjette</a:t>
            </a:r>
          </a:p>
          <a:p>
            <a:pPr lvl="6"/>
            <a:r>
              <a:rPr lang="da-DK" dirty="0" smtClean="0"/>
              <a:t>Syvende</a:t>
            </a:r>
          </a:p>
          <a:p>
            <a:pPr lvl="7"/>
            <a:r>
              <a:rPr lang="da-DK" dirty="0" smtClean="0"/>
              <a:t>Ottende</a:t>
            </a:r>
          </a:p>
          <a:p>
            <a:pPr lvl="8"/>
            <a:r>
              <a:rPr lang="da-DK" dirty="0" smtClean="0"/>
              <a:t>Niende</a:t>
            </a:r>
            <a:endParaRPr lang="da-DK" dirty="0"/>
          </a:p>
        </p:txBody>
      </p:sp>
      <p:sp>
        <p:nvSpPr>
          <p:cNvPr id="4" name="Pladsholder til dato 3"/>
          <p:cNvSpPr>
            <a:spLocks noGrp="1"/>
          </p:cNvSpPr>
          <p:nvPr>
            <p:ph type="dt" sz="half" idx="2"/>
          </p:nvPr>
        </p:nvSpPr>
        <p:spPr>
          <a:xfrm>
            <a:off x="792001" y="6958186"/>
            <a:ext cx="1522786" cy="365210"/>
          </a:xfrm>
          <a:prstGeom prst="rect">
            <a:avLst/>
          </a:prstGeom>
        </p:spPr>
        <p:txBody>
          <a:bodyPr vert="horz" lIns="0" tIns="0" rIns="0" bIns="0" rtlCol="0" anchor="ctr">
            <a:noAutofit/>
          </a:bodyPr>
          <a:lstStyle>
            <a:lvl1pPr algn="l">
              <a:defRPr sz="800" cap="all" baseline="0">
                <a:solidFill>
                  <a:schemeClr val="bg1">
                    <a:lumMod val="75000"/>
                  </a:schemeClr>
                </a:solidFill>
              </a:defRPr>
            </a:lvl1pPr>
          </a:lstStyle>
          <a:p>
            <a:pPr defTabSz="1086008"/>
            <a:endParaRPr lang="da-DK" dirty="0">
              <a:solidFill>
                <a:prstClr val="white">
                  <a:lumMod val="75000"/>
                </a:prstClr>
              </a:solidFill>
            </a:endParaRPr>
          </a:p>
        </p:txBody>
      </p:sp>
      <p:sp>
        <p:nvSpPr>
          <p:cNvPr id="5" name="Pladsholder til sidefod 4"/>
          <p:cNvSpPr>
            <a:spLocks noGrp="1"/>
          </p:cNvSpPr>
          <p:nvPr>
            <p:ph type="ftr" sz="quarter" idx="3"/>
          </p:nvPr>
        </p:nvSpPr>
        <p:spPr>
          <a:xfrm>
            <a:off x="2314786" y="6958186"/>
            <a:ext cx="5940660" cy="365210"/>
          </a:xfrm>
          <a:prstGeom prst="rect">
            <a:avLst/>
          </a:prstGeom>
        </p:spPr>
        <p:txBody>
          <a:bodyPr vert="horz" lIns="0" tIns="0" rIns="0" bIns="0" rtlCol="0" anchor="ctr">
            <a:noAutofit/>
          </a:bodyPr>
          <a:lstStyle>
            <a:lvl1pPr algn="l">
              <a:defRPr sz="800">
                <a:solidFill>
                  <a:schemeClr val="bg1">
                    <a:lumMod val="75000"/>
                  </a:schemeClr>
                </a:solidFill>
              </a:defRPr>
            </a:lvl1pPr>
          </a:lstStyle>
          <a:p>
            <a:pPr defTabSz="1086008"/>
            <a:endParaRPr lang="da-DK" dirty="0">
              <a:solidFill>
                <a:prstClr val="white">
                  <a:lumMod val="75000"/>
                </a:prstClr>
              </a:solidFill>
            </a:endParaRPr>
          </a:p>
        </p:txBody>
      </p:sp>
      <p:sp>
        <p:nvSpPr>
          <p:cNvPr id="6" name="Pladsholder til diasnummer 5"/>
          <p:cNvSpPr>
            <a:spLocks noGrp="1"/>
          </p:cNvSpPr>
          <p:nvPr>
            <p:ph type="sldNum" sz="quarter" idx="4"/>
          </p:nvPr>
        </p:nvSpPr>
        <p:spPr>
          <a:xfrm>
            <a:off x="11010820" y="6267261"/>
            <a:ext cx="395389" cy="365210"/>
          </a:xfrm>
          <a:prstGeom prst="rect">
            <a:avLst/>
          </a:prstGeom>
        </p:spPr>
        <p:txBody>
          <a:bodyPr vert="horz" lIns="0" tIns="0" rIns="0" bIns="0" rtlCol="0" anchor="ctr">
            <a:noAutofit/>
          </a:bodyPr>
          <a:lstStyle>
            <a:lvl1pPr algn="r">
              <a:defRPr sz="900">
                <a:solidFill>
                  <a:srgbClr val="1E4148"/>
                </a:solidFill>
              </a:defRPr>
            </a:lvl1pPr>
          </a:lstStyle>
          <a:p>
            <a:pPr defTabSz="1086008"/>
            <a:fld id="{667EC89C-17A0-4E64-A6D2-B825673CEEDF}" type="slidenum">
              <a:rPr lang="da-DK" smtClean="0"/>
              <a:pPr defTabSz="1086008"/>
              <a:t>‹nr.›</a:t>
            </a:fld>
            <a:endParaRPr lang="da-DK" dirty="0"/>
          </a:p>
        </p:txBody>
      </p:sp>
      <p:grpSp>
        <p:nvGrpSpPr>
          <p:cNvPr id="16" name="Gruppe 15"/>
          <p:cNvGrpSpPr>
            <a:grpSpLocks noChangeAspect="1"/>
          </p:cNvGrpSpPr>
          <p:nvPr userDrawn="1"/>
        </p:nvGrpSpPr>
        <p:grpSpPr>
          <a:xfrm>
            <a:off x="774688" y="6213238"/>
            <a:ext cx="450704" cy="480845"/>
            <a:chOff x="8471470" y="3296315"/>
            <a:chExt cx="1253417" cy="1337237"/>
          </a:xfrm>
        </p:grpSpPr>
        <p:pic>
          <p:nvPicPr>
            <p:cNvPr id="8" name="Billede 7"/>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99400" y="3296315"/>
              <a:ext cx="1025487" cy="1063586"/>
            </a:xfrm>
            <a:prstGeom prst="rect">
              <a:avLst/>
            </a:prstGeom>
          </p:spPr>
        </p:pic>
        <p:pic>
          <p:nvPicPr>
            <p:cNvPr id="15" name="Billede 14"/>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471470" y="3795103"/>
              <a:ext cx="905653" cy="838449"/>
            </a:xfrm>
            <a:prstGeom prst="rect">
              <a:avLst/>
            </a:prstGeom>
          </p:spPr>
        </p:pic>
      </p:grpSp>
    </p:spTree>
    <p:extLst>
      <p:ext uri="{BB962C8B-B14F-4D97-AF65-F5344CB8AC3E}">
        <p14:creationId xmlns:p14="http://schemas.microsoft.com/office/powerpoint/2010/main" val="307902318"/>
      </p:ext>
    </p:extLst>
  </p:cSld>
  <p:clrMap bg1="lt1" tx1="dk1" bg2="lt2" tx2="dk2" accent1="accent1" accent2="accent2" accent3="accent3" accent4="accent4" accent5="accent5" accent6="accent6" hlink="hlink" folHlink="folHlink"/>
  <p:sldLayoutIdLst>
    <p:sldLayoutId id="2147483730" r:id="rId1"/>
  </p:sldLayoutIdLst>
  <p:hf hdr="0" ftr="0" dt="0"/>
  <p:txStyles>
    <p:titleStyle>
      <a:lvl1pPr algn="l" defTabSz="1086008" rtl="0" eaLnBrk="1" latinLnBrk="0" hangingPunct="1">
        <a:spcBef>
          <a:spcPct val="0"/>
        </a:spcBef>
        <a:buNone/>
        <a:defRPr sz="3000" b="1" kern="1200">
          <a:solidFill>
            <a:schemeClr val="tx1"/>
          </a:solidFill>
          <a:latin typeface="+mj-lt"/>
          <a:ea typeface="+mj-ea"/>
          <a:cs typeface="+mj-cs"/>
        </a:defRPr>
      </a:lvl1pPr>
    </p:titleStyle>
    <p:bodyStyle>
      <a:lvl1pPr marL="205915" indent="-205915" algn="l" defTabSz="1086008" rtl="0" eaLnBrk="1" latinLnBrk="0" hangingPunct="1">
        <a:lnSpc>
          <a:spcPct val="96000"/>
        </a:lnSpc>
        <a:spcBef>
          <a:spcPts val="0"/>
        </a:spcBef>
        <a:buFont typeface="Arial" panose="020B0604020202020204" pitchFamily="34" charset="0"/>
        <a:buChar char="•"/>
        <a:defRPr sz="2000" kern="1200">
          <a:solidFill>
            <a:schemeClr val="tx1"/>
          </a:solidFill>
          <a:latin typeface="+mn-lt"/>
          <a:ea typeface="+mn-ea"/>
          <a:cs typeface="+mn-cs"/>
        </a:defRPr>
      </a:lvl1pPr>
      <a:lvl2pPr marL="755513" indent="-201153" algn="l" defTabSz="1086008" rtl="0" eaLnBrk="1" latinLnBrk="0" hangingPunct="1">
        <a:lnSpc>
          <a:spcPct val="106000"/>
        </a:lnSpc>
        <a:spcBef>
          <a:spcPts val="0"/>
        </a:spcBef>
        <a:buFont typeface="Arial" panose="020B0604020202020204" pitchFamily="34" charset="0"/>
        <a:buChar char="•"/>
        <a:defRPr sz="1800" kern="1200">
          <a:solidFill>
            <a:schemeClr val="tx1"/>
          </a:solidFill>
          <a:latin typeface="+mn-lt"/>
          <a:ea typeface="+mn-ea"/>
          <a:cs typeface="+mn-cs"/>
        </a:defRPr>
      </a:lvl2pPr>
      <a:lvl3pPr marL="1109847" indent="-197540" algn="l" defTabSz="1086008" rtl="0" eaLnBrk="1" latinLnBrk="0" hangingPunct="1">
        <a:lnSpc>
          <a:spcPct val="120000"/>
        </a:lnSpc>
        <a:spcBef>
          <a:spcPts val="0"/>
        </a:spcBef>
        <a:buFont typeface="Arial" panose="020B0604020202020204" pitchFamily="34" charset="0"/>
        <a:buChar char="•"/>
        <a:defRPr sz="1600" kern="1200">
          <a:solidFill>
            <a:schemeClr val="tx1"/>
          </a:solidFill>
          <a:latin typeface="+mn-lt"/>
          <a:ea typeface="+mn-ea"/>
          <a:cs typeface="+mn-cs"/>
        </a:defRPr>
      </a:lvl3pPr>
      <a:lvl4pPr marL="1109847" indent="-197540" algn="l" defTabSz="1086008" rtl="0" eaLnBrk="1" latinLnBrk="0" hangingPunct="1">
        <a:spcBef>
          <a:spcPts val="0"/>
        </a:spcBef>
        <a:buFont typeface="Arial" panose="020B0604020202020204" pitchFamily="34" charset="0"/>
        <a:buChar char="•"/>
        <a:defRPr sz="1400" kern="1200">
          <a:solidFill>
            <a:schemeClr val="tx1"/>
          </a:solidFill>
          <a:latin typeface="+mn-lt"/>
          <a:ea typeface="+mn-ea"/>
          <a:cs typeface="+mn-cs"/>
        </a:defRPr>
      </a:lvl4pPr>
      <a:lvl5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5pPr>
      <a:lvl6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6pPr>
      <a:lvl7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7pPr>
      <a:lvl8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8pPr>
      <a:lvl9pPr marL="1109847" indent="-197540" algn="l" defTabSz="1086008" rtl="0" eaLnBrk="1" latinLnBrk="0" hangingPunct="1">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da-DK"/>
      </a:defPPr>
      <a:lvl1pPr marL="0" algn="l" defTabSz="1086008" rtl="0" eaLnBrk="1" latinLnBrk="0" hangingPunct="1">
        <a:defRPr sz="2100" kern="1200">
          <a:solidFill>
            <a:schemeClr val="tx1"/>
          </a:solidFill>
          <a:latin typeface="+mn-lt"/>
          <a:ea typeface="+mn-ea"/>
          <a:cs typeface="+mn-cs"/>
        </a:defRPr>
      </a:lvl1pPr>
      <a:lvl2pPr marL="542986" algn="l" defTabSz="1086008" rtl="0" eaLnBrk="1" latinLnBrk="0" hangingPunct="1">
        <a:defRPr sz="2100" kern="1200">
          <a:solidFill>
            <a:schemeClr val="tx1"/>
          </a:solidFill>
          <a:latin typeface="+mn-lt"/>
          <a:ea typeface="+mn-ea"/>
          <a:cs typeface="+mn-cs"/>
        </a:defRPr>
      </a:lvl2pPr>
      <a:lvl3pPr marL="1086008" algn="l" defTabSz="1086008" rtl="0" eaLnBrk="1" latinLnBrk="0" hangingPunct="1">
        <a:defRPr sz="2100" kern="1200">
          <a:solidFill>
            <a:schemeClr val="tx1"/>
          </a:solidFill>
          <a:latin typeface="+mn-lt"/>
          <a:ea typeface="+mn-ea"/>
          <a:cs typeface="+mn-cs"/>
        </a:defRPr>
      </a:lvl3pPr>
      <a:lvl4pPr marL="1629002" algn="l" defTabSz="1086008" rtl="0" eaLnBrk="1" latinLnBrk="0" hangingPunct="1">
        <a:defRPr sz="2100" kern="1200">
          <a:solidFill>
            <a:schemeClr val="tx1"/>
          </a:solidFill>
          <a:latin typeface="+mn-lt"/>
          <a:ea typeface="+mn-ea"/>
          <a:cs typeface="+mn-cs"/>
        </a:defRPr>
      </a:lvl4pPr>
      <a:lvl5pPr marL="2172000" algn="l" defTabSz="1086008" rtl="0" eaLnBrk="1" latinLnBrk="0" hangingPunct="1">
        <a:defRPr sz="2100" kern="1200">
          <a:solidFill>
            <a:schemeClr val="tx1"/>
          </a:solidFill>
          <a:latin typeface="+mn-lt"/>
          <a:ea typeface="+mn-ea"/>
          <a:cs typeface="+mn-cs"/>
        </a:defRPr>
      </a:lvl5pPr>
      <a:lvl6pPr marL="2715006" algn="l" defTabSz="1086008" rtl="0" eaLnBrk="1" latinLnBrk="0" hangingPunct="1">
        <a:defRPr sz="2100" kern="1200">
          <a:solidFill>
            <a:schemeClr val="tx1"/>
          </a:solidFill>
          <a:latin typeface="+mn-lt"/>
          <a:ea typeface="+mn-ea"/>
          <a:cs typeface="+mn-cs"/>
        </a:defRPr>
      </a:lvl6pPr>
      <a:lvl7pPr marL="3257997" algn="l" defTabSz="1086008" rtl="0" eaLnBrk="1" latinLnBrk="0" hangingPunct="1">
        <a:defRPr sz="2100" kern="1200">
          <a:solidFill>
            <a:schemeClr val="tx1"/>
          </a:solidFill>
          <a:latin typeface="+mn-lt"/>
          <a:ea typeface="+mn-ea"/>
          <a:cs typeface="+mn-cs"/>
        </a:defRPr>
      </a:lvl7pPr>
      <a:lvl8pPr marL="3801001" algn="l" defTabSz="1086008" rtl="0" eaLnBrk="1" latinLnBrk="0" hangingPunct="1">
        <a:defRPr sz="2100" kern="1200">
          <a:solidFill>
            <a:schemeClr val="tx1"/>
          </a:solidFill>
          <a:latin typeface="+mn-lt"/>
          <a:ea typeface="+mn-ea"/>
          <a:cs typeface="+mn-cs"/>
        </a:defRPr>
      </a:lvl8pPr>
      <a:lvl9pPr marL="4344002" algn="l" defTabSz="10860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0.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slideLayout" Target="../slideLayouts/slideLayout67.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image" Target="../media/image57.png"/><Relationship Id="rId2" Type="http://schemas.openxmlformats.org/officeDocument/2006/relationships/tags" Target="../tags/tag119.xml"/><Relationship Id="rId16" Type="http://schemas.openxmlformats.org/officeDocument/2006/relationships/image" Target="../media/image56.jpe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5" Type="http://schemas.openxmlformats.org/officeDocument/2006/relationships/tags" Target="../tags/tag122.xml"/><Relationship Id="rId15" Type="http://schemas.openxmlformats.org/officeDocument/2006/relationships/image" Target="../media/image55.png"/><Relationship Id="rId10" Type="http://schemas.openxmlformats.org/officeDocument/2006/relationships/tags" Target="../tags/tag127.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8.jpe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jpe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hyperlink" Target="https://www.google.dk/url?sa=i&amp;rct=j&amp;q=&amp;esrc=s&amp;source=images&amp;cd=&amp;cad=rja&amp;uact=8&amp;ved=0ahUKEwjSiZ3x6rjWAhUSElAKHSAgAHYQjRwIBw&amp;url=https://www.eltronic.dk/news/winning-the-industry-40-race/&amp;psig=AFQjCNFCLWQHz0tYVQ2BiGv5nCGEEda6Ew&amp;ust=1506171137078689" TargetMode="External"/><Relationship Id="rId9" Type="http://schemas.openxmlformats.org/officeDocument/2006/relationships/image" Target="../media/image63.png"/><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hyperlink" Target="https://innovationsfonden.dk/da/profil/michael-hansen" TargetMode="External"/><Relationship Id="rId3" Type="http://schemas.openxmlformats.org/officeDocument/2006/relationships/image" Target="../media/image80.jpg"/><Relationship Id="rId7" Type="http://schemas.openxmlformats.org/officeDocument/2006/relationships/hyperlink" Target="https://innovationsfonden.dk/da/profil/thomas-mathiasen" TargetMode="External"/><Relationship Id="rId12" Type="http://schemas.openxmlformats.org/officeDocument/2006/relationships/image" Target="../media/image85.jpeg"/><Relationship Id="rId17" Type="http://schemas.openxmlformats.org/officeDocument/2006/relationships/image" Target="../media/image88.jpg"/><Relationship Id="rId2" Type="http://schemas.openxmlformats.org/officeDocument/2006/relationships/image" Target="../media/image79.jpg"/><Relationship Id="rId16" Type="http://schemas.openxmlformats.org/officeDocument/2006/relationships/image" Target="../media/image87.jpeg"/><Relationship Id="rId1" Type="http://schemas.openxmlformats.org/officeDocument/2006/relationships/slideLayout" Target="../slideLayouts/slideLayout68.xml"/><Relationship Id="rId6" Type="http://schemas.openxmlformats.org/officeDocument/2006/relationships/image" Target="../media/image82.jpeg"/><Relationship Id="rId11" Type="http://schemas.openxmlformats.org/officeDocument/2006/relationships/hyperlink" Target="https://innovationsfonden.dk/da/profil/ammitzboell" TargetMode="External"/><Relationship Id="rId5" Type="http://schemas.openxmlformats.org/officeDocument/2006/relationships/hyperlink" Target="https://innovationsfonden.dk/da/profil/sune-d-ebbesen" TargetMode="External"/><Relationship Id="rId15" Type="http://schemas.openxmlformats.org/officeDocument/2006/relationships/hyperlink" Target="https://innovationsfonden.dk/da/profil/rosenfeldt" TargetMode="External"/><Relationship Id="rId10" Type="http://schemas.openxmlformats.org/officeDocument/2006/relationships/image" Target="../media/image84.jpeg"/><Relationship Id="rId4" Type="http://schemas.openxmlformats.org/officeDocument/2006/relationships/image" Target="../media/image81.jpeg"/><Relationship Id="rId9" Type="http://schemas.openxmlformats.org/officeDocument/2006/relationships/hyperlink" Target="https://innovationsfonden.dk/da/profil/bettina-hauge" TargetMode="External"/><Relationship Id="rId14" Type="http://schemas.openxmlformats.org/officeDocument/2006/relationships/image" Target="../media/image8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a:t>
            </a:fld>
            <a:endParaRPr lang="en-GB" dirty="0"/>
          </a:p>
        </p:txBody>
      </p:sp>
      <p:pic>
        <p:nvPicPr>
          <p:cNvPr id="91138" name="Picture 2" descr="Billedresultat for innobo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4288"/>
            <a:ext cx="12034838" cy="729384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4926033"/>
            <a:ext cx="12190413" cy="1331134"/>
          </a:xfrm>
          <a:prstGeom prst="rect">
            <a:avLst/>
          </a:prstGeom>
          <a:solidFill>
            <a:srgbClr val="00A6AA"/>
          </a:solidFill>
          <a:ln>
            <a:solidFill>
              <a:srgbClr val="1E4148"/>
            </a:solidFill>
          </a:ln>
        </p:spPr>
        <p:txBody>
          <a:bodyPr wrap="square" lIns="0" tIns="0" rIns="0" bIns="0" rtlCol="0">
            <a:spAutoFit/>
          </a:bodyPr>
          <a:lstStyle/>
          <a:p>
            <a:r>
              <a:rPr lang="en-US" sz="1200" dirty="0" smtClean="0">
                <a:solidFill>
                  <a:prstClr val="white"/>
                </a:solidFill>
              </a:rPr>
              <a:t>      </a:t>
            </a:r>
          </a:p>
          <a:p>
            <a:pPr lvl="1"/>
            <a:r>
              <a:rPr lang="en-US" sz="1200" dirty="0">
                <a:solidFill>
                  <a:prstClr val="white"/>
                </a:solidFill>
              </a:rPr>
              <a:t> </a:t>
            </a:r>
            <a:r>
              <a:rPr lang="en-US" sz="1200" b="1" dirty="0" smtClean="0">
                <a:solidFill>
                  <a:prstClr val="white"/>
                </a:solidFill>
              </a:rPr>
              <a:t>University </a:t>
            </a:r>
            <a:r>
              <a:rPr lang="en-US" sz="1200" b="1" dirty="0">
                <a:solidFill>
                  <a:prstClr val="white"/>
                </a:solidFill>
              </a:rPr>
              <a:t>of </a:t>
            </a:r>
            <a:r>
              <a:rPr lang="en-US" sz="1200" b="1" dirty="0" smtClean="0">
                <a:solidFill>
                  <a:prstClr val="white"/>
                </a:solidFill>
              </a:rPr>
              <a:t>Aarhus</a:t>
            </a:r>
            <a:r>
              <a:rPr lang="en-US" sz="1200" b="1" dirty="0">
                <a:solidFill>
                  <a:prstClr val="white"/>
                </a:solidFill>
              </a:rPr>
              <a:t/>
            </a:r>
            <a:br>
              <a:rPr lang="en-US" sz="1200" b="1" dirty="0">
                <a:solidFill>
                  <a:prstClr val="white"/>
                </a:solidFill>
              </a:rPr>
            </a:br>
            <a:r>
              <a:rPr lang="en-US" sz="2800" dirty="0" smtClean="0">
                <a:solidFill>
                  <a:prstClr val="white"/>
                </a:solidFill>
              </a:rPr>
              <a:t>Opportunities </a:t>
            </a:r>
            <a:r>
              <a:rPr lang="en-US" sz="2800" dirty="0">
                <a:solidFill>
                  <a:prstClr val="white"/>
                </a:solidFill>
              </a:rPr>
              <a:t>for your research and </a:t>
            </a:r>
            <a:r>
              <a:rPr lang="en-US" sz="2800" dirty="0" smtClean="0">
                <a:solidFill>
                  <a:prstClr val="white"/>
                </a:solidFill>
              </a:rPr>
              <a:t>innovation</a:t>
            </a:r>
          </a:p>
          <a:p>
            <a:pPr lvl="1"/>
            <a:endParaRPr lang="da-DK" sz="1200" b="1" dirty="0" smtClean="0">
              <a:solidFill>
                <a:prstClr val="white"/>
              </a:solidFill>
            </a:endParaRPr>
          </a:p>
          <a:p>
            <a:pPr lvl="1"/>
            <a:r>
              <a:rPr lang="da-DK" sz="1200" b="1" dirty="0" smtClean="0">
                <a:solidFill>
                  <a:prstClr val="white"/>
                </a:solidFill>
              </a:rPr>
              <a:t>EVP </a:t>
            </a:r>
            <a:r>
              <a:rPr lang="da-DK" sz="1200" b="1" dirty="0">
                <a:solidFill>
                  <a:prstClr val="white"/>
                </a:solidFill>
              </a:rPr>
              <a:t>Tore Duvold, </a:t>
            </a:r>
            <a:r>
              <a:rPr lang="da-DK" sz="1200" b="1" dirty="0" smtClean="0">
                <a:solidFill>
                  <a:prstClr val="white"/>
                </a:solidFill>
              </a:rPr>
              <a:t>14 </a:t>
            </a:r>
            <a:r>
              <a:rPr lang="da-DK" sz="1200" b="1" dirty="0">
                <a:solidFill>
                  <a:prstClr val="white"/>
                </a:solidFill>
              </a:rPr>
              <a:t>November 2018</a:t>
            </a:r>
          </a:p>
          <a:p>
            <a:endParaRPr lang="da-DK" sz="1050" noProof="0" dirty="0" smtClean="0">
              <a:solidFill>
                <a:schemeClr val="bg1"/>
              </a:solidFill>
            </a:endParaRPr>
          </a:p>
        </p:txBody>
      </p:sp>
      <p:pic>
        <p:nvPicPr>
          <p:cNvPr id="9" name="Picture 4" descr="https://innovationsfonden.dk/sites/default/files/styles/hero_large/public/2018-09/innovationsfondencyan.png?h=bf654dbc&amp;itok=6V9lD81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9522" y="5591600"/>
            <a:ext cx="2273486" cy="71046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9535" y="3929235"/>
            <a:ext cx="2680878" cy="2680878"/>
          </a:xfrm>
          <a:prstGeom prst="rect">
            <a:avLst/>
          </a:prstGeom>
        </p:spPr>
      </p:pic>
    </p:spTree>
    <p:extLst>
      <p:ext uri="{BB962C8B-B14F-4D97-AF65-F5344CB8AC3E}">
        <p14:creationId xmlns:p14="http://schemas.microsoft.com/office/powerpoint/2010/main" val="418272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2851" y="2817530"/>
            <a:ext cx="2731135" cy="15977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3" name="Undertitel 2"/>
          <p:cNvSpPr>
            <a:spLocks noGrp="1"/>
          </p:cNvSpPr>
          <p:nvPr>
            <p:ph type="subTitle" idx="13"/>
          </p:nvPr>
        </p:nvSpPr>
        <p:spPr/>
        <p:txBody>
          <a:bodyPr/>
          <a:lstStyle/>
          <a:p>
            <a:r>
              <a:rPr lang="da-DK" dirty="0" err="1" smtClean="0"/>
              <a:t>Typical</a:t>
            </a:r>
            <a:r>
              <a:rPr lang="da-DK" dirty="0" smtClean="0"/>
              <a:t> partners</a:t>
            </a:r>
            <a:endParaRPr lang="da-DK" dirty="0"/>
          </a:p>
        </p:txBody>
      </p:sp>
      <p:sp>
        <p:nvSpPr>
          <p:cNvPr id="4" name="Pladsholder til indhold 3"/>
          <p:cNvSpPr>
            <a:spLocks noGrp="1"/>
          </p:cNvSpPr>
          <p:nvPr>
            <p:ph sz="quarter" idx="14"/>
          </p:nvPr>
        </p:nvSpPr>
        <p:spPr/>
        <p:txBody>
          <a:bodyPr/>
          <a:lstStyle/>
          <a:p>
            <a:r>
              <a:rPr lang="da-DK" dirty="0" err="1" smtClean="0"/>
              <a:t>Universities</a:t>
            </a:r>
            <a:r>
              <a:rPr lang="da-DK" dirty="0" smtClean="0"/>
              <a:t> </a:t>
            </a:r>
            <a:r>
              <a:rPr lang="da-DK" dirty="0" smtClean="0">
                <a:solidFill>
                  <a:srgbClr val="1E4148"/>
                </a:solidFill>
              </a:rPr>
              <a:t>&amp; Hospitals</a:t>
            </a:r>
            <a:endParaRPr lang="da-DK" dirty="0">
              <a:solidFill>
                <a:srgbClr val="1E4148"/>
              </a:solidFill>
            </a:endParaRPr>
          </a:p>
          <a:p>
            <a:pPr lvl="1"/>
            <a:r>
              <a:rPr lang="da-DK" dirty="0" smtClean="0">
                <a:solidFill>
                  <a:srgbClr val="1E4148"/>
                </a:solidFill>
              </a:rPr>
              <a:t>Danish and </a:t>
            </a:r>
            <a:r>
              <a:rPr lang="en-US" b="1" dirty="0" smtClean="0">
                <a:solidFill>
                  <a:srgbClr val="1E4148"/>
                </a:solidFill>
              </a:rPr>
              <a:t>foreign</a:t>
            </a:r>
          </a:p>
          <a:p>
            <a:endParaRPr lang="da-DK" dirty="0">
              <a:solidFill>
                <a:srgbClr val="1E4148"/>
              </a:solidFill>
            </a:endParaRPr>
          </a:p>
          <a:p>
            <a:r>
              <a:rPr lang="da-DK" dirty="0" err="1">
                <a:solidFill>
                  <a:srgbClr val="1E4148"/>
                </a:solidFill>
              </a:rPr>
              <a:t>University</a:t>
            </a:r>
            <a:r>
              <a:rPr lang="da-DK" dirty="0">
                <a:solidFill>
                  <a:srgbClr val="1E4148"/>
                </a:solidFill>
              </a:rPr>
              <a:t> Colleges Denmark</a:t>
            </a:r>
          </a:p>
          <a:p>
            <a:endParaRPr lang="da-DK" dirty="0" smtClean="0">
              <a:solidFill>
                <a:srgbClr val="1E4148"/>
              </a:solidFill>
            </a:endParaRPr>
          </a:p>
          <a:p>
            <a:r>
              <a:rPr lang="da-DK" dirty="0" smtClean="0">
                <a:solidFill>
                  <a:srgbClr val="1E4148"/>
                </a:solidFill>
              </a:rPr>
              <a:t>Companies</a:t>
            </a:r>
          </a:p>
          <a:p>
            <a:pPr lvl="1"/>
            <a:r>
              <a:rPr lang="da-DK" dirty="0" smtClean="0">
                <a:solidFill>
                  <a:srgbClr val="1E4148"/>
                </a:solidFill>
              </a:rPr>
              <a:t>Small and large</a:t>
            </a:r>
          </a:p>
          <a:p>
            <a:pPr lvl="1"/>
            <a:r>
              <a:rPr lang="da-DK" dirty="0" smtClean="0">
                <a:solidFill>
                  <a:srgbClr val="1E4148"/>
                </a:solidFill>
              </a:rPr>
              <a:t>Private and public</a:t>
            </a:r>
          </a:p>
          <a:p>
            <a:pPr lvl="1"/>
            <a:r>
              <a:rPr lang="da-DK" dirty="0" smtClean="0">
                <a:solidFill>
                  <a:srgbClr val="1E4148"/>
                </a:solidFill>
              </a:rPr>
              <a:t>Danish and </a:t>
            </a:r>
            <a:r>
              <a:rPr lang="en-US" b="1" dirty="0" smtClean="0">
                <a:solidFill>
                  <a:srgbClr val="1E4148"/>
                </a:solidFill>
              </a:rPr>
              <a:t>foreign</a:t>
            </a:r>
          </a:p>
          <a:p>
            <a:pPr marL="0" indent="0">
              <a:buNone/>
            </a:pPr>
            <a:endParaRPr lang="da-DK" dirty="0" smtClean="0">
              <a:solidFill>
                <a:srgbClr val="1E4148"/>
              </a:solidFill>
            </a:endParaRPr>
          </a:p>
          <a:p>
            <a:r>
              <a:rPr lang="en-US" dirty="0" smtClean="0">
                <a:solidFill>
                  <a:srgbClr val="1E4148"/>
                </a:solidFill>
              </a:rPr>
              <a:t>RTO´s </a:t>
            </a:r>
            <a:r>
              <a:rPr lang="en-US" dirty="0" smtClean="0"/>
              <a:t>(GTS)</a:t>
            </a:r>
            <a:endParaRPr lang="da-DK" dirty="0" smtClean="0"/>
          </a:p>
          <a:p>
            <a:pPr marL="0" indent="0">
              <a:buNone/>
            </a:pPr>
            <a:endParaRPr lang="da-DK" dirty="0" smtClean="0"/>
          </a:p>
          <a:p>
            <a:r>
              <a:rPr lang="da-DK" dirty="0" err="1" smtClean="0"/>
              <a:t>Authorities</a:t>
            </a:r>
            <a:endParaRPr lang="da-DK" dirty="0" smtClean="0"/>
          </a:p>
          <a:p>
            <a:endParaRPr lang="da-DK" dirty="0"/>
          </a:p>
          <a:p>
            <a:r>
              <a:rPr lang="da-DK" dirty="0" smtClean="0"/>
              <a:t>Regions and </a:t>
            </a:r>
            <a:r>
              <a:rPr lang="da-DK" dirty="0" err="1" smtClean="0"/>
              <a:t>municipalities</a:t>
            </a:r>
            <a:endParaRPr lang="da-DK" dirty="0"/>
          </a:p>
        </p:txBody>
      </p:sp>
      <p:sp>
        <p:nvSpPr>
          <p:cNvPr id="6" name="Pladsholder til dato 5"/>
          <p:cNvSpPr>
            <a:spLocks noGrp="1"/>
          </p:cNvSpPr>
          <p:nvPr>
            <p:ph type="dt" sz="half" idx="10"/>
          </p:nvPr>
        </p:nvSpPr>
        <p:spPr/>
        <p:txBody>
          <a:bodyPr/>
          <a:lstStyle/>
          <a:p>
            <a:fld id="{C2F635FD-9E3B-4317-AABA-8765DCCFCAD8}" type="datetime1">
              <a:rPr lang="en-GB" smtClean="0">
                <a:solidFill>
                  <a:prstClr val="white">
                    <a:lumMod val="75000"/>
                  </a:prstClr>
                </a:solidFill>
              </a:rPr>
              <a:pPr/>
              <a:t>15/11/2018</a:t>
            </a:fld>
            <a:endParaRPr lang="en-GB" dirty="0">
              <a:solidFill>
                <a:prstClr val="white">
                  <a:lumMod val="75000"/>
                </a:prstClr>
              </a:solidFill>
            </a:endParaRPr>
          </a:p>
        </p:txBody>
      </p:sp>
      <p:sp>
        <p:nvSpPr>
          <p:cNvPr id="7" name="Pladsholder til sidefod 6"/>
          <p:cNvSpPr>
            <a:spLocks noGrp="1"/>
          </p:cNvSpPr>
          <p:nvPr>
            <p:ph type="ftr" sz="quarter" idx="11"/>
          </p:nvPr>
        </p:nvSpPr>
        <p:spPr/>
        <p:txBody>
          <a:bodyPr/>
          <a:lstStyle/>
          <a:p>
            <a:endParaRPr lang="en-GB" dirty="0">
              <a:solidFill>
                <a:prstClr val="white">
                  <a:lumMod val="75000"/>
                </a:prstClr>
              </a:solidFill>
            </a:endParaRPr>
          </a:p>
        </p:txBody>
      </p:sp>
      <p:sp>
        <p:nvSpPr>
          <p:cNvPr id="8" name="Pladsholder til diasnummer 7"/>
          <p:cNvSpPr>
            <a:spLocks noGrp="1"/>
          </p:cNvSpPr>
          <p:nvPr>
            <p:ph type="sldNum" sz="quarter" idx="12"/>
          </p:nvPr>
        </p:nvSpPr>
        <p:spPr>
          <a:xfrm>
            <a:off x="11010797" y="6376445"/>
            <a:ext cx="395389" cy="365210"/>
          </a:xfrm>
        </p:spPr>
        <p:txBody>
          <a:bodyPr/>
          <a:lstStyle/>
          <a:p>
            <a:fld id="{667EC89C-17A0-4E64-A6D2-B825673CEEDF}" type="slidenum">
              <a:rPr lang="en-GB" smtClean="0"/>
              <a:pPr/>
              <a:t>10</a:t>
            </a:fld>
            <a:endParaRPr lang="en-GB" dirty="0"/>
          </a:p>
        </p:txBody>
      </p:sp>
      <p:pic>
        <p:nvPicPr>
          <p:cNvPr id="17" name="Picture 3" descr="C:\Users\Rowoldt Maximilian\AppData\Local\Microsoft\Windows\Temporary Internet Files\Content.IE5\G9L7SEEC\00010324.jpg"/>
          <p:cNvPicPr>
            <a:picLocks noChangeAspect="1" noChangeArrowheads="1"/>
          </p:cNvPicPr>
          <p:nvPr/>
        </p:nvPicPr>
        <p:blipFill>
          <a:blip r:embed="rId3" cstate="print">
            <a:grayscl/>
          </a:blip>
          <a:srcRect/>
          <a:stretch>
            <a:fillRect/>
          </a:stretch>
        </p:blipFill>
        <p:spPr bwMode="auto">
          <a:xfrm>
            <a:off x="4599248" y="1344562"/>
            <a:ext cx="2619375" cy="3276704"/>
          </a:xfrm>
          <a:prstGeom prst="rect">
            <a:avLst/>
          </a:prstGeom>
          <a:noFill/>
          <a:ln>
            <a:noFill/>
          </a:ln>
        </p:spPr>
      </p:pic>
      <p:pic>
        <p:nvPicPr>
          <p:cNvPr id="55298" name="Picture 2" descr="Image result for maersk tå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80" y="1234252"/>
            <a:ext cx="4888864" cy="1493087"/>
          </a:xfrm>
          <a:prstGeom prst="rect">
            <a:avLst/>
          </a:prstGeom>
          <a:noFill/>
          <a:extLst>
            <a:ext uri="{909E8E84-426E-40dd-AFC4-6F175D3DCCD1}">
              <a14:hiddenFill xmlns="" xmlns:a14="http://schemas.microsoft.com/office/drawing/2010/main">
                <a:solidFill>
                  <a:srgbClr val="FFFFFF"/>
                </a:solidFill>
              </a14:hiddenFill>
            </a:ext>
          </a:extLst>
        </p:spPr>
      </p:pic>
      <p:pic>
        <p:nvPicPr>
          <p:cNvPr id="55304"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948" y="4695643"/>
            <a:ext cx="1853702" cy="139027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6" descr="Image result for kommun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9309" y="2727339"/>
            <a:ext cx="2328096" cy="1937983"/>
          </a:xfrm>
          <a:prstGeom prst="rect">
            <a:avLst/>
          </a:prstGeom>
          <a:noFill/>
          <a:extLst>
            <a:ext uri="{909E8E84-426E-40dd-AFC4-6F175D3DCCD1}">
              <a14:hiddenFill xmlns="" xmlns:a14="http://schemas.microsoft.com/office/drawing/2010/main">
                <a:solidFill>
                  <a:srgbClr val="FFFFFF"/>
                </a:solidFill>
              </a14:hiddenFill>
            </a:ext>
          </a:extLst>
        </p:spPr>
      </p:pic>
      <p:pic>
        <p:nvPicPr>
          <p:cNvPr id="55306" name="Picture 10" descr="Image result for sundhedsstyrel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628" y="4588518"/>
            <a:ext cx="2642614" cy="148481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AutoShape 2" descr="Image result for company icon"/>
          <p:cNvSpPr>
            <a:spLocks noChangeAspect="1" noChangeArrowheads="1"/>
          </p:cNvSpPr>
          <p:nvPr/>
        </p:nvSpPr>
        <p:spPr bwMode="auto">
          <a:xfrm>
            <a:off x="155575" y="-1165225"/>
            <a:ext cx="2438400" cy="243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9" name="AutoShape 4" descr="Image result for company icon"/>
          <p:cNvSpPr>
            <a:spLocks noChangeAspect="1" noChangeArrowheads="1"/>
          </p:cNvSpPr>
          <p:nvPr/>
        </p:nvSpPr>
        <p:spPr bwMode="auto">
          <a:xfrm>
            <a:off x="307975" y="-1012825"/>
            <a:ext cx="2438400" cy="243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8" name="Picture 3" descr="K:\Kommunikation\Materiale for alle medarbejdere\Billeder\Billedarkiv\Projekter\Lastbil.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6" t="-21057" r="12241" b="21054"/>
          <a:stretch/>
        </p:blipFill>
        <p:spPr bwMode="auto">
          <a:xfrm flipH="1">
            <a:off x="7215948" y="4032000"/>
            <a:ext cx="1944000" cy="205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72362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latin typeface="+mn-lt"/>
              </a:rPr>
              <a:t>Grand Solutions </a:t>
            </a:r>
            <a:r>
              <a:rPr lang="da-DK" dirty="0" smtClean="0">
                <a:latin typeface="+mn-lt"/>
              </a:rPr>
              <a:t>2019 +DKK 700m</a:t>
            </a:r>
            <a:br>
              <a:rPr lang="da-DK" dirty="0" smtClean="0">
                <a:latin typeface="+mn-lt"/>
              </a:rPr>
            </a:br>
            <a:r>
              <a:rPr lang="da-DK" sz="1800" i="1" dirty="0" err="1" smtClean="0">
                <a:latin typeface="+mn-lt"/>
              </a:rPr>
              <a:t>Pending</a:t>
            </a:r>
            <a:r>
              <a:rPr lang="da-DK" sz="1800" i="1" dirty="0" smtClean="0">
                <a:latin typeface="+mn-lt"/>
              </a:rPr>
              <a:t> </a:t>
            </a:r>
            <a:r>
              <a:rPr lang="da-DK" sz="1800" i="1" dirty="0" err="1" smtClean="0">
                <a:latin typeface="+mn-lt"/>
              </a:rPr>
              <a:t>fiscal</a:t>
            </a:r>
            <a:r>
              <a:rPr lang="da-DK" sz="1800" i="1" dirty="0" smtClean="0">
                <a:latin typeface="+mn-lt"/>
              </a:rPr>
              <a:t> </a:t>
            </a:r>
            <a:r>
              <a:rPr lang="da-DK" sz="1800" i="1" dirty="0" err="1" smtClean="0">
                <a:latin typeface="+mn-lt"/>
              </a:rPr>
              <a:t>law</a:t>
            </a:r>
            <a:r>
              <a:rPr lang="da-DK" sz="1800" i="1" dirty="0" smtClean="0">
                <a:latin typeface="+mn-lt"/>
              </a:rPr>
              <a:t> </a:t>
            </a:r>
            <a:r>
              <a:rPr lang="da-DK" sz="1800" i="1" dirty="0" err="1" smtClean="0">
                <a:latin typeface="+mn-lt"/>
              </a:rPr>
              <a:t>approval</a:t>
            </a:r>
            <a:endParaRPr lang="da-DK" sz="900" b="0" i="1" dirty="0">
              <a:latin typeface="+mn-lt"/>
            </a:endParaRPr>
          </a:p>
        </p:txBody>
      </p:sp>
      <p:sp>
        <p:nvSpPr>
          <p:cNvPr id="6" name="Pladsholder til diasnummer 5"/>
          <p:cNvSpPr>
            <a:spLocks noGrp="1"/>
          </p:cNvSpPr>
          <p:nvPr>
            <p:ph type="sldNum" sz="quarter" idx="12"/>
          </p:nvPr>
        </p:nvSpPr>
        <p:spPr/>
        <p:txBody>
          <a:bodyPr/>
          <a:lstStyle/>
          <a:p>
            <a:fld id="{667EC89C-17A0-4E64-A6D2-B825673CEEDF}" type="slidenum">
              <a:rPr lang="da-DK" smtClean="0"/>
              <a:pPr/>
              <a:t>11</a:t>
            </a:fld>
            <a:endParaRPr lang="da-DK" dirty="0"/>
          </a:p>
        </p:txBody>
      </p:sp>
      <p:sp>
        <p:nvSpPr>
          <p:cNvPr id="3" name="Rektangel 2"/>
          <p:cNvSpPr/>
          <p:nvPr/>
        </p:nvSpPr>
        <p:spPr>
          <a:xfrm>
            <a:off x="783814" y="3786163"/>
            <a:ext cx="4666890" cy="2288960"/>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t"/>
          <a:lstStyle/>
          <a:p>
            <a:r>
              <a:rPr lang="da-DK" sz="2400" b="1" dirty="0" smtClean="0">
                <a:solidFill>
                  <a:schemeClr val="bg1"/>
                </a:solidFill>
              </a:rPr>
              <a:t>Green Growth</a:t>
            </a:r>
            <a:endParaRPr lang="da-DK" sz="1400" dirty="0" smtClean="0">
              <a:solidFill>
                <a:schemeClr val="bg1"/>
              </a:solidFill>
            </a:endParaRPr>
          </a:p>
          <a:p>
            <a:r>
              <a:rPr lang="da-DK" sz="1400" dirty="0" err="1">
                <a:solidFill>
                  <a:schemeClr val="bg1"/>
                </a:solidFill>
              </a:rPr>
              <a:t>E</a:t>
            </a:r>
            <a:r>
              <a:rPr lang="da-DK" sz="1400" dirty="0" err="1" smtClean="0">
                <a:solidFill>
                  <a:schemeClr val="bg1"/>
                </a:solidFill>
              </a:rPr>
              <a:t>.g</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nergy</a:t>
            </a:r>
            <a:r>
              <a:rPr lang="da-DK" sz="1400" dirty="0">
                <a:solidFill>
                  <a:schemeClr val="bg1"/>
                </a:solidFill>
              </a:rPr>
              <a:t>, </a:t>
            </a:r>
            <a:r>
              <a:rPr lang="da-DK" sz="1400" dirty="0" err="1" smtClean="0">
                <a:solidFill>
                  <a:schemeClr val="bg1"/>
                </a:solidFill>
              </a:rPr>
              <a:t>climate</a:t>
            </a:r>
            <a:r>
              <a:rPr lang="da-DK" sz="1400" dirty="0" smtClean="0">
                <a:solidFill>
                  <a:schemeClr val="bg1"/>
                </a:solidFill>
              </a:rPr>
              <a:t>, </a:t>
            </a:r>
            <a:r>
              <a:rPr lang="da-DK" sz="1400" dirty="0" err="1" smtClean="0">
                <a:solidFill>
                  <a:schemeClr val="bg1"/>
                </a:solidFill>
              </a:rPr>
              <a:t>environment</a:t>
            </a:r>
            <a:r>
              <a:rPr lang="da-DK" sz="1400" dirty="0">
                <a:solidFill>
                  <a:schemeClr val="bg1"/>
                </a:solidFill>
              </a:rPr>
              <a:t>, </a:t>
            </a:r>
            <a:r>
              <a:rPr lang="da-DK" sz="1400" dirty="0" err="1">
                <a:solidFill>
                  <a:schemeClr val="bg1"/>
                </a:solidFill>
              </a:rPr>
              <a:t>agriculture</a:t>
            </a:r>
            <a:r>
              <a:rPr lang="da-DK" sz="1400" dirty="0">
                <a:solidFill>
                  <a:schemeClr val="bg1"/>
                </a:solidFill>
              </a:rPr>
              <a:t> greenhouse gas </a:t>
            </a:r>
            <a:r>
              <a:rPr lang="da-DK" sz="1400" dirty="0" err="1">
                <a:solidFill>
                  <a:schemeClr val="bg1"/>
                </a:solidFill>
              </a:rPr>
              <a:t>reduction</a:t>
            </a:r>
            <a:r>
              <a:rPr lang="da-DK" sz="1400" dirty="0">
                <a:solidFill>
                  <a:schemeClr val="bg1"/>
                </a:solidFill>
              </a:rPr>
              <a:t>, </a:t>
            </a:r>
            <a:r>
              <a:rPr lang="da-DK" sz="1400" dirty="0" smtClean="0">
                <a:solidFill>
                  <a:schemeClr val="bg1"/>
                </a:solidFill>
              </a:rPr>
              <a:t>intelligent </a:t>
            </a:r>
            <a:r>
              <a:rPr lang="da-DK" sz="1400" dirty="0" err="1" smtClean="0">
                <a:solidFill>
                  <a:schemeClr val="bg1"/>
                </a:solidFill>
              </a:rPr>
              <a:t>food</a:t>
            </a:r>
            <a:r>
              <a:rPr lang="da-DK" sz="1400" dirty="0" smtClean="0">
                <a:solidFill>
                  <a:schemeClr val="bg1"/>
                </a:solidFill>
              </a:rPr>
              <a:t> </a:t>
            </a:r>
            <a:r>
              <a:rPr lang="da-DK" sz="1400" dirty="0" err="1" smtClean="0">
                <a:solidFill>
                  <a:schemeClr val="bg1"/>
                </a:solidFill>
              </a:rPr>
              <a:t>production</a:t>
            </a:r>
            <a:r>
              <a:rPr lang="da-DK" sz="1400" dirty="0" smtClean="0">
                <a:solidFill>
                  <a:schemeClr val="bg1"/>
                </a:solidFill>
              </a:rPr>
              <a:t>, </a:t>
            </a:r>
            <a:r>
              <a:rPr lang="da-DK" sz="1400" dirty="0" err="1" smtClean="0">
                <a:solidFill>
                  <a:schemeClr val="bg1"/>
                </a:solidFill>
              </a:rPr>
              <a:t>efficient</a:t>
            </a:r>
            <a:r>
              <a:rPr lang="da-DK" sz="1400" dirty="0" smtClean="0">
                <a:solidFill>
                  <a:schemeClr val="bg1"/>
                </a:solidFill>
              </a:rPr>
              <a:t> transport, </a:t>
            </a:r>
            <a:r>
              <a:rPr lang="da-DK" sz="1400" dirty="0" err="1" smtClean="0">
                <a:solidFill>
                  <a:schemeClr val="bg1"/>
                </a:solidFill>
              </a:rPr>
              <a:t>aquaculture</a:t>
            </a:r>
            <a:r>
              <a:rPr lang="da-DK" sz="1400" dirty="0" smtClean="0">
                <a:solidFill>
                  <a:schemeClr val="bg1"/>
                </a:solidFill>
              </a:rPr>
              <a:t>, </a:t>
            </a:r>
            <a:r>
              <a:rPr lang="da-DK" sz="1400" dirty="0" err="1" smtClean="0">
                <a:solidFill>
                  <a:schemeClr val="bg1"/>
                </a:solidFill>
              </a:rPr>
              <a:t>circular</a:t>
            </a:r>
            <a:r>
              <a:rPr lang="da-DK" sz="1400" dirty="0" smtClean="0">
                <a:solidFill>
                  <a:schemeClr val="bg1"/>
                </a:solidFill>
              </a:rPr>
              <a:t> </a:t>
            </a:r>
            <a:r>
              <a:rPr lang="da-DK" sz="1400" dirty="0" err="1">
                <a:solidFill>
                  <a:schemeClr val="bg1"/>
                </a:solidFill>
              </a:rPr>
              <a:t>e</a:t>
            </a:r>
            <a:r>
              <a:rPr lang="da-DK" sz="1400" dirty="0" err="1" smtClean="0">
                <a:solidFill>
                  <a:schemeClr val="bg1"/>
                </a:solidFill>
              </a:rPr>
              <a:t>conomy</a:t>
            </a:r>
            <a:r>
              <a:rPr lang="da-DK" sz="1400" dirty="0" smtClean="0">
                <a:solidFill>
                  <a:schemeClr val="bg1"/>
                </a:solidFill>
              </a:rPr>
              <a:t>, bio/marine ressources, AMR, </a:t>
            </a:r>
            <a:r>
              <a:rPr lang="da-DK" sz="1400" dirty="0" err="1" smtClean="0">
                <a:solidFill>
                  <a:schemeClr val="bg1"/>
                </a:solidFill>
              </a:rPr>
              <a:t>microplastics</a:t>
            </a:r>
            <a:r>
              <a:rPr lang="da-DK" sz="1400" dirty="0" smtClean="0">
                <a:solidFill>
                  <a:schemeClr val="bg1"/>
                </a:solidFill>
              </a:rPr>
              <a:t> etc.</a:t>
            </a:r>
            <a:endParaRPr lang="da-DK" sz="1400" b="1" dirty="0">
              <a:solidFill>
                <a:schemeClr val="bg1"/>
              </a:solidFill>
            </a:endParaRPr>
          </a:p>
        </p:txBody>
      </p:sp>
      <p:sp>
        <p:nvSpPr>
          <p:cNvPr id="12" name="Rektangel 11"/>
          <p:cNvSpPr/>
          <p:nvPr/>
        </p:nvSpPr>
        <p:spPr>
          <a:xfrm>
            <a:off x="5532354" y="1492370"/>
            <a:ext cx="4986067" cy="219111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2400" b="1" dirty="0" smtClean="0">
                <a:solidFill>
                  <a:schemeClr val="bg1"/>
                </a:solidFill>
              </a:rPr>
              <a:t>New </a:t>
            </a:r>
            <a:r>
              <a:rPr lang="da-DK" sz="2400" b="1" dirty="0" err="1">
                <a:solidFill>
                  <a:schemeClr val="bg1"/>
                </a:solidFill>
              </a:rPr>
              <a:t>Technological</a:t>
            </a:r>
            <a:r>
              <a:rPr lang="da-DK" sz="2400" b="1" dirty="0">
                <a:solidFill>
                  <a:schemeClr val="bg1"/>
                </a:solidFill>
              </a:rPr>
              <a:t> </a:t>
            </a:r>
            <a:r>
              <a:rPr lang="da-DK" sz="2400" b="1" dirty="0" err="1" smtClean="0">
                <a:solidFill>
                  <a:schemeClr val="bg1"/>
                </a:solidFill>
              </a:rPr>
              <a:t>Opportunities</a:t>
            </a:r>
            <a:endParaRPr lang="da-DK" sz="1400" dirty="0" smtClean="0">
              <a:solidFill>
                <a:schemeClr val="bg1"/>
              </a:solidFill>
            </a:endParaRPr>
          </a:p>
          <a:p>
            <a:r>
              <a:rPr lang="da-DK" sz="1400" dirty="0" err="1" smtClean="0">
                <a:solidFill>
                  <a:schemeClr val="bg1"/>
                </a:solidFill>
              </a:rPr>
              <a:t>Also</a:t>
            </a:r>
            <a:r>
              <a:rPr lang="da-DK" sz="1400" dirty="0" smtClean="0">
                <a:solidFill>
                  <a:schemeClr val="bg1"/>
                </a:solidFill>
              </a:rPr>
              <a:t> </a:t>
            </a:r>
            <a:r>
              <a:rPr lang="da-DK" sz="1400" dirty="0" err="1" smtClean="0">
                <a:solidFill>
                  <a:schemeClr val="bg1"/>
                </a:solidFill>
              </a:rPr>
              <a:t>e.g</a:t>
            </a:r>
            <a:r>
              <a:rPr lang="da-DK" sz="1400" dirty="0" smtClean="0">
                <a:solidFill>
                  <a:schemeClr val="bg1"/>
                </a:solidFill>
              </a:rPr>
              <a:t>. </a:t>
            </a:r>
            <a:r>
              <a:rPr lang="da-DK" sz="1400" dirty="0" err="1" smtClean="0">
                <a:solidFill>
                  <a:schemeClr val="bg1"/>
                </a:solidFill>
              </a:rPr>
              <a:t>cyber</a:t>
            </a:r>
            <a:r>
              <a:rPr lang="da-DK" sz="1400" dirty="0" smtClean="0">
                <a:solidFill>
                  <a:schemeClr val="bg1"/>
                </a:solidFill>
              </a:rPr>
              <a:t> </a:t>
            </a:r>
            <a:r>
              <a:rPr lang="da-DK" sz="1400" dirty="0" err="1" smtClean="0">
                <a:solidFill>
                  <a:schemeClr val="bg1"/>
                </a:solidFill>
              </a:rPr>
              <a:t>security</a:t>
            </a:r>
            <a:r>
              <a:rPr lang="da-DK" sz="1400" dirty="0" smtClean="0">
                <a:solidFill>
                  <a:schemeClr val="bg1"/>
                </a:solidFill>
              </a:rPr>
              <a:t>, </a:t>
            </a:r>
            <a:r>
              <a:rPr lang="da-DK" sz="1400" dirty="0" err="1" smtClean="0">
                <a:solidFill>
                  <a:schemeClr val="bg1"/>
                </a:solidFill>
              </a:rPr>
              <a:t>fintech</a:t>
            </a:r>
            <a:r>
              <a:rPr lang="da-DK" sz="1400" dirty="0" smtClean="0">
                <a:solidFill>
                  <a:schemeClr val="bg1"/>
                </a:solidFill>
              </a:rPr>
              <a:t>, </a:t>
            </a:r>
            <a:r>
              <a:rPr lang="da-DK" sz="1400" dirty="0" err="1" smtClean="0">
                <a:solidFill>
                  <a:schemeClr val="bg1"/>
                </a:solidFill>
              </a:rPr>
              <a:t>energy</a:t>
            </a:r>
            <a:r>
              <a:rPr lang="da-DK" sz="1400" dirty="0" smtClean="0">
                <a:solidFill>
                  <a:schemeClr val="bg1"/>
                </a:solidFill>
              </a:rPr>
              <a:t> </a:t>
            </a:r>
            <a:r>
              <a:rPr lang="da-DK" sz="1400" dirty="0" err="1" smtClean="0">
                <a:solidFill>
                  <a:schemeClr val="bg1"/>
                </a:solidFill>
              </a:rPr>
              <a:t>technology</a:t>
            </a:r>
            <a:r>
              <a:rPr lang="da-DK" sz="1400" dirty="0" smtClean="0">
                <a:solidFill>
                  <a:schemeClr val="bg1"/>
                </a:solidFill>
              </a:rPr>
              <a:t>, </a:t>
            </a:r>
            <a:r>
              <a:rPr lang="da-DK" sz="1400" dirty="0" err="1" smtClean="0">
                <a:solidFill>
                  <a:schemeClr val="bg1"/>
                </a:solidFill>
              </a:rPr>
              <a:t>digitalization</a:t>
            </a:r>
            <a:r>
              <a:rPr lang="da-DK" sz="1400" dirty="0" smtClean="0">
                <a:solidFill>
                  <a:schemeClr val="bg1"/>
                </a:solidFill>
              </a:rPr>
              <a:t>, </a:t>
            </a:r>
            <a:r>
              <a:rPr lang="da-DK" sz="1400" dirty="0" err="1" smtClean="0">
                <a:solidFill>
                  <a:schemeClr val="bg1"/>
                </a:solidFill>
              </a:rPr>
              <a:t>IoT</a:t>
            </a:r>
            <a:r>
              <a:rPr lang="da-DK" sz="1400" dirty="0" smtClean="0">
                <a:solidFill>
                  <a:schemeClr val="bg1"/>
                </a:solidFill>
              </a:rPr>
              <a:t>, AI, </a:t>
            </a:r>
            <a:r>
              <a:rPr lang="da-DK" sz="1400" dirty="0" err="1" smtClean="0">
                <a:solidFill>
                  <a:schemeClr val="bg1"/>
                </a:solidFill>
              </a:rPr>
              <a:t>BlockChain</a:t>
            </a:r>
            <a:r>
              <a:rPr lang="da-DK" sz="1400" dirty="0" smtClean="0">
                <a:solidFill>
                  <a:schemeClr val="bg1"/>
                </a:solidFill>
              </a:rPr>
              <a:t>, Big Data, Quantum </a:t>
            </a:r>
            <a:r>
              <a:rPr lang="da-DK" sz="1400" dirty="0" err="1" smtClean="0">
                <a:solidFill>
                  <a:schemeClr val="bg1"/>
                </a:solidFill>
              </a:rPr>
              <a:t>technologies</a:t>
            </a:r>
            <a:r>
              <a:rPr lang="da-DK" sz="1400" dirty="0" smtClean="0">
                <a:solidFill>
                  <a:schemeClr val="bg1"/>
                </a:solidFill>
              </a:rPr>
              <a:t>, Industri 4.0, drones/</a:t>
            </a:r>
            <a:r>
              <a:rPr lang="da-DK" sz="1400" dirty="0" err="1" smtClean="0">
                <a:solidFill>
                  <a:schemeClr val="bg1"/>
                </a:solidFill>
              </a:rPr>
              <a:t>space</a:t>
            </a:r>
            <a:r>
              <a:rPr lang="da-DK" sz="1400" dirty="0" smtClean="0">
                <a:solidFill>
                  <a:schemeClr val="bg1"/>
                </a:solidFill>
              </a:rPr>
              <a:t>, </a:t>
            </a:r>
            <a:r>
              <a:rPr lang="da-DK" sz="1400" dirty="0" err="1" smtClean="0">
                <a:solidFill>
                  <a:schemeClr val="bg1"/>
                </a:solidFill>
              </a:rPr>
              <a:t>soft</a:t>
            </a:r>
            <a:r>
              <a:rPr lang="da-DK" sz="1400" dirty="0" smtClean="0">
                <a:solidFill>
                  <a:schemeClr val="bg1"/>
                </a:solidFill>
              </a:rPr>
              <a:t> and </a:t>
            </a:r>
            <a:r>
              <a:rPr lang="da-DK" sz="1400" dirty="0" err="1" smtClean="0">
                <a:solidFill>
                  <a:schemeClr val="bg1"/>
                </a:solidFill>
              </a:rPr>
              <a:t>hard</a:t>
            </a:r>
            <a:r>
              <a:rPr lang="da-DK" sz="1400" dirty="0" smtClean="0">
                <a:solidFill>
                  <a:schemeClr val="bg1"/>
                </a:solidFill>
              </a:rPr>
              <a:t> </a:t>
            </a:r>
            <a:r>
              <a:rPr lang="da-DK" sz="1400" dirty="0" err="1" smtClean="0">
                <a:solidFill>
                  <a:schemeClr val="bg1"/>
                </a:solidFill>
              </a:rPr>
              <a:t>materials</a:t>
            </a:r>
            <a:r>
              <a:rPr lang="da-DK" sz="1400" dirty="0" smtClean="0">
                <a:solidFill>
                  <a:schemeClr val="bg1"/>
                </a:solidFill>
              </a:rPr>
              <a:t>, bio and </a:t>
            </a:r>
            <a:r>
              <a:rPr lang="da-DK" sz="1400" dirty="0" err="1" smtClean="0">
                <a:solidFill>
                  <a:schemeClr val="bg1"/>
                </a:solidFill>
              </a:rPr>
              <a:t>life</a:t>
            </a:r>
            <a:r>
              <a:rPr lang="da-DK" sz="1400" dirty="0" smtClean="0">
                <a:solidFill>
                  <a:schemeClr val="bg1"/>
                </a:solidFill>
              </a:rPr>
              <a:t> science, </a:t>
            </a:r>
            <a:r>
              <a:rPr lang="da-DK" sz="1400" dirty="0" err="1" smtClean="0">
                <a:solidFill>
                  <a:schemeClr val="bg1"/>
                </a:solidFill>
              </a:rPr>
              <a:t>industrial</a:t>
            </a:r>
            <a:r>
              <a:rPr lang="da-DK" sz="1400" dirty="0" smtClean="0">
                <a:solidFill>
                  <a:schemeClr val="bg1"/>
                </a:solidFill>
              </a:rPr>
              <a:t> </a:t>
            </a:r>
            <a:r>
              <a:rPr lang="da-DK" sz="1400" dirty="0" err="1" smtClean="0">
                <a:solidFill>
                  <a:schemeClr val="bg1"/>
                </a:solidFill>
              </a:rPr>
              <a:t>growth</a:t>
            </a:r>
            <a:r>
              <a:rPr lang="da-DK" sz="1400" dirty="0" smtClean="0">
                <a:solidFill>
                  <a:schemeClr val="bg1"/>
                </a:solidFill>
              </a:rPr>
              <a:t> </a:t>
            </a:r>
            <a:r>
              <a:rPr lang="da-DK" sz="1400" dirty="0" err="1" smtClean="0">
                <a:solidFill>
                  <a:schemeClr val="bg1"/>
                </a:solidFill>
              </a:rPr>
              <a:t>technologies</a:t>
            </a:r>
            <a:r>
              <a:rPr lang="da-DK" sz="1400" dirty="0">
                <a:solidFill>
                  <a:schemeClr val="bg1"/>
                </a:solidFill>
              </a:rPr>
              <a:t>, </a:t>
            </a:r>
            <a:r>
              <a:rPr lang="da-DK" sz="1400" dirty="0" err="1">
                <a:solidFill>
                  <a:schemeClr val="bg1"/>
                </a:solidFill>
              </a:rPr>
              <a:t>reduced</a:t>
            </a:r>
            <a:r>
              <a:rPr lang="da-DK" sz="1400" dirty="0">
                <a:solidFill>
                  <a:schemeClr val="bg1"/>
                </a:solidFill>
              </a:rPr>
              <a:t> </a:t>
            </a:r>
            <a:r>
              <a:rPr lang="da-DK" sz="1400" dirty="0" err="1">
                <a:solidFill>
                  <a:schemeClr val="bg1"/>
                </a:solidFill>
              </a:rPr>
              <a:t>physical</a:t>
            </a:r>
            <a:r>
              <a:rPr lang="da-DK" sz="1400" dirty="0">
                <a:solidFill>
                  <a:schemeClr val="bg1"/>
                </a:solidFill>
              </a:rPr>
              <a:t> </a:t>
            </a:r>
            <a:r>
              <a:rPr lang="da-DK" sz="1400" dirty="0" err="1">
                <a:solidFill>
                  <a:schemeClr val="bg1"/>
                </a:solidFill>
              </a:rPr>
              <a:t>work</a:t>
            </a:r>
            <a:r>
              <a:rPr lang="da-DK" sz="1400" dirty="0">
                <a:solidFill>
                  <a:schemeClr val="bg1"/>
                </a:solidFill>
              </a:rPr>
              <a:t> </a:t>
            </a:r>
            <a:r>
              <a:rPr lang="da-DK" sz="1400" dirty="0" smtClean="0">
                <a:solidFill>
                  <a:schemeClr val="bg1"/>
                </a:solidFill>
              </a:rPr>
              <a:t>load, etc.</a:t>
            </a:r>
            <a:endParaRPr lang="da-DK" sz="2000" dirty="0">
              <a:solidFill>
                <a:schemeClr val="bg1"/>
              </a:solidFill>
            </a:endParaRPr>
          </a:p>
        </p:txBody>
      </p:sp>
      <p:sp>
        <p:nvSpPr>
          <p:cNvPr id="13" name="Rektangel 12"/>
          <p:cNvSpPr/>
          <p:nvPr/>
        </p:nvSpPr>
        <p:spPr>
          <a:xfrm>
            <a:off x="783814" y="1492370"/>
            <a:ext cx="4666890" cy="2191110"/>
          </a:xfrm>
          <a:prstGeom prst="rect">
            <a:avLst/>
          </a:prstGeom>
          <a:solidFill>
            <a:srgbClr val="00A6AA"/>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Better Health</a:t>
            </a:r>
            <a:endParaRPr lang="en-US" sz="1600" dirty="0" smtClean="0">
              <a:solidFill>
                <a:schemeClr val="bg1"/>
              </a:solidFill>
            </a:endParaRPr>
          </a:p>
          <a:p>
            <a:r>
              <a:rPr lang="en-US" sz="1400" dirty="0">
                <a:solidFill>
                  <a:schemeClr val="bg1"/>
                </a:solidFill>
              </a:rPr>
              <a:t>E</a:t>
            </a:r>
            <a:r>
              <a:rPr lang="en-US" sz="1400" dirty="0" smtClean="0">
                <a:solidFill>
                  <a:schemeClr val="bg1"/>
                </a:solidFill>
              </a:rPr>
              <a:t>.g. psychiatry, antimicrobial resistance, diagnostics, </a:t>
            </a:r>
            <a:r>
              <a:rPr lang="en-US" sz="1400" dirty="0" err="1" smtClean="0">
                <a:solidFill>
                  <a:schemeClr val="bg1"/>
                </a:solidFill>
              </a:rPr>
              <a:t>PerMed</a:t>
            </a:r>
            <a:r>
              <a:rPr lang="en-US" sz="1400" dirty="0" smtClean="0">
                <a:solidFill>
                  <a:schemeClr val="bg1"/>
                </a:solidFill>
              </a:rPr>
              <a:t>, prevention, vaccines, microbiome, medico technologies, </a:t>
            </a:r>
            <a:r>
              <a:rPr lang="en-US" sz="1400" dirty="0" err="1" smtClean="0">
                <a:solidFill>
                  <a:schemeClr val="bg1"/>
                </a:solidFill>
              </a:rPr>
              <a:t>etc</a:t>
            </a:r>
            <a:endParaRPr lang="en-US" sz="1400" dirty="0" smtClean="0">
              <a:solidFill>
                <a:schemeClr val="bg1"/>
              </a:solidFill>
            </a:endParaRPr>
          </a:p>
          <a:p>
            <a:r>
              <a:rPr lang="en-US" sz="1400" dirty="0">
                <a:solidFill>
                  <a:schemeClr val="bg1"/>
                </a:solidFill>
              </a:rPr>
              <a:t>Including a citizen-based and technology-supported health </a:t>
            </a:r>
            <a:r>
              <a:rPr lang="en-US" sz="1400" dirty="0" smtClean="0">
                <a:solidFill>
                  <a:schemeClr val="bg1"/>
                </a:solidFill>
              </a:rPr>
              <a:t>care system</a:t>
            </a:r>
            <a:r>
              <a:rPr lang="en-US" sz="1400" dirty="0">
                <a:solidFill>
                  <a:schemeClr val="bg1"/>
                </a:solidFill>
              </a:rPr>
              <a:t>. (25 </a:t>
            </a:r>
            <a:r>
              <a:rPr lang="en-US" sz="1400" dirty="0" err="1">
                <a:solidFill>
                  <a:schemeClr val="bg1"/>
                </a:solidFill>
              </a:rPr>
              <a:t>mio</a:t>
            </a:r>
            <a:r>
              <a:rPr lang="en-US" sz="1400" dirty="0">
                <a:solidFill>
                  <a:schemeClr val="bg1"/>
                </a:solidFill>
              </a:rPr>
              <a:t>. DKK)</a:t>
            </a:r>
          </a:p>
          <a:p>
            <a:pPr algn="r"/>
            <a:r>
              <a:rPr lang="en-US" sz="2400" b="1" dirty="0" smtClean="0">
                <a:solidFill>
                  <a:schemeClr val="bg1"/>
                </a:solidFill>
              </a:rPr>
              <a:t> </a:t>
            </a:r>
            <a:endParaRPr lang="en-US" sz="3200" b="1" dirty="0">
              <a:solidFill>
                <a:schemeClr val="bg1"/>
              </a:solidFill>
            </a:endParaRPr>
          </a:p>
        </p:txBody>
      </p:sp>
      <p:sp>
        <p:nvSpPr>
          <p:cNvPr id="14" name="Rektangel 13"/>
          <p:cNvSpPr/>
          <p:nvPr/>
        </p:nvSpPr>
        <p:spPr>
          <a:xfrm>
            <a:off x="5532355" y="3786163"/>
            <a:ext cx="4986067" cy="1199196"/>
          </a:xfrm>
          <a:prstGeom prst="rect">
            <a:avLst/>
          </a:prstGeom>
          <a:solidFill>
            <a:srgbClr val="00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da-DK" sz="2400" b="1" dirty="0" smtClean="0">
              <a:solidFill>
                <a:schemeClr val="bg1"/>
              </a:solidFill>
            </a:endParaRPr>
          </a:p>
          <a:p>
            <a:r>
              <a:rPr lang="da-DK" sz="2400" b="1" dirty="0" smtClean="0">
                <a:solidFill>
                  <a:schemeClr val="bg1"/>
                </a:solidFill>
              </a:rPr>
              <a:t>A national </a:t>
            </a:r>
            <a:r>
              <a:rPr lang="da-DK" sz="2400" b="1" dirty="0" err="1">
                <a:solidFill>
                  <a:schemeClr val="bg1"/>
                </a:solidFill>
              </a:rPr>
              <a:t>digitalization</a:t>
            </a:r>
            <a:r>
              <a:rPr lang="da-DK" sz="2400" b="1" dirty="0">
                <a:solidFill>
                  <a:schemeClr val="bg1"/>
                </a:solidFill>
              </a:rPr>
              <a:t> research center </a:t>
            </a:r>
            <a:r>
              <a:rPr lang="da-DK" sz="1600" dirty="0" smtClean="0">
                <a:solidFill>
                  <a:schemeClr val="bg1"/>
                </a:solidFill>
              </a:rPr>
              <a:t>(100 </a:t>
            </a:r>
            <a:r>
              <a:rPr lang="da-DK" sz="1600" dirty="0">
                <a:solidFill>
                  <a:schemeClr val="bg1"/>
                </a:solidFill>
              </a:rPr>
              <a:t>mio. DKK) </a:t>
            </a:r>
          </a:p>
          <a:p>
            <a:endParaRPr lang="da-DK" sz="2400" b="1" dirty="0" smtClean="0">
              <a:solidFill>
                <a:schemeClr val="bg1"/>
              </a:solidFill>
            </a:endParaRPr>
          </a:p>
          <a:p>
            <a:r>
              <a:rPr lang="da-DK" sz="1400" b="1" dirty="0" smtClean="0">
                <a:solidFill>
                  <a:schemeClr val="bg1"/>
                </a:solidFill>
              </a:rPr>
              <a:t>	</a:t>
            </a:r>
            <a:r>
              <a:rPr lang="da-DK" sz="2000" b="1" dirty="0" smtClean="0">
                <a:solidFill>
                  <a:schemeClr val="bg1"/>
                </a:solidFill>
              </a:rPr>
              <a:t>	</a:t>
            </a:r>
            <a:endParaRPr lang="da-DK" sz="2000" noProof="0" dirty="0" err="1" smtClean="0">
              <a:solidFill>
                <a:schemeClr val="bg1"/>
              </a:solidFill>
            </a:endParaRPr>
          </a:p>
        </p:txBody>
      </p:sp>
      <p:sp>
        <p:nvSpPr>
          <p:cNvPr id="15" name="Rektangel 14"/>
          <p:cNvSpPr/>
          <p:nvPr/>
        </p:nvSpPr>
        <p:spPr>
          <a:xfrm>
            <a:off x="5532353" y="5058040"/>
            <a:ext cx="4986067" cy="1017083"/>
          </a:xfrm>
          <a:prstGeom prst="rect">
            <a:avLst/>
          </a:prstGeom>
          <a:solidFill>
            <a:srgbClr val="27A6AA"/>
          </a:solidFill>
          <a:ln w="28575">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da-DK" sz="2400" b="1" dirty="0" smtClean="0">
                <a:solidFill>
                  <a:schemeClr val="bg1"/>
                </a:solidFill>
              </a:rPr>
              <a:t>Open </a:t>
            </a:r>
            <a:r>
              <a:rPr lang="da-DK" sz="2400" b="1" dirty="0" err="1">
                <a:solidFill>
                  <a:schemeClr val="bg1"/>
                </a:solidFill>
              </a:rPr>
              <a:t>call</a:t>
            </a:r>
            <a:r>
              <a:rPr lang="da-DK" sz="2400" b="1" dirty="0">
                <a:solidFill>
                  <a:schemeClr val="bg1"/>
                </a:solidFill>
              </a:rPr>
              <a:t> </a:t>
            </a:r>
          </a:p>
        </p:txBody>
      </p:sp>
    </p:spTree>
    <p:extLst>
      <p:ext uri="{BB962C8B-B14F-4D97-AF65-F5344CB8AC3E}">
        <p14:creationId xmlns:p14="http://schemas.microsoft.com/office/powerpoint/2010/main" val="403761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p:cNvSpPr/>
          <p:nvPr/>
        </p:nvSpPr>
        <p:spPr>
          <a:xfrm>
            <a:off x="249653" y="3925614"/>
            <a:ext cx="1799344" cy="198473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smtClean="0">
              <a:solidFill>
                <a:schemeClr val="bg1"/>
              </a:solidFill>
            </a:endParaRPr>
          </a:p>
          <a:p>
            <a:endParaRPr lang="da-DK" sz="1600" dirty="0" smtClean="0">
              <a:solidFill>
                <a:schemeClr val="bg1"/>
              </a:solidFill>
            </a:endParaRPr>
          </a:p>
        </p:txBody>
      </p:sp>
      <p:sp>
        <p:nvSpPr>
          <p:cNvPr id="2" name="Titel 1"/>
          <p:cNvSpPr>
            <a:spLocks noGrp="1"/>
          </p:cNvSpPr>
          <p:nvPr>
            <p:ph type="title"/>
          </p:nvPr>
        </p:nvSpPr>
        <p:spPr/>
        <p:txBody>
          <a:bodyPr/>
          <a:lstStyle/>
          <a:p>
            <a:r>
              <a:rPr lang="da-DK" dirty="0" smtClean="0"/>
              <a:t>The Grand Solutions plan </a:t>
            </a:r>
            <a:r>
              <a:rPr lang="da-DK" dirty="0" smtClean="0">
                <a:solidFill>
                  <a:srgbClr val="000000"/>
                </a:solidFill>
              </a:rPr>
              <a:t>- 2019 </a:t>
            </a:r>
            <a:endParaRPr lang="da-DK" dirty="0">
              <a:solidFill>
                <a:srgbClr val="000000"/>
              </a:solidFill>
            </a:endParaRPr>
          </a:p>
        </p:txBody>
      </p:sp>
      <p:sp>
        <p:nvSpPr>
          <p:cNvPr id="4" name="Pladsholder til diasnummer 3"/>
          <p:cNvSpPr>
            <a:spLocks noGrp="1"/>
          </p:cNvSpPr>
          <p:nvPr>
            <p:ph type="sldNum" sz="quarter" idx="12"/>
          </p:nvPr>
        </p:nvSpPr>
        <p:spPr/>
        <p:txBody>
          <a:bodyPr/>
          <a:lstStyle/>
          <a:p>
            <a:fld id="{667EC89C-17A0-4E64-A6D2-B825673CEEDF}" type="slidenum">
              <a:rPr lang="da-DK" sz="1400" smtClean="0"/>
              <a:pPr/>
              <a:t>12</a:t>
            </a:fld>
            <a:endParaRPr lang="da-DK" sz="1800" dirty="0"/>
          </a:p>
        </p:txBody>
      </p:sp>
      <p:cxnSp>
        <p:nvCxnSpPr>
          <p:cNvPr id="7" name="Lige forbindelse 6"/>
          <p:cNvCxnSpPr/>
          <p:nvPr/>
        </p:nvCxnSpPr>
        <p:spPr>
          <a:xfrm flipV="1">
            <a:off x="2254761" y="2391397"/>
            <a:ext cx="9392008" cy="10390"/>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301375" y="2003180"/>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2" name="Ellipse 11"/>
          <p:cNvSpPr/>
          <p:nvPr/>
        </p:nvSpPr>
        <p:spPr>
          <a:xfrm>
            <a:off x="8797000"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16" name="Rektangel 15"/>
          <p:cNvSpPr/>
          <p:nvPr/>
        </p:nvSpPr>
        <p:spPr>
          <a:xfrm>
            <a:off x="2464602" y="2578226"/>
            <a:ext cx="2007766" cy="646331"/>
          </a:xfrm>
          <a:prstGeom prst="rect">
            <a:avLst/>
          </a:prstGeom>
          <a:solidFill>
            <a:schemeClr val="bg1"/>
          </a:solidFill>
        </p:spPr>
        <p:txBody>
          <a:bodyPr wrap="square">
            <a:spAutoFit/>
          </a:bodyPr>
          <a:lstStyle/>
          <a:p>
            <a:pPr lvl="0" algn="ctr"/>
            <a:r>
              <a:rPr lang="en-US" sz="1800" dirty="0" smtClean="0"/>
              <a:t>Thematic</a:t>
            </a:r>
          </a:p>
          <a:p>
            <a:pPr lvl="0" algn="ctr"/>
            <a:r>
              <a:rPr lang="en-US" sz="1800" dirty="0" smtClean="0"/>
              <a:t>Calls </a:t>
            </a:r>
            <a:endParaRPr lang="en-US" sz="1800" dirty="0"/>
          </a:p>
        </p:txBody>
      </p:sp>
      <p:sp>
        <p:nvSpPr>
          <p:cNvPr id="17" name="Rektangel 16"/>
          <p:cNvSpPr/>
          <p:nvPr/>
        </p:nvSpPr>
        <p:spPr>
          <a:xfrm>
            <a:off x="2908193" y="1238394"/>
            <a:ext cx="1249060" cy="646331"/>
          </a:xfrm>
          <a:prstGeom prst="rect">
            <a:avLst/>
          </a:prstGeom>
        </p:spPr>
        <p:txBody>
          <a:bodyPr wrap="none">
            <a:spAutoFit/>
          </a:bodyPr>
          <a:lstStyle/>
          <a:p>
            <a:pPr algn="ctr"/>
            <a:r>
              <a:rPr lang="en-US" sz="1800" dirty="0"/>
              <a:t>E</a:t>
            </a:r>
            <a:r>
              <a:rPr lang="en-US" sz="1800" dirty="0" smtClean="0"/>
              <a:t>arly  </a:t>
            </a:r>
          </a:p>
          <a:p>
            <a:pPr algn="ctr"/>
            <a:r>
              <a:rPr lang="en-US" sz="1800" dirty="0" smtClean="0"/>
              <a:t>December</a:t>
            </a:r>
            <a:endParaRPr lang="da-DK" sz="1800" dirty="0"/>
          </a:p>
        </p:txBody>
      </p:sp>
      <p:sp>
        <p:nvSpPr>
          <p:cNvPr id="18" name="Rektangel 17"/>
          <p:cNvSpPr/>
          <p:nvPr/>
        </p:nvSpPr>
        <p:spPr>
          <a:xfrm>
            <a:off x="4494058" y="1484289"/>
            <a:ext cx="3046412" cy="369332"/>
          </a:xfrm>
          <a:prstGeom prst="rect">
            <a:avLst/>
          </a:prstGeom>
        </p:spPr>
        <p:txBody>
          <a:bodyPr>
            <a:spAutoFit/>
          </a:bodyPr>
          <a:lstStyle/>
          <a:p>
            <a:r>
              <a:rPr lang="en-US" sz="1800" dirty="0">
                <a:solidFill>
                  <a:srgbClr val="1E4148"/>
                </a:solidFill>
              </a:rPr>
              <a:t>February 19th </a:t>
            </a:r>
            <a:endParaRPr lang="da-DK" sz="1800" dirty="0">
              <a:solidFill>
                <a:srgbClr val="1E4148"/>
              </a:solidFill>
            </a:endParaRPr>
          </a:p>
        </p:txBody>
      </p:sp>
      <p:sp>
        <p:nvSpPr>
          <p:cNvPr id="19" name="Rektangel 18"/>
          <p:cNvSpPr/>
          <p:nvPr/>
        </p:nvSpPr>
        <p:spPr>
          <a:xfrm>
            <a:off x="4764473" y="2537561"/>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20" name="Rektangel 19"/>
          <p:cNvSpPr/>
          <p:nvPr/>
        </p:nvSpPr>
        <p:spPr>
          <a:xfrm>
            <a:off x="8406794" y="1248510"/>
            <a:ext cx="1159356" cy="646331"/>
          </a:xfrm>
          <a:prstGeom prst="rect">
            <a:avLst/>
          </a:prstGeom>
        </p:spPr>
        <p:txBody>
          <a:bodyPr wrap="none">
            <a:spAutoFit/>
          </a:bodyPr>
          <a:lstStyle/>
          <a:p>
            <a:r>
              <a:rPr lang="en-US" sz="1800" dirty="0" smtClean="0"/>
              <a:t>29. April -</a:t>
            </a:r>
          </a:p>
          <a:p>
            <a:r>
              <a:rPr lang="en-US" sz="1800" dirty="0" smtClean="0"/>
              <a:t>16. may </a:t>
            </a:r>
            <a:endParaRPr lang="da-DK" sz="1800" dirty="0"/>
          </a:p>
        </p:txBody>
      </p:sp>
      <p:sp>
        <p:nvSpPr>
          <p:cNvPr id="21" name="Rektangel 20"/>
          <p:cNvSpPr/>
          <p:nvPr/>
        </p:nvSpPr>
        <p:spPr>
          <a:xfrm>
            <a:off x="8458154" y="2519605"/>
            <a:ext cx="1107996" cy="369332"/>
          </a:xfrm>
          <a:prstGeom prst="rect">
            <a:avLst/>
          </a:prstGeom>
        </p:spPr>
        <p:txBody>
          <a:bodyPr wrap="none">
            <a:spAutoFit/>
          </a:bodyPr>
          <a:lstStyle/>
          <a:p>
            <a:r>
              <a:rPr lang="en-US" sz="1800" dirty="0" smtClean="0"/>
              <a:t>Interview</a:t>
            </a:r>
            <a:endParaRPr lang="da-DK" sz="1800" dirty="0"/>
          </a:p>
        </p:txBody>
      </p:sp>
      <p:sp>
        <p:nvSpPr>
          <p:cNvPr id="22" name="Rektangel 21"/>
          <p:cNvSpPr/>
          <p:nvPr/>
        </p:nvSpPr>
        <p:spPr>
          <a:xfrm>
            <a:off x="10447068" y="1304694"/>
            <a:ext cx="877163" cy="646331"/>
          </a:xfrm>
          <a:prstGeom prst="rect">
            <a:avLst/>
          </a:prstGeom>
        </p:spPr>
        <p:txBody>
          <a:bodyPr wrap="none">
            <a:spAutoFit/>
          </a:bodyPr>
          <a:lstStyle/>
          <a:p>
            <a:pPr algn="ctr"/>
            <a:r>
              <a:rPr lang="en-US" sz="1800" dirty="0" smtClean="0"/>
              <a:t>Medio </a:t>
            </a:r>
          </a:p>
          <a:p>
            <a:pPr algn="ctr"/>
            <a:r>
              <a:rPr lang="en-US" sz="1800" dirty="0" smtClean="0"/>
              <a:t>June</a:t>
            </a:r>
            <a:endParaRPr lang="da-DK" sz="1800" dirty="0"/>
          </a:p>
        </p:txBody>
      </p:sp>
      <p:sp>
        <p:nvSpPr>
          <p:cNvPr id="23" name="Rektangel 22"/>
          <p:cNvSpPr/>
          <p:nvPr/>
        </p:nvSpPr>
        <p:spPr>
          <a:xfrm>
            <a:off x="10278558" y="2475237"/>
            <a:ext cx="3046413" cy="415498"/>
          </a:xfrm>
          <a:prstGeom prst="rect">
            <a:avLst/>
          </a:prstGeom>
        </p:spPr>
        <p:txBody>
          <a:bodyPr>
            <a:spAutoFit/>
          </a:bodyPr>
          <a:lstStyle/>
          <a:p>
            <a:r>
              <a:rPr lang="en-US" dirty="0" smtClean="0"/>
              <a:t>Decision</a:t>
            </a:r>
            <a:endParaRPr lang="da-DK" dirty="0"/>
          </a:p>
        </p:txBody>
      </p:sp>
      <p:cxnSp>
        <p:nvCxnSpPr>
          <p:cNvPr id="24" name="Lige forbindelse 23"/>
          <p:cNvCxnSpPr/>
          <p:nvPr/>
        </p:nvCxnSpPr>
        <p:spPr>
          <a:xfrm flipV="1">
            <a:off x="2217807" y="5165005"/>
            <a:ext cx="9352890" cy="5195"/>
          </a:xfrm>
          <a:prstGeom prst="line">
            <a:avLst/>
          </a:prstGeom>
          <a:ln w="25400">
            <a:solidFill>
              <a:srgbClr val="00B0A6"/>
            </a:solidFill>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324449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27" name="Ellipse 26"/>
          <p:cNvSpPr/>
          <p:nvPr/>
        </p:nvSpPr>
        <p:spPr>
          <a:xfrm>
            <a:off x="8760045" y="4766397"/>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smtClean="0"/>
          </a:p>
        </p:txBody>
      </p:sp>
      <p:sp>
        <p:nvSpPr>
          <p:cNvPr id="30" name="Rektangel 29"/>
          <p:cNvSpPr/>
          <p:nvPr/>
        </p:nvSpPr>
        <p:spPr>
          <a:xfrm>
            <a:off x="2845402" y="4074294"/>
            <a:ext cx="1172116"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February </a:t>
            </a:r>
            <a:endParaRPr lang="da-DK" sz="1800" dirty="0"/>
          </a:p>
        </p:txBody>
      </p:sp>
      <p:sp>
        <p:nvSpPr>
          <p:cNvPr id="31" name="Rektangel 30"/>
          <p:cNvSpPr/>
          <p:nvPr/>
        </p:nvSpPr>
        <p:spPr>
          <a:xfrm>
            <a:off x="2753190" y="5379599"/>
            <a:ext cx="1223412" cy="369332"/>
          </a:xfrm>
          <a:prstGeom prst="rect">
            <a:avLst/>
          </a:prstGeom>
        </p:spPr>
        <p:txBody>
          <a:bodyPr wrap="none">
            <a:spAutoFit/>
          </a:bodyPr>
          <a:lstStyle/>
          <a:p>
            <a:r>
              <a:rPr lang="en-US" sz="1800" dirty="0">
                <a:solidFill>
                  <a:srgbClr val="1E4148"/>
                </a:solidFill>
              </a:rPr>
              <a:t>Open call </a:t>
            </a:r>
            <a:endParaRPr lang="da-DK" sz="1800" dirty="0"/>
          </a:p>
        </p:txBody>
      </p:sp>
      <p:sp>
        <p:nvSpPr>
          <p:cNvPr id="32" name="Rektangel 31"/>
          <p:cNvSpPr/>
          <p:nvPr/>
        </p:nvSpPr>
        <p:spPr>
          <a:xfrm>
            <a:off x="4496160" y="4275710"/>
            <a:ext cx="1479892" cy="369332"/>
          </a:xfrm>
          <a:prstGeom prst="rect">
            <a:avLst/>
          </a:prstGeom>
        </p:spPr>
        <p:txBody>
          <a:bodyPr wrap="none">
            <a:spAutoFit/>
          </a:bodyPr>
          <a:lstStyle/>
          <a:p>
            <a:r>
              <a:rPr lang="en-US" sz="1800" dirty="0" smtClean="0">
                <a:solidFill>
                  <a:srgbClr val="1E4148"/>
                </a:solidFill>
              </a:rPr>
              <a:t>August 20th </a:t>
            </a:r>
            <a:endParaRPr lang="da-DK" sz="1800" dirty="0"/>
          </a:p>
        </p:txBody>
      </p:sp>
      <p:sp>
        <p:nvSpPr>
          <p:cNvPr id="33" name="Rektangel 32"/>
          <p:cNvSpPr/>
          <p:nvPr/>
        </p:nvSpPr>
        <p:spPr>
          <a:xfrm>
            <a:off x="4736054" y="5286280"/>
            <a:ext cx="1095172" cy="369332"/>
          </a:xfrm>
          <a:prstGeom prst="rect">
            <a:avLst/>
          </a:prstGeom>
        </p:spPr>
        <p:txBody>
          <a:bodyPr wrap="none">
            <a:spAutoFit/>
          </a:bodyPr>
          <a:lstStyle/>
          <a:p>
            <a:r>
              <a:rPr lang="en-US" sz="1800" dirty="0">
                <a:solidFill>
                  <a:srgbClr val="1E4148"/>
                </a:solidFill>
              </a:rPr>
              <a:t>Deadline</a:t>
            </a:r>
            <a:endParaRPr lang="da-DK" sz="1800" dirty="0">
              <a:solidFill>
                <a:srgbClr val="1E4148"/>
              </a:solidFill>
            </a:endParaRPr>
          </a:p>
        </p:txBody>
      </p:sp>
      <p:sp>
        <p:nvSpPr>
          <p:cNvPr id="34" name="Rektangel 33"/>
          <p:cNvSpPr/>
          <p:nvPr/>
        </p:nvSpPr>
        <p:spPr>
          <a:xfrm>
            <a:off x="8405518" y="5300691"/>
            <a:ext cx="1107996" cy="369332"/>
          </a:xfrm>
          <a:prstGeom prst="rect">
            <a:avLst/>
          </a:prstGeom>
        </p:spPr>
        <p:txBody>
          <a:bodyPr wrap="none">
            <a:spAutoFit/>
          </a:bodyPr>
          <a:lstStyle/>
          <a:p>
            <a:r>
              <a:rPr lang="en-US" sz="1800" dirty="0" smtClean="0">
                <a:solidFill>
                  <a:srgbClr val="1E4148"/>
                </a:solidFill>
              </a:rPr>
              <a:t>Interview</a:t>
            </a:r>
            <a:endParaRPr lang="da-DK" sz="1800" dirty="0"/>
          </a:p>
        </p:txBody>
      </p:sp>
      <p:sp>
        <p:nvSpPr>
          <p:cNvPr id="35" name="Rektangel 34"/>
          <p:cNvSpPr/>
          <p:nvPr/>
        </p:nvSpPr>
        <p:spPr>
          <a:xfrm>
            <a:off x="8405518" y="4273351"/>
            <a:ext cx="1069524" cy="369332"/>
          </a:xfrm>
          <a:prstGeom prst="rect">
            <a:avLst/>
          </a:prstGeom>
        </p:spPr>
        <p:txBody>
          <a:bodyPr wrap="none">
            <a:spAutoFit/>
          </a:bodyPr>
          <a:lstStyle/>
          <a:p>
            <a:r>
              <a:rPr lang="en-US" sz="1800" dirty="0">
                <a:solidFill>
                  <a:srgbClr val="1E4148"/>
                </a:solidFill>
              </a:rPr>
              <a:t>October </a:t>
            </a:r>
            <a:endParaRPr lang="da-DK" sz="1800" dirty="0"/>
          </a:p>
        </p:txBody>
      </p:sp>
      <p:sp>
        <p:nvSpPr>
          <p:cNvPr id="36" name="Rektangel 35"/>
          <p:cNvSpPr/>
          <p:nvPr/>
        </p:nvSpPr>
        <p:spPr>
          <a:xfrm>
            <a:off x="10278557" y="5254525"/>
            <a:ext cx="3046413" cy="415498"/>
          </a:xfrm>
          <a:prstGeom prst="rect">
            <a:avLst/>
          </a:prstGeom>
        </p:spPr>
        <p:txBody>
          <a:bodyPr>
            <a:spAutoFit/>
          </a:bodyPr>
          <a:lstStyle/>
          <a:p>
            <a:r>
              <a:rPr lang="en-US" dirty="0" smtClean="0"/>
              <a:t>Decision</a:t>
            </a:r>
            <a:endParaRPr lang="da-DK" dirty="0"/>
          </a:p>
        </p:txBody>
      </p:sp>
      <p:sp>
        <p:nvSpPr>
          <p:cNvPr id="37" name="Rektangel 36"/>
          <p:cNvSpPr/>
          <p:nvPr/>
        </p:nvSpPr>
        <p:spPr>
          <a:xfrm>
            <a:off x="10199730" y="3982145"/>
            <a:ext cx="1249060" cy="646331"/>
          </a:xfrm>
          <a:prstGeom prst="rect">
            <a:avLst/>
          </a:prstGeom>
        </p:spPr>
        <p:txBody>
          <a:bodyPr wrap="none">
            <a:spAutoFit/>
          </a:bodyPr>
          <a:lstStyle/>
          <a:p>
            <a:pPr algn="ctr"/>
            <a:r>
              <a:rPr lang="en-US" sz="1800" dirty="0" smtClean="0">
                <a:solidFill>
                  <a:srgbClr val="1E4148"/>
                </a:solidFill>
              </a:rPr>
              <a:t>Ultimo </a:t>
            </a:r>
          </a:p>
          <a:p>
            <a:pPr algn="ctr"/>
            <a:r>
              <a:rPr lang="en-US" sz="1800" dirty="0" smtClean="0">
                <a:solidFill>
                  <a:srgbClr val="1E4148"/>
                </a:solidFill>
              </a:rPr>
              <a:t>November</a:t>
            </a:r>
            <a:endParaRPr lang="da-DK" sz="1800" dirty="0"/>
          </a:p>
        </p:txBody>
      </p:sp>
      <p:sp>
        <p:nvSpPr>
          <p:cNvPr id="6" name="Eller 5"/>
          <p:cNvSpPr/>
          <p:nvPr/>
        </p:nvSpPr>
        <p:spPr>
          <a:xfrm>
            <a:off x="5090666" y="1951025"/>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8" name="Eller 37"/>
          <p:cNvSpPr/>
          <p:nvPr/>
        </p:nvSpPr>
        <p:spPr>
          <a:xfrm>
            <a:off x="5017325" y="4733714"/>
            <a:ext cx="396082" cy="374073"/>
          </a:xfrm>
          <a:prstGeom prst="flowChartOr">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8" name="5-takket stjerne 7"/>
          <p:cNvSpPr/>
          <p:nvPr/>
        </p:nvSpPr>
        <p:spPr>
          <a:xfrm>
            <a:off x="10679379" y="1920112"/>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9" name="5-takket stjerne 38"/>
          <p:cNvSpPr/>
          <p:nvPr/>
        </p:nvSpPr>
        <p:spPr>
          <a:xfrm>
            <a:off x="10656275" y="4649920"/>
            <a:ext cx="412542" cy="427888"/>
          </a:xfrm>
          <a:prstGeom prst="star5">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3" name="Rektangel 2"/>
          <p:cNvSpPr/>
          <p:nvPr/>
        </p:nvSpPr>
        <p:spPr>
          <a:xfrm>
            <a:off x="260875" y="948652"/>
            <a:ext cx="1788122" cy="2422109"/>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endParaRPr lang="da-DK" sz="1600" dirty="0">
              <a:solidFill>
                <a:schemeClr val="bg1"/>
              </a:solidFill>
            </a:endParaRPr>
          </a:p>
          <a:p>
            <a:endParaRPr lang="da-DK" sz="1600" dirty="0">
              <a:solidFill>
                <a:schemeClr val="bg1"/>
              </a:solidFill>
            </a:endParaRPr>
          </a:p>
          <a:p>
            <a:endParaRPr lang="da-DK" sz="1600" noProof="0" dirty="0" smtClean="0">
              <a:solidFill>
                <a:schemeClr val="bg1"/>
              </a:solidFill>
            </a:endParaRPr>
          </a:p>
        </p:txBody>
      </p:sp>
      <p:cxnSp>
        <p:nvCxnSpPr>
          <p:cNvPr id="26" name="Lige forbindelse 25"/>
          <p:cNvCxnSpPr/>
          <p:nvPr/>
        </p:nvCxnSpPr>
        <p:spPr>
          <a:xfrm>
            <a:off x="355615" y="16278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a:off x="260875" y="233034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3" name="Lige forbindelse 42"/>
          <p:cNvCxnSpPr/>
          <p:nvPr/>
        </p:nvCxnSpPr>
        <p:spPr>
          <a:xfrm>
            <a:off x="114838" y="5187707"/>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0" name="Lige forbindelse 39"/>
          <p:cNvCxnSpPr/>
          <p:nvPr/>
        </p:nvCxnSpPr>
        <p:spPr>
          <a:xfrm>
            <a:off x="286607" y="2798059"/>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Rektangel 45"/>
          <p:cNvSpPr/>
          <p:nvPr/>
        </p:nvSpPr>
        <p:spPr>
          <a:xfrm>
            <a:off x="5716258" y="1162100"/>
            <a:ext cx="2598364" cy="646331"/>
          </a:xfrm>
          <a:prstGeom prst="rect">
            <a:avLst/>
          </a:prstGeom>
        </p:spPr>
        <p:txBody>
          <a:bodyPr wrap="square">
            <a:spAutoFit/>
          </a:bodyPr>
          <a:lstStyle/>
          <a:p>
            <a:pPr algn="ctr"/>
            <a:r>
              <a:rPr lang="en-US" sz="1800" dirty="0" smtClean="0"/>
              <a:t>Medio</a:t>
            </a:r>
          </a:p>
          <a:p>
            <a:pPr algn="ctr"/>
            <a:r>
              <a:rPr lang="en-US" sz="1800" dirty="0" smtClean="0"/>
              <a:t>April</a:t>
            </a:r>
            <a:endParaRPr lang="da-DK" sz="1800" dirty="0"/>
          </a:p>
        </p:txBody>
      </p:sp>
      <p:sp>
        <p:nvSpPr>
          <p:cNvPr id="47" name="Rektangel 46"/>
          <p:cNvSpPr/>
          <p:nvPr/>
        </p:nvSpPr>
        <p:spPr>
          <a:xfrm>
            <a:off x="5808430" y="24540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49" name="Rektangel 48"/>
          <p:cNvSpPr/>
          <p:nvPr/>
        </p:nvSpPr>
        <p:spPr>
          <a:xfrm>
            <a:off x="5679304" y="5268331"/>
            <a:ext cx="2598364" cy="923330"/>
          </a:xfrm>
          <a:prstGeom prst="rect">
            <a:avLst/>
          </a:prstGeom>
        </p:spPr>
        <p:txBody>
          <a:bodyPr wrap="square">
            <a:spAutoFit/>
          </a:bodyPr>
          <a:lstStyle/>
          <a:p>
            <a:pPr algn="ctr"/>
            <a:r>
              <a:rPr lang="en-US" sz="1800" dirty="0" smtClean="0"/>
              <a:t>Invitation </a:t>
            </a:r>
          </a:p>
          <a:p>
            <a:pPr algn="ctr"/>
            <a:r>
              <a:rPr lang="en-US" sz="1800" dirty="0" smtClean="0"/>
              <a:t>to interview </a:t>
            </a:r>
          </a:p>
          <a:p>
            <a:pPr algn="ctr"/>
            <a:r>
              <a:rPr lang="en-US" sz="1800" dirty="0" smtClean="0"/>
              <a:t>or rejection</a:t>
            </a:r>
            <a:endParaRPr lang="da-DK" sz="1800" dirty="0"/>
          </a:p>
        </p:txBody>
      </p:sp>
      <p:sp>
        <p:nvSpPr>
          <p:cNvPr id="50" name="Rektangel 49"/>
          <p:cNvSpPr/>
          <p:nvPr/>
        </p:nvSpPr>
        <p:spPr>
          <a:xfrm>
            <a:off x="5733918" y="4018851"/>
            <a:ext cx="2598364" cy="646331"/>
          </a:xfrm>
          <a:prstGeom prst="rect">
            <a:avLst/>
          </a:prstGeom>
        </p:spPr>
        <p:txBody>
          <a:bodyPr wrap="square">
            <a:spAutoFit/>
          </a:bodyPr>
          <a:lstStyle/>
          <a:p>
            <a:pPr algn="ctr"/>
            <a:r>
              <a:rPr lang="en-US" sz="1800" dirty="0" smtClean="0"/>
              <a:t>Ultimo</a:t>
            </a:r>
          </a:p>
          <a:p>
            <a:pPr algn="ctr"/>
            <a:r>
              <a:rPr lang="en-US" sz="1800" dirty="0" smtClean="0"/>
              <a:t>September</a:t>
            </a:r>
            <a:endParaRPr lang="da-DK" sz="1800" dirty="0"/>
          </a:p>
        </p:txBody>
      </p:sp>
      <p:cxnSp>
        <p:nvCxnSpPr>
          <p:cNvPr id="51" name="Lige forbindelse 50"/>
          <p:cNvCxnSpPr/>
          <p:nvPr/>
        </p:nvCxnSpPr>
        <p:spPr>
          <a:xfrm>
            <a:off x="249653" y="4483144"/>
            <a:ext cx="189914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4" name="Ellipse 43"/>
          <p:cNvSpPr/>
          <p:nvPr/>
        </p:nvSpPr>
        <p:spPr>
          <a:xfrm>
            <a:off x="6778169" y="4763198"/>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2" name="Ellipse 51"/>
          <p:cNvSpPr/>
          <p:nvPr/>
        </p:nvSpPr>
        <p:spPr>
          <a:xfrm>
            <a:off x="6785994" y="1983985"/>
            <a:ext cx="374073" cy="346364"/>
          </a:xfrm>
          <a:prstGeom prst="ellipse">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noProof="0" dirty="0" err="1" smtClean="0"/>
          </a:p>
        </p:txBody>
      </p:sp>
      <p:sp>
        <p:nvSpPr>
          <p:cNvPr id="5" name="Rektangel 4"/>
          <p:cNvSpPr/>
          <p:nvPr/>
        </p:nvSpPr>
        <p:spPr>
          <a:xfrm>
            <a:off x="239171" y="1658637"/>
            <a:ext cx="1975121" cy="584775"/>
          </a:xfrm>
          <a:prstGeom prst="rect">
            <a:avLst/>
          </a:prstGeom>
        </p:spPr>
        <p:txBody>
          <a:bodyPr wrap="square">
            <a:spAutoFit/>
          </a:bodyPr>
          <a:lstStyle/>
          <a:p>
            <a:r>
              <a:rPr lang="da-DK" sz="1600" dirty="0" err="1">
                <a:solidFill>
                  <a:schemeClr val="bg1"/>
                </a:solidFill>
              </a:rPr>
              <a:t>Better</a:t>
            </a:r>
            <a:r>
              <a:rPr lang="da-DK" sz="1600" dirty="0">
                <a:solidFill>
                  <a:schemeClr val="bg1"/>
                </a:solidFill>
              </a:rPr>
              <a:t> Health and </a:t>
            </a:r>
            <a:r>
              <a:rPr lang="da-DK" sz="1600" dirty="0" err="1">
                <a:solidFill>
                  <a:schemeClr val="bg1"/>
                </a:solidFill>
              </a:rPr>
              <a:t>Clinical</a:t>
            </a:r>
            <a:r>
              <a:rPr lang="da-DK" sz="1600" dirty="0">
                <a:solidFill>
                  <a:schemeClr val="bg1"/>
                </a:solidFill>
              </a:rPr>
              <a:t> Research</a:t>
            </a:r>
          </a:p>
        </p:txBody>
      </p:sp>
      <p:sp>
        <p:nvSpPr>
          <p:cNvPr id="10" name="Rektangel 9"/>
          <p:cNvSpPr/>
          <p:nvPr/>
        </p:nvSpPr>
        <p:spPr>
          <a:xfrm>
            <a:off x="239171" y="2407728"/>
            <a:ext cx="1540806" cy="338554"/>
          </a:xfrm>
          <a:prstGeom prst="rect">
            <a:avLst/>
          </a:prstGeom>
        </p:spPr>
        <p:txBody>
          <a:bodyPr wrap="none">
            <a:spAutoFit/>
          </a:bodyPr>
          <a:lstStyle/>
          <a:p>
            <a:r>
              <a:rPr lang="da-DK" sz="1600" dirty="0">
                <a:solidFill>
                  <a:schemeClr val="bg1"/>
                </a:solidFill>
              </a:rPr>
              <a:t>Green Growth </a:t>
            </a:r>
          </a:p>
        </p:txBody>
      </p:sp>
      <p:sp>
        <p:nvSpPr>
          <p:cNvPr id="11" name="Rektangel 10"/>
          <p:cNvSpPr/>
          <p:nvPr/>
        </p:nvSpPr>
        <p:spPr>
          <a:xfrm>
            <a:off x="239171" y="2942610"/>
            <a:ext cx="1192955" cy="338554"/>
          </a:xfrm>
          <a:prstGeom prst="rect">
            <a:avLst/>
          </a:prstGeom>
        </p:spPr>
        <p:txBody>
          <a:bodyPr wrap="none">
            <a:spAutoFit/>
          </a:bodyPr>
          <a:lstStyle/>
          <a:p>
            <a:r>
              <a:rPr lang="da-DK" sz="1600" dirty="0" err="1">
                <a:solidFill>
                  <a:schemeClr val="bg1"/>
                </a:solidFill>
              </a:rPr>
              <a:t>O</a:t>
            </a:r>
            <a:r>
              <a:rPr lang="da-DK" sz="1600" dirty="0" err="1" smtClean="0">
                <a:solidFill>
                  <a:schemeClr val="bg1"/>
                </a:solidFill>
              </a:rPr>
              <a:t>ther</a:t>
            </a:r>
            <a:r>
              <a:rPr lang="da-DK" sz="1600" dirty="0" smtClean="0">
                <a:solidFill>
                  <a:schemeClr val="bg1"/>
                </a:solidFill>
              </a:rPr>
              <a:t> </a:t>
            </a:r>
            <a:r>
              <a:rPr lang="da-DK" sz="1600" dirty="0" err="1" smtClean="0">
                <a:solidFill>
                  <a:schemeClr val="bg1"/>
                </a:solidFill>
              </a:rPr>
              <a:t>calls</a:t>
            </a:r>
            <a:endParaRPr lang="da-DK" sz="1600" dirty="0">
              <a:solidFill>
                <a:schemeClr val="bg1"/>
              </a:solidFill>
            </a:endParaRPr>
          </a:p>
        </p:txBody>
      </p:sp>
      <p:sp>
        <p:nvSpPr>
          <p:cNvPr id="13" name="Rektangel 12"/>
          <p:cNvSpPr/>
          <p:nvPr/>
        </p:nvSpPr>
        <p:spPr>
          <a:xfrm>
            <a:off x="239171" y="1021269"/>
            <a:ext cx="1617007" cy="584775"/>
          </a:xfrm>
          <a:prstGeom prst="rect">
            <a:avLst/>
          </a:prstGeom>
        </p:spPr>
        <p:txBody>
          <a:bodyPr wrap="square">
            <a:spAutoFit/>
          </a:bodyPr>
          <a:lstStyle/>
          <a:p>
            <a:r>
              <a:rPr lang="da-DK" sz="1600" dirty="0">
                <a:solidFill>
                  <a:schemeClr val="bg1"/>
                </a:solidFill>
              </a:rPr>
              <a:t>New Tech </a:t>
            </a:r>
            <a:r>
              <a:rPr lang="da-DK" sz="1600" dirty="0" err="1">
                <a:solidFill>
                  <a:schemeClr val="bg1"/>
                </a:solidFill>
              </a:rPr>
              <a:t>Opportunities</a:t>
            </a:r>
            <a:endParaRPr lang="da-DK" sz="1600" dirty="0">
              <a:solidFill>
                <a:schemeClr val="bg1"/>
              </a:solidFill>
            </a:endParaRPr>
          </a:p>
        </p:txBody>
      </p:sp>
      <p:sp>
        <p:nvSpPr>
          <p:cNvPr id="14" name="Rektangel 13"/>
          <p:cNvSpPr/>
          <p:nvPr/>
        </p:nvSpPr>
        <p:spPr>
          <a:xfrm>
            <a:off x="239171" y="4554558"/>
            <a:ext cx="1774813" cy="584775"/>
          </a:xfrm>
          <a:prstGeom prst="rect">
            <a:avLst/>
          </a:prstGeom>
        </p:spPr>
        <p:txBody>
          <a:bodyPr wrap="square">
            <a:spAutoFit/>
          </a:bodyPr>
          <a:lstStyle/>
          <a:p>
            <a:r>
              <a:rPr lang="da-DK" sz="1600" dirty="0">
                <a:solidFill>
                  <a:schemeClr val="bg1"/>
                </a:solidFill>
              </a:rPr>
              <a:t>New Tech </a:t>
            </a:r>
            <a:r>
              <a:rPr lang="da-DK" sz="1600" dirty="0" err="1" smtClean="0">
                <a:solidFill>
                  <a:schemeClr val="bg1"/>
                </a:solidFill>
              </a:rPr>
              <a:t>Opportunities</a:t>
            </a:r>
            <a:endParaRPr lang="da-DK" sz="1600" dirty="0">
              <a:solidFill>
                <a:schemeClr val="bg1"/>
              </a:solidFill>
            </a:endParaRPr>
          </a:p>
        </p:txBody>
      </p:sp>
      <p:sp>
        <p:nvSpPr>
          <p:cNvPr id="15" name="Rektangel 14"/>
          <p:cNvSpPr/>
          <p:nvPr/>
        </p:nvSpPr>
        <p:spPr>
          <a:xfrm>
            <a:off x="239171" y="5334518"/>
            <a:ext cx="1500732" cy="338554"/>
          </a:xfrm>
          <a:prstGeom prst="rect">
            <a:avLst/>
          </a:prstGeom>
        </p:spPr>
        <p:txBody>
          <a:bodyPr wrap="none">
            <a:spAutoFit/>
          </a:bodyPr>
          <a:lstStyle/>
          <a:p>
            <a:r>
              <a:rPr lang="da-DK" sz="1600" dirty="0" err="1">
                <a:solidFill>
                  <a:schemeClr val="bg1"/>
                </a:solidFill>
              </a:rPr>
              <a:t>Thematic</a:t>
            </a:r>
            <a:r>
              <a:rPr lang="da-DK" sz="1600" dirty="0">
                <a:solidFill>
                  <a:schemeClr val="bg1"/>
                </a:solidFill>
              </a:rPr>
              <a:t> </a:t>
            </a:r>
            <a:r>
              <a:rPr lang="da-DK" sz="1600" dirty="0" err="1">
                <a:solidFill>
                  <a:schemeClr val="bg1"/>
                </a:solidFill>
              </a:rPr>
              <a:t>calls</a:t>
            </a:r>
            <a:endParaRPr lang="da-DK" sz="1600" dirty="0">
              <a:solidFill>
                <a:schemeClr val="bg1"/>
              </a:solidFill>
            </a:endParaRPr>
          </a:p>
        </p:txBody>
      </p:sp>
      <p:sp>
        <p:nvSpPr>
          <p:cNvPr id="28" name="Rektangel 27"/>
          <p:cNvSpPr/>
          <p:nvPr/>
        </p:nvSpPr>
        <p:spPr>
          <a:xfrm>
            <a:off x="239171" y="4015211"/>
            <a:ext cx="1091966" cy="338554"/>
          </a:xfrm>
          <a:prstGeom prst="rect">
            <a:avLst/>
          </a:prstGeom>
        </p:spPr>
        <p:txBody>
          <a:bodyPr wrap="none">
            <a:spAutoFit/>
          </a:bodyPr>
          <a:lstStyle/>
          <a:p>
            <a:r>
              <a:rPr lang="da-DK" sz="1600" dirty="0">
                <a:solidFill>
                  <a:schemeClr val="bg1"/>
                </a:solidFill>
              </a:rPr>
              <a:t>Open Call</a:t>
            </a:r>
          </a:p>
        </p:txBody>
      </p:sp>
    </p:spTree>
    <p:extLst>
      <p:ext uri="{BB962C8B-B14F-4D97-AF65-F5344CB8AC3E}">
        <p14:creationId xmlns:p14="http://schemas.microsoft.com/office/powerpoint/2010/main" val="76486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 Application </a:t>
            </a:r>
            <a:r>
              <a:rPr lang="da-DK" dirty="0" err="1" smtClean="0"/>
              <a:t>scheme</a:t>
            </a:r>
            <a:r>
              <a:rPr lang="da-DK" dirty="0" smtClean="0"/>
              <a:t> </a:t>
            </a:r>
            <a:br>
              <a:rPr lang="da-DK" dirty="0" smtClean="0"/>
            </a:br>
            <a:r>
              <a:rPr lang="da-DK" sz="3200" i="1" dirty="0" err="1"/>
              <a:t>Basically</a:t>
            </a:r>
            <a:r>
              <a:rPr lang="da-DK" sz="3200" i="1" dirty="0"/>
              <a:t> the same as last year</a:t>
            </a:r>
          </a:p>
        </p:txBody>
      </p:sp>
      <p:sp>
        <p:nvSpPr>
          <p:cNvPr id="6" name="Pladsholder til diasnummer 5"/>
          <p:cNvSpPr>
            <a:spLocks noGrp="1"/>
          </p:cNvSpPr>
          <p:nvPr>
            <p:ph type="sldNum" sz="quarter" idx="12"/>
          </p:nvPr>
        </p:nvSpPr>
        <p:spPr/>
        <p:txBody>
          <a:bodyPr/>
          <a:lstStyle/>
          <a:p>
            <a:fld id="{667EC89C-17A0-4E64-A6D2-B825673CEEDF}" type="slidenum">
              <a:rPr lang="da-DK" smtClean="0"/>
              <a:pPr/>
              <a:t>13</a:t>
            </a:fld>
            <a:endParaRPr lang="da-DK" dirty="0"/>
          </a:p>
        </p:txBody>
      </p:sp>
      <p:sp>
        <p:nvSpPr>
          <p:cNvPr id="5" name="Tekstfelt 4"/>
          <p:cNvSpPr txBox="1"/>
          <p:nvPr/>
        </p:nvSpPr>
        <p:spPr>
          <a:xfrm>
            <a:off x="6553225" y="1536618"/>
            <a:ext cx="5156175" cy="3200876"/>
          </a:xfrm>
          <a:prstGeom prst="rect">
            <a:avLst/>
          </a:prstGeom>
          <a:noFill/>
        </p:spPr>
        <p:txBody>
          <a:bodyPr wrap="square" lIns="0" tIns="0" rIns="0" bIns="0" rtlCol="0">
            <a:spAutoFit/>
          </a:bodyPr>
          <a:lstStyle/>
          <a:p>
            <a:endParaRPr lang="da-DK" sz="2000" dirty="0"/>
          </a:p>
          <a:p>
            <a:r>
              <a:rPr lang="da-DK" sz="2000" b="1" noProof="0" dirty="0" smtClean="0"/>
              <a:t>Same </a:t>
            </a:r>
            <a:r>
              <a:rPr lang="da-DK" sz="2000" b="1" noProof="0" dirty="0" err="1" smtClean="0"/>
              <a:t>criteria</a:t>
            </a:r>
            <a:r>
              <a:rPr lang="da-DK" sz="2000" b="1" noProof="0" dirty="0" smtClean="0"/>
              <a:t> as last year</a:t>
            </a:r>
          </a:p>
          <a:p>
            <a:endParaRPr lang="da-DK" sz="2000" b="1" dirty="0"/>
          </a:p>
          <a:p>
            <a:r>
              <a:rPr lang="da-DK" sz="3200" b="1" noProof="0" dirty="0" smtClean="0">
                <a:solidFill>
                  <a:srgbClr val="00A6AA"/>
                </a:solidFill>
              </a:rPr>
              <a:t>QVEI</a:t>
            </a:r>
            <a:r>
              <a:rPr lang="da-DK" sz="2000" noProof="0" dirty="0" smtClean="0">
                <a:solidFill>
                  <a:srgbClr val="00A6AA"/>
                </a:solidFill>
              </a:rPr>
              <a:t>:</a:t>
            </a:r>
          </a:p>
          <a:p>
            <a:endParaRPr lang="da-DK" sz="2000" dirty="0"/>
          </a:p>
          <a:p>
            <a:pPr marL="342900" indent="-342900">
              <a:buFont typeface="Arial" panose="020B0604020202020204" pitchFamily="34" charset="0"/>
              <a:buChar char="•"/>
            </a:pPr>
            <a:r>
              <a:rPr lang="da-DK" sz="2400" i="1" noProof="0" dirty="0" err="1" smtClean="0"/>
              <a:t>Quality</a:t>
            </a:r>
            <a:r>
              <a:rPr lang="da-DK" sz="2400" i="1" noProof="0" dirty="0" smtClean="0"/>
              <a:t> of innovation and research</a:t>
            </a:r>
          </a:p>
          <a:p>
            <a:pPr marL="342900" indent="-342900">
              <a:buFont typeface="Arial" panose="020B0604020202020204" pitchFamily="34" charset="0"/>
              <a:buChar char="•"/>
            </a:pPr>
            <a:r>
              <a:rPr lang="da-DK" sz="2400" i="1" dirty="0" smtClean="0"/>
              <a:t>Value </a:t>
            </a:r>
            <a:r>
              <a:rPr lang="da-DK" sz="2400" i="1" dirty="0" err="1" smtClean="0"/>
              <a:t>creation</a:t>
            </a:r>
            <a:endParaRPr lang="da-DK" sz="2400" i="1" dirty="0" smtClean="0"/>
          </a:p>
          <a:p>
            <a:pPr marL="342900" indent="-342900">
              <a:buFont typeface="Arial" panose="020B0604020202020204" pitchFamily="34" charset="0"/>
              <a:buChar char="•"/>
            </a:pPr>
            <a:r>
              <a:rPr lang="da-DK" sz="2400" i="1" dirty="0" err="1" smtClean="0"/>
              <a:t>Efficiency</a:t>
            </a:r>
            <a:endParaRPr lang="da-DK" sz="2400" i="1" dirty="0" smtClean="0"/>
          </a:p>
          <a:p>
            <a:pPr marL="342900" indent="-342900">
              <a:buFont typeface="Arial" panose="020B0604020202020204" pitchFamily="34" charset="0"/>
              <a:buChar char="•"/>
            </a:pPr>
            <a:r>
              <a:rPr lang="da-DK" sz="2400" i="1" dirty="0" smtClean="0"/>
              <a:t>Implementation of </a:t>
            </a:r>
            <a:r>
              <a:rPr lang="da-DK" sz="2400" i="1" dirty="0" err="1" smtClean="0"/>
              <a:t>results</a:t>
            </a:r>
            <a:endParaRPr lang="da-DK" sz="2400" i="1" dirty="0"/>
          </a:p>
        </p:txBody>
      </p:sp>
      <p:sp>
        <p:nvSpPr>
          <p:cNvPr id="11" name="Tekstfelt 10"/>
          <p:cNvSpPr txBox="1"/>
          <p:nvPr/>
        </p:nvSpPr>
        <p:spPr>
          <a:xfrm>
            <a:off x="1101752" y="1631211"/>
            <a:ext cx="4655289" cy="4308872"/>
          </a:xfrm>
          <a:prstGeom prst="rect">
            <a:avLst/>
          </a:prstGeom>
          <a:noFill/>
        </p:spPr>
        <p:txBody>
          <a:bodyPr wrap="square" lIns="0" tIns="0" rIns="0" bIns="0" rtlCol="0">
            <a:spAutoFit/>
          </a:bodyPr>
          <a:lstStyle/>
          <a:p>
            <a:endParaRPr lang="da-DK" sz="2000" dirty="0"/>
          </a:p>
          <a:p>
            <a:r>
              <a:rPr lang="da-DK" sz="2000" b="1" noProof="0" dirty="0" err="1" smtClean="0"/>
              <a:t>Improvements</a:t>
            </a:r>
            <a:r>
              <a:rPr lang="da-DK" sz="2000" noProof="0" dirty="0" smtClean="0"/>
              <a:t>:</a:t>
            </a:r>
          </a:p>
          <a:p>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freedom</a:t>
            </a:r>
            <a:endParaRPr lang="da-DK" sz="2000" dirty="0"/>
          </a:p>
          <a:p>
            <a:pPr marL="342900" indent="-342900">
              <a:buFont typeface="Arial" panose="020B0604020202020204" pitchFamily="34" charset="0"/>
              <a:buChar char="•"/>
            </a:pPr>
            <a:r>
              <a:rPr lang="da-DK" sz="2000" noProof="0" dirty="0" smtClean="0"/>
              <a:t>More </a:t>
            </a:r>
            <a:r>
              <a:rPr lang="da-DK" sz="2000" noProof="0" dirty="0" err="1" smtClean="0"/>
              <a:t>logical</a:t>
            </a:r>
            <a:r>
              <a:rPr lang="da-DK" sz="2000" noProof="0" dirty="0" smtClean="0"/>
              <a:t> flow</a:t>
            </a:r>
          </a:p>
          <a:p>
            <a:pPr marL="342900" indent="-342900">
              <a:buFont typeface="Arial" panose="020B0604020202020204" pitchFamily="34" charset="0"/>
              <a:buChar char="•"/>
            </a:pPr>
            <a:r>
              <a:rPr lang="da-DK" sz="2000" dirty="0" smtClean="0"/>
              <a:t>Watch out - </a:t>
            </a:r>
            <a:r>
              <a:rPr lang="da-DK" sz="2000" dirty="0" err="1" smtClean="0"/>
              <a:t>Less</a:t>
            </a:r>
            <a:r>
              <a:rPr lang="da-DK" sz="2000" dirty="0" smtClean="0"/>
              <a:t> guidance</a:t>
            </a:r>
          </a:p>
          <a:p>
            <a:endParaRPr lang="da-DK" sz="2000" dirty="0"/>
          </a:p>
          <a:p>
            <a:r>
              <a:rPr lang="da-DK" sz="2000" dirty="0" err="1" smtClean="0"/>
              <a:t>Based</a:t>
            </a:r>
            <a:r>
              <a:rPr lang="da-DK" sz="2000" dirty="0" smtClean="0"/>
              <a:t> on input from </a:t>
            </a:r>
            <a:r>
              <a:rPr lang="da-DK" sz="2000" dirty="0" err="1" smtClean="0"/>
              <a:t>applicants</a:t>
            </a:r>
            <a:r>
              <a:rPr lang="da-DK" sz="2000" dirty="0" smtClean="0"/>
              <a:t> and administrators gave a </a:t>
            </a:r>
            <a:r>
              <a:rPr lang="da-DK" sz="2000" dirty="0" err="1" smtClean="0"/>
              <a:t>simplified</a:t>
            </a:r>
            <a:r>
              <a:rPr lang="da-DK" sz="2000" dirty="0" smtClean="0"/>
              <a:t> budget </a:t>
            </a:r>
            <a:r>
              <a:rPr lang="da-DK" sz="2000" dirty="0" err="1" smtClean="0"/>
              <a:t>scheme</a:t>
            </a:r>
            <a:r>
              <a:rPr lang="da-DK" sz="2000" dirty="0" smtClean="0"/>
              <a:t>:</a:t>
            </a:r>
          </a:p>
          <a:p>
            <a:pPr marL="342900" indent="-342900">
              <a:buFont typeface="Arial" panose="020B0604020202020204" pitchFamily="34" charset="0"/>
              <a:buChar char="•"/>
            </a:pPr>
            <a:r>
              <a:rPr lang="da-DK" sz="2000" dirty="0" smtClean="0"/>
              <a:t>From </a:t>
            </a:r>
            <a:r>
              <a:rPr lang="da-DK" sz="2000" dirty="0" err="1" smtClean="0"/>
              <a:t>half</a:t>
            </a:r>
            <a:r>
              <a:rPr lang="da-DK" sz="2000" dirty="0" smtClean="0"/>
              <a:t> year to </a:t>
            </a:r>
            <a:r>
              <a:rPr lang="da-DK" sz="2000" dirty="0" err="1" smtClean="0"/>
              <a:t>yearly</a:t>
            </a:r>
            <a:r>
              <a:rPr lang="da-DK" sz="2000" dirty="0" smtClean="0"/>
              <a:t> budgets</a:t>
            </a:r>
          </a:p>
          <a:p>
            <a:pPr marL="342900" indent="-342900">
              <a:buFont typeface="Arial" panose="020B0604020202020204" pitchFamily="34" charset="0"/>
              <a:buChar char="•"/>
            </a:pPr>
            <a:r>
              <a:rPr lang="da-DK" sz="2000" dirty="0" smtClean="0"/>
              <a:t>Industrial/</a:t>
            </a:r>
            <a:r>
              <a:rPr lang="da-DK" sz="2000" dirty="0" err="1" smtClean="0"/>
              <a:t>experimental</a:t>
            </a:r>
            <a:r>
              <a:rPr lang="da-DK" sz="2000" dirty="0" smtClean="0"/>
              <a:t> ratio made more simple</a:t>
            </a:r>
          </a:p>
          <a:p>
            <a:r>
              <a:rPr lang="da-DK" sz="2000" i="1" dirty="0" smtClean="0">
                <a:solidFill>
                  <a:srgbClr val="FF0000"/>
                </a:solidFill>
              </a:rPr>
              <a:t>	</a:t>
            </a:r>
            <a:r>
              <a:rPr lang="da-DK" sz="2000" i="1" dirty="0" smtClean="0">
                <a:solidFill>
                  <a:srgbClr val="00A6AA"/>
                </a:solidFill>
              </a:rPr>
              <a:t>+</a:t>
            </a:r>
            <a:r>
              <a:rPr lang="da-DK" sz="2000" i="1" dirty="0">
                <a:solidFill>
                  <a:srgbClr val="00A6AA"/>
                </a:solidFill>
              </a:rPr>
              <a:t>70% </a:t>
            </a:r>
            <a:r>
              <a:rPr lang="da-DK" sz="2000" i="1" dirty="0" err="1">
                <a:solidFill>
                  <a:srgbClr val="00A6AA"/>
                </a:solidFill>
              </a:rPr>
              <a:t>less</a:t>
            </a:r>
            <a:r>
              <a:rPr lang="da-DK" sz="2000" i="1" dirty="0">
                <a:solidFill>
                  <a:srgbClr val="00A6AA"/>
                </a:solidFill>
              </a:rPr>
              <a:t> </a:t>
            </a:r>
            <a:r>
              <a:rPr lang="da-DK" sz="2000" i="1" dirty="0" err="1">
                <a:solidFill>
                  <a:srgbClr val="00A6AA"/>
                </a:solidFill>
              </a:rPr>
              <a:t>typing</a:t>
            </a:r>
            <a:r>
              <a:rPr lang="da-DK" sz="2000" i="1" dirty="0">
                <a:solidFill>
                  <a:srgbClr val="00A6AA"/>
                </a:solidFill>
              </a:rPr>
              <a:t> of </a:t>
            </a:r>
            <a:r>
              <a:rPr lang="da-DK" sz="2000" i="1" dirty="0" smtClean="0">
                <a:solidFill>
                  <a:srgbClr val="00A6AA"/>
                </a:solidFill>
              </a:rPr>
              <a:t>data</a:t>
            </a:r>
            <a:endParaRPr lang="da-DK" sz="2000" i="1" dirty="0">
              <a:solidFill>
                <a:srgbClr val="00A6AA"/>
              </a:solidFill>
            </a:endParaRPr>
          </a:p>
        </p:txBody>
      </p:sp>
    </p:spTree>
    <p:extLst>
      <p:ext uri="{BB962C8B-B14F-4D97-AF65-F5344CB8AC3E}">
        <p14:creationId xmlns:p14="http://schemas.microsoft.com/office/powerpoint/2010/main" val="533305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Q</a:t>
            </a:r>
            <a:r>
              <a:rPr lang="da-DK" dirty="0" smtClean="0"/>
              <a:t> – as in </a:t>
            </a:r>
            <a:r>
              <a:rPr lang="da-DK" sz="3200" dirty="0" err="1" smtClean="0"/>
              <a:t>Quality</a:t>
            </a:r>
            <a:endParaRPr lang="da-DK" sz="3200"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14</a:t>
            </a:fld>
            <a:endParaRPr lang="da-DK" dirty="0"/>
          </a:p>
        </p:txBody>
      </p:sp>
      <p:sp>
        <p:nvSpPr>
          <p:cNvPr id="11" name="Tekstfelt 10"/>
          <p:cNvSpPr txBox="1"/>
          <p:nvPr/>
        </p:nvSpPr>
        <p:spPr>
          <a:xfrm>
            <a:off x="1101752" y="1631211"/>
            <a:ext cx="4655289" cy="2462213"/>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err="1" smtClean="0">
                <a:solidFill>
                  <a:srgbClr val="000000"/>
                </a:solidFill>
              </a:rPr>
              <a:t>Quality</a:t>
            </a:r>
            <a:r>
              <a:rPr lang="da-DK" sz="2000" b="1" noProof="0" dirty="0" smtClean="0">
                <a:solidFill>
                  <a:srgbClr val="000000"/>
                </a:solidFill>
              </a:rPr>
              <a:t> of </a:t>
            </a:r>
            <a:r>
              <a:rPr lang="da-DK" sz="2000" b="1" dirty="0">
                <a:solidFill>
                  <a:srgbClr val="000000"/>
                </a:solidFill>
              </a:rPr>
              <a:t>R</a:t>
            </a:r>
            <a:r>
              <a:rPr lang="da-DK" sz="2000" b="1" noProof="0" dirty="0" err="1" smtClean="0">
                <a:solidFill>
                  <a:srgbClr val="000000"/>
                </a:solidFill>
              </a:rPr>
              <a:t>esearch</a:t>
            </a:r>
            <a:r>
              <a:rPr lang="da-DK" sz="2000" b="1" noProof="0" dirty="0" smtClean="0">
                <a:solidFill>
                  <a:srgbClr val="000000"/>
                </a:solidFill>
              </a:rPr>
              <a:t> &amp; Innovation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Need</a:t>
            </a:r>
            <a:r>
              <a:rPr lang="da-DK" sz="2000" dirty="0">
                <a:solidFill>
                  <a:srgbClr val="000000"/>
                </a:solidFill>
              </a:rPr>
              <a:t> </a:t>
            </a:r>
            <a:r>
              <a:rPr lang="da-DK" sz="2000" dirty="0" smtClean="0">
                <a:solidFill>
                  <a:srgbClr val="000000"/>
                </a:solidFill>
              </a:rPr>
              <a:t>-</a:t>
            </a:r>
            <a:r>
              <a:rPr lang="da-DK" sz="2000" dirty="0">
                <a:solidFill>
                  <a:srgbClr val="000000"/>
                </a:solidFill>
              </a:rPr>
              <a:t> </a:t>
            </a:r>
            <a:r>
              <a:rPr lang="da-DK" sz="2000" dirty="0" err="1" smtClean="0">
                <a:solidFill>
                  <a:srgbClr val="000000"/>
                </a:solidFill>
              </a:rPr>
              <a:t>level</a:t>
            </a:r>
            <a:r>
              <a:rPr lang="da-DK" sz="2000" dirty="0" smtClean="0">
                <a:solidFill>
                  <a:srgbClr val="000000"/>
                </a:solidFill>
              </a:rPr>
              <a:t> of </a:t>
            </a:r>
            <a:r>
              <a:rPr lang="da-DK" sz="2000" dirty="0" err="1" smtClean="0">
                <a:solidFill>
                  <a:srgbClr val="000000"/>
                </a:solidFill>
              </a:rPr>
              <a:t>pain</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Compared</a:t>
            </a:r>
            <a:r>
              <a:rPr lang="da-DK" sz="2000" dirty="0" smtClean="0">
                <a:solidFill>
                  <a:srgbClr val="000000"/>
                </a:solidFill>
              </a:rPr>
              <a:t> to State of the Art?</a:t>
            </a:r>
          </a:p>
          <a:p>
            <a:pPr marL="342900" indent="-342900">
              <a:buFont typeface="Arial" panose="020B0604020202020204" pitchFamily="34" charset="0"/>
              <a:buChar char="•"/>
            </a:pPr>
            <a:r>
              <a:rPr lang="da-DK" sz="2000" dirty="0" err="1" smtClean="0">
                <a:solidFill>
                  <a:srgbClr val="000000"/>
                </a:solidFill>
              </a:rPr>
              <a:t>Why</a:t>
            </a:r>
            <a:r>
              <a:rPr lang="da-DK" sz="2000" dirty="0" smtClean="0">
                <a:solidFill>
                  <a:srgbClr val="000000"/>
                </a:solidFill>
              </a:rPr>
              <a:t> will you </a:t>
            </a:r>
            <a:r>
              <a:rPr lang="da-DK" sz="2000" dirty="0" err="1" smtClean="0">
                <a:solidFill>
                  <a:srgbClr val="000000"/>
                </a:solidFill>
              </a:rPr>
              <a:t>succeed</a:t>
            </a:r>
            <a:r>
              <a:rPr lang="da-DK" sz="2000" dirty="0" smtClean="0">
                <a:solidFill>
                  <a:srgbClr val="000000"/>
                </a:solidFill>
              </a:rPr>
              <a:t>?</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Any IP </a:t>
            </a:r>
            <a:r>
              <a:rPr lang="da-DK" sz="2000" dirty="0" err="1" smtClean="0">
                <a:solidFill>
                  <a:srgbClr val="000000"/>
                </a:solidFill>
              </a:rPr>
              <a:t>issues</a:t>
            </a:r>
            <a:r>
              <a:rPr lang="da-DK" sz="2000" dirty="0" smtClean="0">
                <a:solidFill>
                  <a:srgbClr val="000000"/>
                </a:solidFill>
              </a:rPr>
              <a:t>?</a:t>
            </a:r>
          </a:p>
          <a:p>
            <a:endParaRPr lang="da-DK" sz="2000" i="1" dirty="0" smtClean="0">
              <a:solidFill>
                <a:srgbClr val="000000"/>
              </a:solidFill>
            </a:endParaRPr>
          </a:p>
        </p:txBody>
      </p:sp>
      <p:pic>
        <p:nvPicPr>
          <p:cNvPr id="88066" name="Picture 2" descr="Billedresultat for Quality"/>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86401" y="1278828"/>
            <a:ext cx="6089678" cy="358073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kstfelt 3"/>
          <p:cNvSpPr txBox="1"/>
          <p:nvPr/>
        </p:nvSpPr>
        <p:spPr>
          <a:xfrm>
            <a:off x="1193800" y="5634125"/>
            <a:ext cx="9121087" cy="307777"/>
          </a:xfrm>
          <a:prstGeom prst="rect">
            <a:avLst/>
          </a:prstGeom>
          <a:noFill/>
        </p:spPr>
        <p:txBody>
          <a:bodyPr wrap="none" lIns="0" tIns="0" rIns="0" bIns="0" rtlCol="0">
            <a:spAutoFit/>
          </a:bodyPr>
          <a:lstStyle/>
          <a:p>
            <a:r>
              <a:rPr lang="da-DK" sz="2000" b="1" noProof="0" dirty="0" smtClean="0"/>
              <a:t>Definition of ”Innovation”: </a:t>
            </a:r>
            <a:r>
              <a:rPr lang="da-DK" sz="2000" b="1" i="1" noProof="0" dirty="0" smtClean="0">
                <a:solidFill>
                  <a:srgbClr val="00A6AA"/>
                </a:solidFill>
              </a:rPr>
              <a:t>The </a:t>
            </a:r>
            <a:r>
              <a:rPr lang="da-DK" sz="2000" b="1" i="1" noProof="0" dirty="0" err="1" smtClean="0">
                <a:solidFill>
                  <a:srgbClr val="00A6AA"/>
                </a:solidFill>
              </a:rPr>
              <a:t>process</a:t>
            </a:r>
            <a:r>
              <a:rPr lang="da-DK" sz="2000" b="1" i="1" noProof="0" dirty="0" smtClean="0">
                <a:solidFill>
                  <a:srgbClr val="00A6AA"/>
                </a:solidFill>
              </a:rPr>
              <a:t> af </a:t>
            </a:r>
            <a:r>
              <a:rPr lang="da-DK" sz="2000" b="1" i="1" noProof="0" dirty="0" err="1" smtClean="0">
                <a:solidFill>
                  <a:srgbClr val="00A6AA"/>
                </a:solidFill>
              </a:rPr>
              <a:t>converting</a:t>
            </a:r>
            <a:r>
              <a:rPr lang="da-DK" sz="2000" b="1" i="1" noProof="0" dirty="0" smtClean="0">
                <a:solidFill>
                  <a:srgbClr val="00A6AA"/>
                </a:solidFill>
              </a:rPr>
              <a:t> knowledge </a:t>
            </a:r>
            <a:r>
              <a:rPr lang="da-DK" sz="2000" b="1" i="1" noProof="0" dirty="0" err="1" smtClean="0">
                <a:solidFill>
                  <a:srgbClr val="00A6AA"/>
                </a:solidFill>
              </a:rPr>
              <a:t>into</a:t>
            </a:r>
            <a:r>
              <a:rPr lang="da-DK" sz="2000" b="1" i="1" noProof="0" dirty="0" smtClean="0">
                <a:solidFill>
                  <a:srgbClr val="00A6AA"/>
                </a:solidFill>
              </a:rPr>
              <a:t> </a:t>
            </a:r>
            <a:r>
              <a:rPr lang="da-DK" sz="2000" b="1" i="1" noProof="0" dirty="0" err="1" smtClean="0">
                <a:solidFill>
                  <a:srgbClr val="00A6AA"/>
                </a:solidFill>
              </a:rPr>
              <a:t>value</a:t>
            </a:r>
            <a:endParaRPr lang="da-DK" sz="2000" b="1" i="1" noProof="0" dirty="0" smtClean="0">
              <a:solidFill>
                <a:srgbClr val="00A6AA"/>
              </a:solidFill>
            </a:endParaRPr>
          </a:p>
        </p:txBody>
      </p:sp>
    </p:spTree>
    <p:extLst>
      <p:ext uri="{BB962C8B-B14F-4D97-AF65-F5344CB8AC3E}">
        <p14:creationId xmlns:p14="http://schemas.microsoft.com/office/powerpoint/2010/main" val="3779778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smtClean="0">
                <a:solidFill>
                  <a:srgbClr val="00A6AA"/>
                </a:solidFill>
              </a:rPr>
              <a:t>V</a:t>
            </a:r>
            <a:r>
              <a:rPr lang="da-DK" dirty="0" smtClean="0"/>
              <a:t> – as in </a:t>
            </a:r>
            <a:r>
              <a:rPr lang="da-DK" sz="3200" i="1" dirty="0" smtClean="0"/>
              <a:t>Value Creation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15</a:t>
            </a:fld>
            <a:endParaRPr lang="da-DK" dirty="0"/>
          </a:p>
        </p:txBody>
      </p:sp>
      <p:sp>
        <p:nvSpPr>
          <p:cNvPr id="11" name="Tekstfelt 10"/>
          <p:cNvSpPr txBox="1"/>
          <p:nvPr/>
        </p:nvSpPr>
        <p:spPr>
          <a:xfrm>
            <a:off x="1101752" y="1907654"/>
            <a:ext cx="4848198" cy="3385542"/>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Value </a:t>
            </a:r>
            <a:r>
              <a:rPr lang="da-DK" sz="2000" b="1" noProof="0" dirty="0" err="1" smtClean="0">
                <a:solidFill>
                  <a:srgbClr val="000000"/>
                </a:solidFill>
              </a:rPr>
              <a:t>creation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meassures</a:t>
            </a:r>
            <a:endParaRPr lang="da-DK" sz="2000" dirty="0">
              <a:solidFill>
                <a:srgbClr val="000000"/>
              </a:solidFill>
            </a:endParaRPr>
          </a:p>
          <a:p>
            <a:pPr marL="342900" indent="-342900">
              <a:buFont typeface="Arial" panose="020B0604020202020204" pitchFamily="34" charset="0"/>
              <a:buChar char="•"/>
            </a:pPr>
            <a:r>
              <a:rPr lang="da-DK" sz="2000" dirty="0" smtClean="0">
                <a:solidFill>
                  <a:srgbClr val="000000"/>
                </a:solidFill>
              </a:rPr>
              <a:t>Value </a:t>
            </a:r>
            <a:r>
              <a:rPr lang="da-DK" sz="2000" dirty="0" err="1" smtClean="0">
                <a:solidFill>
                  <a:srgbClr val="000000"/>
                </a:solidFill>
              </a:rPr>
              <a:t>can</a:t>
            </a:r>
            <a:r>
              <a:rPr lang="da-DK" sz="2000" dirty="0" smtClean="0">
                <a:solidFill>
                  <a:srgbClr val="000000"/>
                </a:solidFill>
              </a:rPr>
              <a:t> be more </a:t>
            </a:r>
            <a:r>
              <a:rPr lang="da-DK" sz="2000" dirty="0" err="1" smtClean="0">
                <a:solidFill>
                  <a:srgbClr val="000000"/>
                </a:solidFill>
              </a:rPr>
              <a:t>than</a:t>
            </a:r>
            <a:r>
              <a:rPr lang="da-DK" sz="2000" dirty="0" smtClean="0">
                <a:solidFill>
                  <a:srgbClr val="000000"/>
                </a:solidFill>
              </a:rPr>
              <a:t> the </a:t>
            </a:r>
            <a:r>
              <a:rPr lang="da-DK" sz="2000" dirty="0" err="1" smtClean="0">
                <a:solidFill>
                  <a:srgbClr val="000000"/>
                </a:solidFill>
              </a:rPr>
              <a:t>direct</a:t>
            </a:r>
            <a:r>
              <a:rPr lang="da-DK" sz="2000" dirty="0" smtClean="0">
                <a:solidFill>
                  <a:srgbClr val="000000"/>
                </a:solidFill>
              </a:rPr>
              <a:t> </a:t>
            </a:r>
            <a:r>
              <a:rPr lang="da-DK" sz="2000" dirty="0" err="1" smtClean="0">
                <a:solidFill>
                  <a:srgbClr val="000000"/>
                </a:solidFill>
              </a:rPr>
              <a:t>monetary</a:t>
            </a:r>
            <a:r>
              <a:rPr lang="da-DK" sz="2000" dirty="0" smtClean="0">
                <a:solidFill>
                  <a:srgbClr val="000000"/>
                </a:solidFill>
              </a:rPr>
              <a:t> </a:t>
            </a:r>
            <a:r>
              <a:rPr lang="da-DK" sz="2000" dirty="0" err="1" smtClean="0">
                <a:solidFill>
                  <a:srgbClr val="000000"/>
                </a:solidFill>
              </a:rPr>
              <a:t>value</a:t>
            </a:r>
            <a:r>
              <a:rPr lang="da-DK" sz="2000" dirty="0" smtClean="0">
                <a:solidFill>
                  <a:srgbClr val="000000"/>
                </a:solidFill>
              </a:rPr>
              <a:t> (sales, profit or </a:t>
            </a:r>
            <a:r>
              <a:rPr lang="da-DK" sz="2000" dirty="0" err="1" smtClean="0">
                <a:solidFill>
                  <a:srgbClr val="000000"/>
                </a:solidFill>
              </a:rPr>
              <a:t>export</a:t>
            </a:r>
            <a:r>
              <a:rPr lang="da-DK" sz="200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Less</a:t>
            </a:r>
            <a:r>
              <a:rPr lang="da-DK" sz="2000" dirty="0" smtClean="0">
                <a:solidFill>
                  <a:srgbClr val="000000"/>
                </a:solidFill>
              </a:rPr>
              <a:t> </a:t>
            </a:r>
            <a:r>
              <a:rPr lang="da-DK" sz="2000" dirty="0" err="1" smtClean="0">
                <a:solidFill>
                  <a:srgbClr val="000000"/>
                </a:solidFill>
              </a:rPr>
              <a:t>enviromental</a:t>
            </a:r>
            <a:r>
              <a:rPr lang="da-DK" sz="2000" dirty="0" smtClean="0">
                <a:solidFill>
                  <a:srgbClr val="000000"/>
                </a:solidFill>
              </a:rPr>
              <a:t> </a:t>
            </a:r>
            <a:r>
              <a:rPr lang="da-DK" sz="2000" dirty="0" err="1" smtClean="0">
                <a:solidFill>
                  <a:srgbClr val="000000"/>
                </a:solidFill>
              </a:rPr>
              <a:t>footprint</a:t>
            </a:r>
            <a:endParaRPr lang="da-DK" sz="2000" dirty="0" smtClean="0">
              <a:solidFill>
                <a:srgbClr val="000000"/>
              </a:solidFill>
            </a:endParaRPr>
          </a:p>
          <a:p>
            <a:pPr marL="342900" indent="-342900">
              <a:buFont typeface="Arial" panose="020B0604020202020204" pitchFamily="34" charset="0"/>
              <a:buChar char="•"/>
            </a:pPr>
            <a:r>
              <a:rPr lang="da-DK" sz="2000" dirty="0" smtClean="0">
                <a:solidFill>
                  <a:srgbClr val="000000"/>
                </a:solidFill>
              </a:rPr>
              <a:t>More </a:t>
            </a:r>
            <a:r>
              <a:rPr lang="da-DK" sz="2000" dirty="0" err="1" smtClean="0">
                <a:solidFill>
                  <a:srgbClr val="000000"/>
                </a:solidFill>
              </a:rPr>
              <a:t>healthy</a:t>
            </a:r>
            <a:r>
              <a:rPr lang="da-DK" sz="2000" dirty="0" smtClean="0">
                <a:solidFill>
                  <a:srgbClr val="000000"/>
                </a:solidFill>
              </a:rPr>
              <a:t> lives</a:t>
            </a:r>
          </a:p>
          <a:p>
            <a:pPr marL="342900" indent="-342900">
              <a:buFont typeface="Arial" panose="020B0604020202020204" pitchFamily="34" charset="0"/>
              <a:buChar char="•"/>
            </a:pPr>
            <a:r>
              <a:rPr lang="da-DK" sz="2000" dirty="0" err="1" smtClean="0">
                <a:solidFill>
                  <a:srgbClr val="000000"/>
                </a:solidFill>
              </a:rPr>
              <a:t>Reduces</a:t>
            </a:r>
            <a:r>
              <a:rPr lang="da-DK" sz="2000" dirty="0" smtClean="0">
                <a:solidFill>
                  <a:srgbClr val="000000"/>
                </a:solidFill>
              </a:rPr>
              <a:t> ressources, etc.</a:t>
            </a:r>
          </a:p>
          <a:p>
            <a:pPr marL="342900" indent="-342900">
              <a:buFont typeface="Arial" panose="020B0604020202020204" pitchFamily="34" charset="0"/>
              <a:buChar char="•"/>
            </a:pPr>
            <a:endParaRPr lang="da-DK" sz="2000" dirty="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87042" name="Picture 2" descr="Billedresultat for Value cre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277" y="1907654"/>
            <a:ext cx="5345526" cy="30001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2006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00A6AA"/>
                </a:solidFill>
              </a:rPr>
              <a:t>E</a:t>
            </a:r>
            <a:r>
              <a:rPr lang="da-DK" dirty="0" smtClean="0"/>
              <a:t> – as in </a:t>
            </a:r>
            <a:r>
              <a:rPr lang="da-DK" sz="3200" i="1" dirty="0" err="1" smtClean="0"/>
              <a:t>Efficiency</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16</a:t>
            </a:fld>
            <a:endParaRPr lang="da-DK" dirty="0"/>
          </a:p>
        </p:txBody>
      </p:sp>
      <p:sp>
        <p:nvSpPr>
          <p:cNvPr id="11" name="Tekstfelt 10"/>
          <p:cNvSpPr txBox="1"/>
          <p:nvPr/>
        </p:nvSpPr>
        <p:spPr>
          <a:xfrm>
            <a:off x="1101752" y="1631211"/>
            <a:ext cx="4655289" cy="3693319"/>
          </a:xfrm>
          <a:prstGeom prst="rect">
            <a:avLst/>
          </a:prstGeom>
          <a:noFill/>
        </p:spPr>
        <p:txBody>
          <a:bodyPr wrap="square" lIns="0" tIns="0" rIns="0" bIns="0" rtlCol="0">
            <a:spAutoFit/>
          </a:bodyPr>
          <a:lstStyle/>
          <a:p>
            <a:endParaRPr lang="da-DK" sz="2000" dirty="0">
              <a:solidFill>
                <a:srgbClr val="000000"/>
              </a:solidFill>
            </a:endParaRPr>
          </a:p>
          <a:p>
            <a:r>
              <a:rPr lang="da-DK" sz="2000" b="1" i="1" noProof="0" dirty="0" err="1" smtClean="0">
                <a:solidFill>
                  <a:srgbClr val="000000"/>
                </a:solidFill>
              </a:rPr>
              <a:t>Efficiency</a:t>
            </a:r>
            <a:r>
              <a:rPr lang="da-DK" sz="2000" b="1" i="1" noProof="0" dirty="0" smtClean="0">
                <a:solidFill>
                  <a:srgbClr val="000000"/>
                </a:solidFill>
              </a:rPr>
              <a:t> in </a:t>
            </a:r>
            <a:r>
              <a:rPr lang="da-DK" sz="2000" b="1" i="1" noProof="0" dirty="0" err="1" smtClean="0">
                <a:solidFill>
                  <a:srgbClr val="00A6AA"/>
                </a:solidFill>
              </a:rPr>
              <a:t>getting</a:t>
            </a:r>
            <a:r>
              <a:rPr lang="da-DK" sz="2000" b="1" i="1" noProof="0" dirty="0" smtClean="0">
                <a:solidFill>
                  <a:srgbClr val="00A6AA"/>
                </a:solidFill>
              </a:rPr>
              <a:t> </a:t>
            </a:r>
            <a:r>
              <a:rPr lang="da-DK" sz="2000" b="1" i="1" noProof="0" dirty="0" err="1" smtClean="0">
                <a:solidFill>
                  <a:srgbClr val="00A6AA"/>
                </a:solidFill>
              </a:rPr>
              <a:t>things</a:t>
            </a:r>
            <a:r>
              <a:rPr lang="da-DK" sz="2000" b="1" i="1" noProof="0" dirty="0" smtClean="0">
                <a:solidFill>
                  <a:srgbClr val="00A6AA"/>
                </a:solidFill>
              </a:rPr>
              <a:t> done</a:t>
            </a:r>
            <a:endParaRPr lang="da-DK" sz="2000" i="1" noProof="0" dirty="0" smtClean="0">
              <a:solidFill>
                <a:srgbClr val="00A6AA"/>
              </a:solidFill>
            </a:endParaRP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Logical</a:t>
            </a:r>
            <a:r>
              <a:rPr lang="da-DK" sz="2000" noProof="0" dirty="0" smtClean="0">
                <a:solidFill>
                  <a:srgbClr val="000000"/>
                </a:solidFill>
              </a:rPr>
              <a:t> plan with </a:t>
            </a:r>
            <a:r>
              <a:rPr lang="da-DK" sz="2000" noProof="0" dirty="0" err="1" smtClean="0">
                <a:solidFill>
                  <a:srgbClr val="000000"/>
                </a:solidFill>
              </a:rPr>
              <a:t>workpackages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Focussed</a:t>
            </a:r>
            <a:r>
              <a:rPr lang="da-DK" sz="2000" noProof="0" dirty="0" smtClean="0">
                <a:solidFill>
                  <a:srgbClr val="000000"/>
                </a:solidFill>
              </a:rPr>
              <a:t>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endParaRPr lang="da-DK" sz="2000" noProof="0" dirty="0" smtClean="0">
              <a:solidFill>
                <a:srgbClr val="000000"/>
              </a:solidFill>
            </a:endParaRPr>
          </a:p>
          <a:p>
            <a:pPr marL="342900" indent="-342900">
              <a:buFont typeface="Arial" panose="020B0604020202020204" pitchFamily="34" charset="0"/>
              <a:buChar char="•"/>
            </a:pPr>
            <a:r>
              <a:rPr lang="da-DK" sz="2000" noProof="0" dirty="0" smtClean="0">
                <a:solidFill>
                  <a:srgbClr val="000000"/>
                </a:solidFill>
              </a:rPr>
              <a:t>Clear milestones &amp; </a:t>
            </a:r>
            <a:r>
              <a:rPr lang="da-DK" sz="2000" noProof="0" dirty="0" err="1" smtClean="0">
                <a:solidFill>
                  <a:srgbClr val="000000"/>
                </a:solidFill>
              </a:rPr>
              <a:t>quantitative</a:t>
            </a:r>
            <a:r>
              <a:rPr lang="da-DK" sz="2000" noProof="0" dirty="0" smtClean="0">
                <a:solidFill>
                  <a:srgbClr val="000000"/>
                </a:solidFill>
              </a:rPr>
              <a:t> </a:t>
            </a:r>
            <a:r>
              <a:rPr lang="da-DK" sz="2000" noProof="0" dirty="0" err="1" smtClean="0">
                <a:solidFill>
                  <a:srgbClr val="000000"/>
                </a:solidFill>
              </a:rPr>
              <a:t>deliverables</a:t>
            </a:r>
            <a:endParaRPr lang="da-DK" sz="2000" noProof="0" dirty="0" smtClean="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Use</a:t>
            </a:r>
            <a:r>
              <a:rPr lang="da-DK" sz="2000" noProof="0" dirty="0" smtClean="0">
                <a:solidFill>
                  <a:srgbClr val="000000"/>
                </a:solidFill>
              </a:rPr>
              <a:t> of </a:t>
            </a:r>
            <a:r>
              <a:rPr lang="da-DK" sz="2000" noProof="0" dirty="0" err="1" smtClean="0">
                <a:solidFill>
                  <a:srgbClr val="000000"/>
                </a:solidFill>
              </a:rPr>
              <a:t>proceeds</a:t>
            </a:r>
            <a:r>
              <a:rPr lang="da-DK" sz="2000" noProof="0" dirty="0" smtClean="0">
                <a:solidFill>
                  <a:srgbClr val="000000"/>
                </a:solidFill>
              </a:rPr>
              <a:t> (</a:t>
            </a:r>
            <a:r>
              <a:rPr lang="da-DK" sz="2000" i="1" noProof="0" dirty="0" err="1" smtClean="0">
                <a:solidFill>
                  <a:srgbClr val="000000"/>
                </a:solidFill>
              </a:rPr>
              <a:t>use</a:t>
            </a:r>
            <a:r>
              <a:rPr lang="da-DK" sz="2000" i="1" noProof="0" dirty="0" smtClean="0">
                <a:solidFill>
                  <a:srgbClr val="000000"/>
                </a:solidFill>
              </a:rPr>
              <a:t> of </a:t>
            </a:r>
            <a:r>
              <a:rPr lang="da-DK" sz="2000" i="1" noProof="0" dirty="0" err="1" smtClean="0">
                <a:solidFill>
                  <a:srgbClr val="000000"/>
                </a:solidFill>
              </a:rPr>
              <a:t>our</a:t>
            </a:r>
            <a:r>
              <a:rPr lang="da-DK" sz="2000" i="1" noProof="0" dirty="0" smtClean="0">
                <a:solidFill>
                  <a:srgbClr val="000000"/>
                </a:solidFill>
              </a:rPr>
              <a:t> </a:t>
            </a:r>
            <a:r>
              <a:rPr lang="da-DK" sz="2000" i="1" noProof="0" dirty="0" err="1" smtClean="0">
                <a:solidFill>
                  <a:srgbClr val="000000"/>
                </a:solidFill>
              </a:rPr>
              <a:t>money</a:t>
            </a:r>
            <a:r>
              <a:rPr lang="da-DK" sz="2000" i="1" noProof="0" dirty="0" smtClean="0">
                <a:solidFill>
                  <a:srgbClr val="000000"/>
                </a:solidFill>
              </a:rPr>
              <a:t>!)</a:t>
            </a:r>
          </a:p>
          <a:p>
            <a:pPr marL="342900" indent="-342900">
              <a:buFont typeface="Arial" panose="020B0604020202020204" pitchFamily="34" charset="0"/>
              <a:buChar char="•"/>
            </a:pPr>
            <a:r>
              <a:rPr lang="da-DK" sz="2000" dirty="0" err="1" smtClean="0">
                <a:solidFill>
                  <a:srgbClr val="000000"/>
                </a:solidFill>
              </a:rPr>
              <a:t>Governance</a:t>
            </a:r>
            <a:r>
              <a:rPr lang="da-DK" sz="2000" dirty="0" smtClean="0">
                <a:solidFill>
                  <a:srgbClr val="000000"/>
                </a:solidFill>
              </a:rPr>
              <a:t> model</a:t>
            </a:r>
          </a:p>
          <a:p>
            <a:pPr marL="342900" indent="-342900">
              <a:buFont typeface="Arial" panose="020B0604020202020204" pitchFamily="34" charset="0"/>
              <a:buChar char="•"/>
            </a:pPr>
            <a:r>
              <a:rPr lang="da-DK" sz="2000" dirty="0" smtClean="0">
                <a:solidFill>
                  <a:srgbClr val="000000"/>
                </a:solidFill>
              </a:rPr>
              <a:t>Project </a:t>
            </a:r>
            <a:r>
              <a:rPr lang="da-DK" sz="2000" dirty="0" err="1" smtClean="0">
                <a:solidFill>
                  <a:srgbClr val="000000"/>
                </a:solidFill>
              </a:rPr>
              <a:t>leader</a:t>
            </a:r>
            <a:r>
              <a:rPr lang="da-DK" sz="2000" dirty="0" smtClean="0">
                <a:solidFill>
                  <a:srgbClr val="000000"/>
                </a:solidFill>
              </a:rPr>
              <a:t> </a:t>
            </a:r>
            <a:r>
              <a:rPr lang="da-DK" sz="2000" dirty="0" err="1" smtClean="0">
                <a:solidFill>
                  <a:srgbClr val="000000"/>
                </a:solidFill>
              </a:rPr>
              <a:t>competencies</a:t>
            </a:r>
            <a:endParaRPr lang="da-DK" sz="2000" dirty="0" smtClean="0">
              <a:solidFill>
                <a:srgbClr val="000000"/>
              </a:solidFill>
            </a:endParaRPr>
          </a:p>
          <a:p>
            <a:pPr marL="342900" indent="-342900">
              <a:buFont typeface="Arial" panose="020B0604020202020204" pitchFamily="34" charset="0"/>
              <a:buChar char="•"/>
            </a:pPr>
            <a:endParaRPr lang="da-DK" sz="2000" noProof="0" dirty="0" smtClean="0">
              <a:solidFill>
                <a:srgbClr val="000000"/>
              </a:solidFill>
            </a:endParaRPr>
          </a:p>
          <a:p>
            <a:endParaRPr lang="da-DK" sz="2000" i="1" dirty="0" smtClean="0">
              <a:solidFill>
                <a:srgbClr val="000000"/>
              </a:solidFill>
            </a:endParaRPr>
          </a:p>
        </p:txBody>
      </p:sp>
      <p:pic>
        <p:nvPicPr>
          <p:cNvPr id="89092" name="Picture 4" descr="Billedresultat for efficiency in the project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92" y="388646"/>
            <a:ext cx="5878615" cy="58786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96197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2642" y="388646"/>
            <a:ext cx="11037615" cy="468000"/>
          </a:xfrm>
        </p:spPr>
        <p:txBody>
          <a:bodyPr/>
          <a:lstStyle/>
          <a:p>
            <a:r>
              <a:rPr lang="da-DK" dirty="0"/>
              <a:t>Grand Solutions 2019 </a:t>
            </a:r>
            <a:r>
              <a:rPr lang="da-DK" dirty="0" smtClean="0"/>
              <a:t>– </a:t>
            </a:r>
            <a:br>
              <a:rPr lang="da-DK" dirty="0" smtClean="0"/>
            </a:br>
            <a:r>
              <a:rPr lang="da-DK" dirty="0">
                <a:solidFill>
                  <a:srgbClr val="FF0000"/>
                </a:solidFill>
              </a:rPr>
              <a:t>I</a:t>
            </a:r>
            <a:r>
              <a:rPr lang="da-DK" dirty="0" smtClean="0"/>
              <a:t> – as in </a:t>
            </a:r>
            <a:r>
              <a:rPr lang="da-DK" sz="3200" i="1" dirty="0" smtClean="0"/>
              <a:t>Implementation</a:t>
            </a:r>
            <a:endParaRPr lang="da-DK" sz="3200" i="1"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17</a:t>
            </a:fld>
            <a:endParaRPr lang="da-DK" dirty="0"/>
          </a:p>
        </p:txBody>
      </p:sp>
      <p:sp>
        <p:nvSpPr>
          <p:cNvPr id="11" name="Tekstfelt 10"/>
          <p:cNvSpPr txBox="1"/>
          <p:nvPr/>
        </p:nvSpPr>
        <p:spPr>
          <a:xfrm>
            <a:off x="1101752" y="1631211"/>
            <a:ext cx="4655289" cy="4001095"/>
          </a:xfrm>
          <a:prstGeom prst="rect">
            <a:avLst/>
          </a:prstGeom>
          <a:noFill/>
        </p:spPr>
        <p:txBody>
          <a:bodyPr wrap="square" lIns="0" tIns="0" rIns="0" bIns="0" rtlCol="0">
            <a:spAutoFit/>
          </a:bodyPr>
          <a:lstStyle/>
          <a:p>
            <a:endParaRPr lang="da-DK" sz="2000" dirty="0">
              <a:solidFill>
                <a:srgbClr val="000000"/>
              </a:solidFill>
            </a:endParaRPr>
          </a:p>
          <a:p>
            <a:r>
              <a:rPr lang="da-DK" sz="2000" b="1" noProof="0" dirty="0" smtClean="0">
                <a:solidFill>
                  <a:srgbClr val="000000"/>
                </a:solidFill>
              </a:rPr>
              <a:t>Implementation</a:t>
            </a:r>
            <a:r>
              <a:rPr lang="da-DK" sz="2000" noProof="0" dirty="0" smtClean="0">
                <a:solidFill>
                  <a:srgbClr val="000000"/>
                </a:solidFill>
              </a:rPr>
              <a:t>:</a:t>
            </a:r>
          </a:p>
          <a:p>
            <a:endParaRPr lang="da-DK" sz="2000" dirty="0">
              <a:solidFill>
                <a:srgbClr val="000000"/>
              </a:solidFill>
            </a:endParaRPr>
          </a:p>
          <a:p>
            <a:pPr marL="342900" indent="-342900">
              <a:buFont typeface="Arial" panose="020B0604020202020204" pitchFamily="34" charset="0"/>
              <a:buChar char="•"/>
            </a:pPr>
            <a:r>
              <a:rPr lang="da-DK" sz="2000" noProof="0" dirty="0" err="1" smtClean="0">
                <a:solidFill>
                  <a:srgbClr val="000000"/>
                </a:solidFill>
              </a:rPr>
              <a:t>Who</a:t>
            </a:r>
            <a:r>
              <a:rPr lang="da-DK" sz="2000" noProof="0" dirty="0" smtClean="0">
                <a:solidFill>
                  <a:srgbClr val="000000"/>
                </a:solidFill>
              </a:rPr>
              <a:t> will </a:t>
            </a:r>
            <a:r>
              <a:rPr lang="da-DK" sz="2000" noProof="0" dirty="0" err="1" smtClean="0">
                <a:solidFill>
                  <a:srgbClr val="000000"/>
                </a:solidFill>
              </a:rPr>
              <a:t>take</a:t>
            </a:r>
            <a:r>
              <a:rPr lang="da-DK" sz="2000" noProof="0" dirty="0" smtClean="0">
                <a:solidFill>
                  <a:srgbClr val="000000"/>
                </a:solidFill>
              </a:rPr>
              <a:t> over </a:t>
            </a:r>
            <a:r>
              <a:rPr lang="da-DK" sz="2000" noProof="0" dirty="0" err="1" smtClean="0">
                <a:solidFill>
                  <a:srgbClr val="000000"/>
                </a:solidFill>
              </a:rPr>
              <a:t>after</a:t>
            </a:r>
            <a:r>
              <a:rPr lang="da-DK" sz="2000" noProof="0" dirty="0" smtClean="0">
                <a:solidFill>
                  <a:srgbClr val="000000"/>
                </a:solidFill>
              </a:rPr>
              <a:t> the </a:t>
            </a:r>
            <a:r>
              <a:rPr lang="da-DK" sz="2000" noProof="0" dirty="0" err="1" smtClean="0">
                <a:solidFill>
                  <a:srgbClr val="000000"/>
                </a:solidFill>
              </a:rPr>
              <a:t>project</a:t>
            </a:r>
            <a:r>
              <a:rPr lang="da-DK" sz="2000" noProof="0" dirty="0" smtClean="0">
                <a:solidFill>
                  <a:srgbClr val="000000"/>
                </a:solidFill>
              </a:rPr>
              <a:t> </a:t>
            </a:r>
            <a:r>
              <a:rPr lang="da-DK" sz="2000" noProof="0" dirty="0" err="1" smtClean="0">
                <a:solidFill>
                  <a:srgbClr val="000000"/>
                </a:solidFill>
              </a:rPr>
              <a:t>ends</a:t>
            </a:r>
            <a:r>
              <a:rPr lang="da-DK" sz="2000" noProof="0" dirty="0" smtClean="0">
                <a:solidFill>
                  <a:srgbClr val="000000"/>
                </a:solidFill>
              </a:rPr>
              <a:t>?</a:t>
            </a:r>
          </a:p>
          <a:p>
            <a:pPr marL="342900" indent="-342900">
              <a:buFont typeface="Arial" panose="020B0604020202020204" pitchFamily="34" charset="0"/>
              <a:buChar char="•"/>
            </a:pPr>
            <a:r>
              <a:rPr lang="da-DK" sz="2000" noProof="0" dirty="0" smtClean="0">
                <a:solidFill>
                  <a:srgbClr val="000000"/>
                </a:solidFill>
              </a:rPr>
              <a:t>Is the </a:t>
            </a:r>
            <a:r>
              <a:rPr lang="da-DK" sz="2000" noProof="0" dirty="0" err="1" smtClean="0">
                <a:solidFill>
                  <a:srgbClr val="000000"/>
                </a:solidFill>
              </a:rPr>
              <a:t>value</a:t>
            </a:r>
            <a:r>
              <a:rPr lang="da-DK" sz="2000" noProof="0" dirty="0" smtClean="0">
                <a:solidFill>
                  <a:srgbClr val="000000"/>
                </a:solidFill>
              </a:rPr>
              <a:t> </a:t>
            </a:r>
            <a:r>
              <a:rPr lang="da-DK" sz="2000" noProof="0" dirty="0" err="1" smtClean="0">
                <a:solidFill>
                  <a:srgbClr val="000000"/>
                </a:solidFill>
              </a:rPr>
              <a:t>creation</a:t>
            </a:r>
            <a:r>
              <a:rPr lang="da-DK" sz="2000" noProof="0" dirty="0" smtClean="0">
                <a:solidFill>
                  <a:srgbClr val="000000"/>
                </a:solidFill>
              </a:rPr>
              <a:t> and </a:t>
            </a:r>
            <a:r>
              <a:rPr lang="da-DK" sz="2000" noProof="0" dirty="0" err="1" smtClean="0">
                <a:solidFill>
                  <a:srgbClr val="000000"/>
                </a:solidFill>
              </a:rPr>
              <a:t>risk</a:t>
            </a:r>
            <a:r>
              <a:rPr lang="da-DK" sz="2000" noProof="0" dirty="0" smtClean="0">
                <a:solidFill>
                  <a:srgbClr val="000000"/>
                </a:solidFill>
              </a:rPr>
              <a:t> </a:t>
            </a:r>
            <a:r>
              <a:rPr lang="da-DK" sz="2000" noProof="0" dirty="0" err="1" smtClean="0">
                <a:solidFill>
                  <a:srgbClr val="000000"/>
                </a:solidFill>
              </a:rPr>
              <a:t>reduction</a:t>
            </a:r>
            <a:r>
              <a:rPr lang="da-DK" sz="2000" noProof="0" dirty="0" smtClean="0">
                <a:solidFill>
                  <a:srgbClr val="000000"/>
                </a:solidFill>
              </a:rPr>
              <a:t> </a:t>
            </a:r>
            <a:r>
              <a:rPr lang="da-DK" sz="2000" noProof="0" dirty="0" err="1" smtClean="0">
                <a:solidFill>
                  <a:srgbClr val="000000"/>
                </a:solidFill>
              </a:rPr>
              <a:t>enough</a:t>
            </a:r>
            <a:r>
              <a:rPr lang="da-DK" sz="2000" noProof="0" dirty="0" smtClean="0">
                <a:solidFill>
                  <a:srgbClr val="000000"/>
                </a:solidFill>
              </a:rPr>
              <a:t> for the </a:t>
            </a:r>
            <a:r>
              <a:rPr lang="da-DK" sz="2000" noProof="0" dirty="0" err="1" smtClean="0">
                <a:solidFill>
                  <a:srgbClr val="000000"/>
                </a:solidFill>
              </a:rPr>
              <a:t>next</a:t>
            </a:r>
            <a:r>
              <a:rPr lang="da-DK" sz="2000" noProof="0" dirty="0" smtClean="0">
                <a:solidFill>
                  <a:srgbClr val="000000"/>
                </a:solidFill>
              </a:rPr>
              <a:t> investor?</a:t>
            </a:r>
          </a:p>
          <a:p>
            <a:pPr marL="342900" indent="-342900">
              <a:buFont typeface="Arial" panose="020B0604020202020204" pitchFamily="34" charset="0"/>
              <a:buChar char="•"/>
            </a:pPr>
            <a:r>
              <a:rPr lang="da-DK" sz="2000" dirty="0" err="1" smtClean="0">
                <a:solidFill>
                  <a:srgbClr val="000000"/>
                </a:solidFill>
              </a:rPr>
              <a:t>Others</a:t>
            </a:r>
            <a:r>
              <a:rPr lang="da-DK" sz="2000" dirty="0" smtClean="0">
                <a:solidFill>
                  <a:srgbClr val="000000"/>
                </a:solidFill>
              </a:rPr>
              <a:t> </a:t>
            </a:r>
            <a:r>
              <a:rPr lang="da-DK" sz="2000" dirty="0" err="1" smtClean="0">
                <a:solidFill>
                  <a:srgbClr val="000000"/>
                </a:solidFill>
              </a:rPr>
              <a:t>barriers</a:t>
            </a:r>
            <a:r>
              <a:rPr lang="da-DK" sz="2000" dirty="0" smtClean="0">
                <a:solidFill>
                  <a:srgbClr val="000000"/>
                </a:solidFill>
              </a:rPr>
              <a:t> for implementation?</a:t>
            </a:r>
          </a:p>
          <a:p>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a:p>
            <a:pPr marL="342900" indent="-342900">
              <a:buFont typeface="Arial" panose="020B0604020202020204" pitchFamily="34" charset="0"/>
              <a:buChar char="•"/>
            </a:pPr>
            <a:endParaRPr lang="da-DK" sz="2000" i="1" dirty="0" smtClean="0">
              <a:solidFill>
                <a:srgbClr val="000000"/>
              </a:solidFill>
            </a:endParaRPr>
          </a:p>
          <a:p>
            <a:pPr marL="342900" indent="-342900">
              <a:buFont typeface="Arial" panose="020B0604020202020204" pitchFamily="34" charset="0"/>
              <a:buChar char="•"/>
            </a:pPr>
            <a:endParaRPr lang="da-DK" sz="2000" i="1" dirty="0">
              <a:solidFill>
                <a:srgbClr val="000000"/>
              </a:solidFill>
            </a:endParaRPr>
          </a:p>
        </p:txBody>
      </p:sp>
      <p:pic>
        <p:nvPicPr>
          <p:cNvPr id="3" name="Picture 2" descr="Billedresultat for Implem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74" y="1269124"/>
            <a:ext cx="6121085" cy="41156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90345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18</a:t>
            </a:fld>
            <a:endParaRPr lang="en-GB" dirty="0"/>
          </a:p>
        </p:txBody>
      </p:sp>
      <p:sp>
        <p:nvSpPr>
          <p:cNvPr id="3" name="Rektangel 2"/>
          <p:cNvSpPr/>
          <p:nvPr/>
        </p:nvSpPr>
        <p:spPr>
          <a:xfrm>
            <a:off x="4590454" y="2413338"/>
            <a:ext cx="3180679" cy="1569660"/>
          </a:xfrm>
          <a:prstGeom prst="rect">
            <a:avLst/>
          </a:prstGeom>
        </p:spPr>
        <p:txBody>
          <a:bodyPr wrap="none">
            <a:spAutoFit/>
          </a:bodyPr>
          <a:lstStyle/>
          <a:p>
            <a:r>
              <a:rPr lang="da-DK" sz="9600" b="1" dirty="0" smtClean="0">
                <a:solidFill>
                  <a:srgbClr val="00A6AA"/>
                </a:solidFill>
              </a:rPr>
              <a:t>QVEI</a:t>
            </a:r>
            <a:endParaRPr lang="da-DK" sz="9600" dirty="0">
              <a:solidFill>
                <a:srgbClr val="00A6AA"/>
              </a:solidFill>
            </a:endParaRPr>
          </a:p>
        </p:txBody>
      </p:sp>
    </p:spTree>
    <p:extLst>
      <p:ext uri="{BB962C8B-B14F-4D97-AF65-F5344CB8AC3E}">
        <p14:creationId xmlns:p14="http://schemas.microsoft.com/office/powerpoint/2010/main" val="3470076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19</a:t>
            </a:fld>
            <a:endParaRPr lang="en-GB" dirty="0"/>
          </a:p>
        </p:txBody>
      </p:sp>
      <p:pic>
        <p:nvPicPr>
          <p:cNvPr id="87042" name="Picture 2" descr="Billedresultat for world goals 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92" y="455613"/>
            <a:ext cx="11655416" cy="5775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571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Lige forbindelse 19"/>
          <p:cNvCxnSpPr/>
          <p:nvPr/>
        </p:nvCxnSpPr>
        <p:spPr>
          <a:xfrm>
            <a:off x="446981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8143988"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796926" y="3962468"/>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446981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a:off x="8143988"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796926" y="3029759"/>
            <a:ext cx="32617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a-DK" sz="3200" dirty="0" smtClean="0"/>
              <a:t>From science to </a:t>
            </a:r>
            <a:r>
              <a:rPr lang="da-DK" sz="3200" dirty="0" err="1" smtClean="0"/>
              <a:t>value</a:t>
            </a:r>
            <a:endParaRPr lang="da-DK" sz="3200" dirty="0"/>
          </a:p>
        </p:txBody>
      </p:sp>
      <p:sp>
        <p:nvSpPr>
          <p:cNvPr id="5" name="Ellipse 4"/>
          <p:cNvSpPr/>
          <p:nvPr/>
        </p:nvSpPr>
        <p:spPr>
          <a:xfrm>
            <a:off x="2216179"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1</a:t>
            </a:r>
          </a:p>
        </p:txBody>
      </p:sp>
      <p:sp>
        <p:nvSpPr>
          <p:cNvPr id="6" name="Tekstfelt 5"/>
          <p:cNvSpPr txBox="1"/>
          <p:nvPr/>
        </p:nvSpPr>
        <p:spPr>
          <a:xfrm>
            <a:off x="796926" y="3324891"/>
            <a:ext cx="3261729" cy="369332"/>
          </a:xfrm>
          <a:prstGeom prst="rect">
            <a:avLst/>
          </a:prstGeom>
          <a:noFill/>
        </p:spPr>
        <p:txBody>
          <a:bodyPr wrap="square" lIns="0" tIns="0" rIns="0" bIns="0" rtlCol="0">
            <a:spAutoFit/>
          </a:bodyPr>
          <a:lstStyle/>
          <a:p>
            <a:pPr algn="ctr"/>
            <a:r>
              <a:rPr lang="da-DK" sz="2400" b="1" dirty="0">
                <a:solidFill>
                  <a:schemeClr val="bg1"/>
                </a:solidFill>
              </a:rPr>
              <a:t>A</a:t>
            </a:r>
            <a:r>
              <a:rPr lang="da-DK" sz="2400" b="1" noProof="0" dirty="0" smtClean="0">
                <a:solidFill>
                  <a:schemeClr val="bg1"/>
                </a:solidFill>
              </a:rPr>
              <a:t>U Science</a:t>
            </a:r>
          </a:p>
        </p:txBody>
      </p:sp>
      <p:sp>
        <p:nvSpPr>
          <p:cNvPr id="11" name="Ellipse 10"/>
          <p:cNvSpPr/>
          <p:nvPr/>
        </p:nvSpPr>
        <p:spPr>
          <a:xfrm>
            <a:off x="586005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noProof="0" dirty="0" smtClean="0">
                <a:solidFill>
                  <a:schemeClr val="tx2"/>
                </a:solidFill>
              </a:rPr>
              <a:t>2</a:t>
            </a:r>
          </a:p>
        </p:txBody>
      </p:sp>
      <p:sp>
        <p:nvSpPr>
          <p:cNvPr id="12" name="Tekstfelt 11"/>
          <p:cNvSpPr txBox="1"/>
          <p:nvPr/>
        </p:nvSpPr>
        <p:spPr>
          <a:xfrm>
            <a:off x="446981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IFD-</a:t>
            </a:r>
            <a:r>
              <a:rPr lang="da-DK" sz="2400" b="1" dirty="0" err="1" smtClean="0">
                <a:solidFill>
                  <a:schemeClr val="bg1"/>
                </a:solidFill>
              </a:rPr>
              <a:t>investment</a:t>
            </a:r>
            <a:endParaRPr lang="da-DK" sz="2400" b="1" noProof="0" dirty="0" smtClean="0">
              <a:solidFill>
                <a:schemeClr val="bg1"/>
              </a:solidFill>
            </a:endParaRPr>
          </a:p>
        </p:txBody>
      </p:sp>
      <p:sp>
        <p:nvSpPr>
          <p:cNvPr id="13" name="Ellipse 12"/>
          <p:cNvSpPr/>
          <p:nvPr/>
        </p:nvSpPr>
        <p:spPr>
          <a:xfrm>
            <a:off x="9534221" y="2787958"/>
            <a:ext cx="481263" cy="481263"/>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rPr>
              <a:t>3</a:t>
            </a:r>
            <a:endParaRPr lang="da-DK" sz="2000" b="1" noProof="0" dirty="0" smtClean="0">
              <a:solidFill>
                <a:schemeClr val="tx2"/>
              </a:solidFill>
            </a:endParaRPr>
          </a:p>
        </p:txBody>
      </p:sp>
      <p:sp>
        <p:nvSpPr>
          <p:cNvPr id="14" name="Tekstfelt 13"/>
          <p:cNvSpPr txBox="1"/>
          <p:nvPr/>
        </p:nvSpPr>
        <p:spPr>
          <a:xfrm>
            <a:off x="8143988" y="3324891"/>
            <a:ext cx="3261729" cy="369332"/>
          </a:xfrm>
          <a:prstGeom prst="rect">
            <a:avLst/>
          </a:prstGeom>
          <a:noFill/>
        </p:spPr>
        <p:txBody>
          <a:bodyPr wrap="square" lIns="0" tIns="0" rIns="0" bIns="0" rtlCol="0">
            <a:spAutoFit/>
          </a:bodyPr>
          <a:lstStyle/>
          <a:p>
            <a:pPr algn="ctr"/>
            <a:r>
              <a:rPr lang="da-DK" sz="2400" b="1" dirty="0" smtClean="0">
                <a:solidFill>
                  <a:schemeClr val="bg1"/>
                </a:solidFill>
              </a:rPr>
              <a:t>Value</a:t>
            </a:r>
            <a:endParaRPr lang="da-DK" sz="2400" b="1" noProof="0" dirty="0" smtClean="0">
              <a:solidFill>
                <a:schemeClr val="bg1"/>
              </a:solidFill>
            </a:endParaRPr>
          </a:p>
        </p:txBody>
      </p:sp>
    </p:spTree>
    <p:extLst>
      <p:ext uri="{BB962C8B-B14F-4D97-AF65-F5344CB8AC3E}">
        <p14:creationId xmlns:p14="http://schemas.microsoft.com/office/powerpoint/2010/main" val="428762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20</a:t>
            </a:fld>
            <a:endParaRPr lang="en-GB" dirty="0"/>
          </a:p>
        </p:txBody>
      </p:sp>
      <p:pic>
        <p:nvPicPr>
          <p:cNvPr id="88068" name="Picture 4" descr="Billedresultat for innofou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8933" cy="686752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0" y="5011341"/>
            <a:ext cx="12190413" cy="1231106"/>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noProof="0" dirty="0" smtClean="0">
                <a:solidFill>
                  <a:schemeClr val="bg1"/>
                </a:solidFill>
              </a:rPr>
              <a:t>   News</a:t>
            </a:r>
            <a:r>
              <a:rPr lang="da-DK" sz="3200" dirty="0" smtClean="0">
                <a:solidFill>
                  <a:schemeClr val="bg1"/>
                </a:solidFill>
              </a:rPr>
              <a:t> – </a:t>
            </a:r>
            <a:r>
              <a:rPr lang="da-DK" sz="3200" dirty="0" err="1" smtClean="0">
                <a:solidFill>
                  <a:schemeClr val="bg1"/>
                </a:solidFill>
              </a:rPr>
              <a:t>InnoFounder</a:t>
            </a:r>
            <a:r>
              <a:rPr lang="da-DK" sz="3200" dirty="0">
                <a:solidFill>
                  <a:schemeClr val="bg1"/>
                </a:solidFill>
              </a:rPr>
              <a:t> E</a:t>
            </a:r>
            <a:r>
              <a:rPr lang="da-DK" sz="3200" noProof="0" dirty="0" err="1" smtClean="0">
                <a:solidFill>
                  <a:schemeClr val="bg1"/>
                </a:solidFill>
              </a:rPr>
              <a:t>xperienced</a:t>
            </a:r>
            <a:r>
              <a:rPr lang="da-DK" sz="3200" noProof="0" dirty="0" smtClean="0">
                <a:solidFill>
                  <a:schemeClr val="bg1"/>
                </a:solidFill>
              </a:rPr>
              <a:t> &amp; Industrial </a:t>
            </a:r>
            <a:r>
              <a:rPr lang="da-DK" sz="3200" dirty="0" err="1">
                <a:solidFill>
                  <a:schemeClr val="bg1"/>
                </a:solidFill>
              </a:rPr>
              <a:t>F</a:t>
            </a:r>
            <a:r>
              <a:rPr lang="da-DK" sz="3200" noProof="0" dirty="0" err="1" smtClean="0">
                <a:solidFill>
                  <a:schemeClr val="bg1"/>
                </a:solidFill>
              </a:rPr>
              <a:t>ellow</a:t>
            </a:r>
            <a:endParaRPr lang="da-DK" sz="3200" noProof="0" dirty="0" smtClean="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1782333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21</a:t>
            </a:fld>
            <a:endParaRPr lang="en-GB" dirty="0"/>
          </a:p>
        </p:txBody>
      </p:sp>
      <p:sp>
        <p:nvSpPr>
          <p:cNvPr id="5" name="Rektangel 4"/>
          <p:cNvSpPr/>
          <p:nvPr/>
        </p:nvSpPr>
        <p:spPr>
          <a:xfrm>
            <a:off x="862642" y="1560228"/>
            <a:ext cx="5212155" cy="4416594"/>
          </a:xfrm>
          <a:prstGeom prst="rect">
            <a:avLst/>
          </a:prstGeom>
        </p:spPr>
        <p:txBody>
          <a:bodyPr wrap="square">
            <a:spAutoFit/>
          </a:bodyPr>
          <a:lstStyle/>
          <a:p>
            <a:pPr marL="342900" indent="-342900">
              <a:buFont typeface="Arial" panose="020B0604020202020204" pitchFamily="34" charset="0"/>
              <a:buChar char="•"/>
            </a:pPr>
            <a:r>
              <a:rPr lang="da-DK" altLang="da-DK" sz="2000" dirty="0"/>
              <a:t>Significant professional </a:t>
            </a:r>
            <a:r>
              <a:rPr lang="da-DK" altLang="da-DK" sz="2000" dirty="0" smtClean="0"/>
              <a:t>work-experience</a:t>
            </a:r>
            <a:endParaRPr lang="da-DK" altLang="da-DK" sz="2000" dirty="0"/>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altLang="da-DK" sz="2000" dirty="0"/>
              <a:t>Entrepreneurs will receive:</a:t>
            </a:r>
          </a:p>
          <a:p>
            <a:pPr marL="1000131" lvl="1" indent="-457200">
              <a:buFont typeface="+mj-lt"/>
              <a:buAutoNum type="arabicPeriod"/>
            </a:pPr>
            <a:r>
              <a:rPr lang="da-DK" altLang="da-DK" sz="2000" dirty="0" err="1"/>
              <a:t>Monthly</a:t>
            </a:r>
            <a:r>
              <a:rPr lang="da-DK" altLang="da-DK" sz="2000" dirty="0"/>
              <a:t> </a:t>
            </a:r>
            <a:r>
              <a:rPr lang="da-DK" altLang="da-DK" sz="2000" dirty="0" smtClean="0"/>
              <a:t>grant </a:t>
            </a:r>
            <a:r>
              <a:rPr lang="da-DK" altLang="da-DK" sz="2000" dirty="0"/>
              <a:t>of DKK 30,000 for a 12 month period </a:t>
            </a:r>
          </a:p>
          <a:p>
            <a:pPr marL="1000131" lvl="1" indent="-457200">
              <a:buFont typeface="+mj-lt"/>
              <a:buAutoNum type="arabicPeriod"/>
            </a:pPr>
            <a:r>
              <a:rPr lang="da-DK" altLang="da-DK" sz="2000" dirty="0"/>
              <a:t>A </a:t>
            </a:r>
            <a:r>
              <a:rPr lang="da-DK" altLang="da-DK" sz="2000" dirty="0" err="1"/>
              <a:t>special</a:t>
            </a:r>
            <a:r>
              <a:rPr lang="da-DK" altLang="da-DK" sz="2000" dirty="0"/>
              <a:t> grant of DKK 50,000 to </a:t>
            </a:r>
            <a:r>
              <a:rPr lang="da-DK" altLang="da-DK" sz="2000" dirty="0" smtClean="0"/>
              <a:t>cover up-front finance</a:t>
            </a:r>
            <a:endParaRPr lang="da-DK" altLang="da-DK" sz="2000" dirty="0"/>
          </a:p>
          <a:p>
            <a:endParaRPr lang="da-DK" altLang="da-DK" sz="2000" dirty="0"/>
          </a:p>
          <a:p>
            <a:pPr marL="342900" indent="-342900">
              <a:buFont typeface="Arial" panose="020B0604020202020204" pitchFamily="34" charset="0"/>
              <a:buChar char="•"/>
            </a:pPr>
            <a:r>
              <a:rPr lang="da-DK" altLang="da-DK" sz="2000" dirty="0" smtClean="0"/>
              <a:t>Entrepreneurs </a:t>
            </a:r>
            <a:r>
              <a:rPr lang="da-DK" altLang="da-DK" sz="2000" dirty="0"/>
              <a:t>will be </a:t>
            </a:r>
            <a:r>
              <a:rPr lang="da-DK" altLang="da-DK" sz="2000" dirty="0" smtClean="0"/>
              <a:t>followed </a:t>
            </a:r>
            <a:r>
              <a:rPr lang="da-DK" altLang="da-DK" sz="2000" dirty="0"/>
              <a:t>to identify the </a:t>
            </a:r>
            <a:r>
              <a:rPr lang="da-DK" altLang="da-DK" sz="2000" dirty="0" err="1"/>
              <a:t>need</a:t>
            </a:r>
            <a:r>
              <a:rPr lang="da-DK" altLang="da-DK" sz="2000" dirty="0"/>
              <a:t> for knowledge, </a:t>
            </a:r>
            <a:r>
              <a:rPr lang="da-DK" altLang="da-DK" sz="2000" dirty="0" smtClean="0"/>
              <a:t>sparring and network</a:t>
            </a:r>
            <a:endParaRPr lang="da-DK" sz="2000" dirty="0"/>
          </a:p>
          <a:p>
            <a:pPr marL="342900" indent="-342900">
              <a:buFont typeface="Arial" panose="020B0604020202020204" pitchFamily="34" charset="0"/>
              <a:buChar char="•"/>
            </a:pPr>
            <a:endParaRPr lang="da-DK" altLang="da-DK" sz="2000" dirty="0" smtClean="0"/>
          </a:p>
          <a:p>
            <a:pPr marL="342900" indent="-342900">
              <a:buFont typeface="Arial" panose="020B0604020202020204" pitchFamily="34" charset="0"/>
              <a:buChar char="•"/>
            </a:pPr>
            <a:r>
              <a:rPr lang="da-DK" altLang="da-DK" sz="2000" dirty="0" smtClean="0"/>
              <a:t>Social </a:t>
            </a:r>
            <a:r>
              <a:rPr lang="da-DK" altLang="da-DK" sz="2000" dirty="0"/>
              <a:t>impact </a:t>
            </a:r>
            <a:r>
              <a:rPr lang="da-DK" altLang="da-DK" sz="2000" dirty="0" smtClean="0"/>
              <a:t>matter</a:t>
            </a:r>
            <a:endParaRPr lang="da-DK" sz="2000" dirty="0"/>
          </a:p>
          <a:p>
            <a:endParaRPr lang="da-DK" dirty="0"/>
          </a:p>
        </p:txBody>
      </p:sp>
      <p:sp>
        <p:nvSpPr>
          <p:cNvPr id="9"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err="1"/>
              <a:t>InnoFounder</a:t>
            </a:r>
            <a:r>
              <a:rPr lang="da-DK" dirty="0"/>
              <a:t> </a:t>
            </a:r>
            <a:r>
              <a:rPr lang="da-DK" dirty="0" err="1"/>
              <a:t>Experienced</a:t>
            </a:r>
            <a:r>
              <a:rPr lang="da-DK" dirty="0"/>
              <a:t> </a:t>
            </a:r>
          </a:p>
        </p:txBody>
      </p:sp>
      <p:pic>
        <p:nvPicPr>
          <p:cNvPr id="87045" name="Picture 5" descr="Billedresultat for innofounder"/>
          <p:cNvPicPr>
            <a:picLocks noChangeAspect="1" noChangeArrowheads="1"/>
          </p:cNvPicPr>
          <p:nvPr/>
        </p:nvPicPr>
        <p:blipFill rotWithShape="1">
          <a:blip r:embed="rId2">
            <a:extLst>
              <a:ext uri="{28A0092B-C50C-407E-A947-70E740481C1C}">
                <a14:useLocalDpi xmlns:a14="http://schemas.microsoft.com/office/drawing/2010/main" val="0"/>
              </a:ext>
            </a:extLst>
          </a:blip>
          <a:srcRect b="13553"/>
          <a:stretch/>
        </p:blipFill>
        <p:spPr bwMode="auto">
          <a:xfrm>
            <a:off x="6381449" y="1560228"/>
            <a:ext cx="4899361" cy="42353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50375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tre puslebrikk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233" y="1114121"/>
            <a:ext cx="6450531" cy="43003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22</a:t>
            </a:fld>
            <a:endParaRPr lang="en-GB" dirty="0"/>
          </a:p>
        </p:txBody>
      </p:sp>
      <p:sp>
        <p:nvSpPr>
          <p:cNvPr id="3" name="Rektangel 2"/>
          <p:cNvSpPr/>
          <p:nvPr/>
        </p:nvSpPr>
        <p:spPr>
          <a:xfrm>
            <a:off x="4450372" y="3198168"/>
            <a:ext cx="3288080" cy="461665"/>
          </a:xfrm>
          <a:prstGeom prst="rect">
            <a:avLst/>
          </a:prstGeom>
        </p:spPr>
        <p:txBody>
          <a:bodyPr wrap="none">
            <a:spAutoFit/>
          </a:bodyPr>
          <a:lstStyle/>
          <a:p>
            <a:r>
              <a:rPr lang="da-DK" sz="2400" dirty="0">
                <a:solidFill>
                  <a:schemeClr val="bg1"/>
                </a:solidFill>
              </a:rPr>
              <a:t>Senior Industry Fellow</a:t>
            </a:r>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Industrial </a:t>
            </a:r>
            <a:r>
              <a:rPr lang="da-DK" dirty="0"/>
              <a:t>Fellow</a:t>
            </a:r>
          </a:p>
        </p:txBody>
      </p:sp>
      <p:sp>
        <p:nvSpPr>
          <p:cNvPr id="4" name="Rektangel 3"/>
          <p:cNvSpPr/>
          <p:nvPr/>
        </p:nvSpPr>
        <p:spPr>
          <a:xfrm>
            <a:off x="862642" y="1720840"/>
            <a:ext cx="4912341" cy="3877985"/>
          </a:xfrm>
          <a:prstGeom prst="rect">
            <a:avLst/>
          </a:prstGeom>
        </p:spPr>
        <p:txBody>
          <a:bodyPr wrap="square">
            <a:spAutoFit/>
          </a:bodyPr>
          <a:lstStyle/>
          <a:p>
            <a:pPr marL="342900" indent="-342900">
              <a:spcAft>
                <a:spcPts val="1200"/>
              </a:spcAft>
              <a:buFont typeface="Arial" panose="020B0604020202020204" pitchFamily="34" charset="0"/>
              <a:buChar char="•"/>
            </a:pPr>
            <a:r>
              <a:rPr lang="da-DK" altLang="da-DK" sz="2400" dirty="0"/>
              <a:t>Company and </a:t>
            </a:r>
            <a:r>
              <a:rPr lang="da-DK" altLang="da-DK" sz="2400" dirty="0" err="1"/>
              <a:t>university</a:t>
            </a:r>
            <a:r>
              <a:rPr lang="da-DK" altLang="da-DK" sz="2400" dirty="0"/>
              <a:t> </a:t>
            </a:r>
            <a:r>
              <a:rPr lang="da-DK" altLang="da-DK" sz="2400" dirty="0" err="1"/>
              <a:t>collaboration</a:t>
            </a:r>
            <a:r>
              <a:rPr lang="da-DK" altLang="da-DK" sz="2400" dirty="0"/>
              <a:t> + </a:t>
            </a:r>
            <a:r>
              <a:rPr lang="da-DK" altLang="da-DK" sz="2400" dirty="0" err="1"/>
              <a:t>highly</a:t>
            </a:r>
            <a:r>
              <a:rPr lang="da-DK" altLang="da-DK" sz="2400" dirty="0"/>
              <a:t> </a:t>
            </a:r>
            <a:r>
              <a:rPr lang="da-DK" altLang="da-DK" sz="2400" dirty="0" err="1"/>
              <a:t>skilled</a:t>
            </a:r>
            <a:r>
              <a:rPr lang="da-DK" altLang="da-DK" sz="2400" dirty="0"/>
              <a:t> researcher </a:t>
            </a:r>
            <a:endParaRPr lang="da-DK" altLang="da-DK" sz="2400" dirty="0" smtClean="0"/>
          </a:p>
          <a:p>
            <a:pPr marL="342900" indent="-342900">
              <a:spcAft>
                <a:spcPts val="1200"/>
              </a:spcAft>
              <a:buFont typeface="Arial" panose="020B0604020202020204" pitchFamily="34" charset="0"/>
              <a:buChar char="•"/>
            </a:pPr>
            <a:r>
              <a:rPr lang="da-DK" sz="2400" dirty="0" smtClean="0"/>
              <a:t>The </a:t>
            </a:r>
            <a:r>
              <a:rPr lang="da-DK" sz="2400" dirty="0"/>
              <a:t>researcher is </a:t>
            </a:r>
            <a:r>
              <a:rPr lang="da-DK" sz="2400" dirty="0" err="1"/>
              <a:t>temporarily</a:t>
            </a:r>
            <a:r>
              <a:rPr lang="da-DK" sz="2400" dirty="0"/>
              <a:t> </a:t>
            </a:r>
            <a:r>
              <a:rPr lang="da-DK" sz="2400" dirty="0" err="1"/>
              <a:t>employed</a:t>
            </a:r>
            <a:r>
              <a:rPr lang="da-DK" sz="2400" dirty="0"/>
              <a:t> (part time or </a:t>
            </a:r>
            <a:r>
              <a:rPr lang="da-DK" sz="2400" dirty="0" err="1"/>
              <a:t>full</a:t>
            </a:r>
            <a:r>
              <a:rPr lang="da-DK" sz="2400" dirty="0"/>
              <a:t> time) in the </a:t>
            </a:r>
            <a:r>
              <a:rPr lang="da-DK" sz="2400" dirty="0" err="1"/>
              <a:t>other</a:t>
            </a:r>
            <a:r>
              <a:rPr lang="da-DK" sz="2400" dirty="0"/>
              <a:t> </a:t>
            </a:r>
            <a:r>
              <a:rPr lang="da-DK" sz="2400" dirty="0" smtClean="0"/>
              <a:t>organisation</a:t>
            </a:r>
          </a:p>
          <a:p>
            <a:pPr marL="342900" indent="-342900">
              <a:spcAft>
                <a:spcPts val="1200"/>
              </a:spcAft>
              <a:buFont typeface="Arial" panose="020B0604020202020204" pitchFamily="34" charset="0"/>
              <a:buChar char="•"/>
            </a:pPr>
            <a:r>
              <a:rPr lang="da-DK" sz="2400" dirty="0" err="1" smtClean="0"/>
              <a:t>Duration</a:t>
            </a:r>
            <a:r>
              <a:rPr lang="da-DK" sz="2400" dirty="0" smtClean="0"/>
              <a:t> </a:t>
            </a:r>
            <a:r>
              <a:rPr lang="da-DK" sz="2400" dirty="0" err="1" smtClean="0"/>
              <a:t>between</a:t>
            </a:r>
            <a:r>
              <a:rPr lang="da-DK" sz="2400" dirty="0" smtClean="0"/>
              <a:t> ½-2 </a:t>
            </a:r>
            <a:r>
              <a:rPr lang="da-DK" sz="2400" dirty="0" err="1"/>
              <a:t>years</a:t>
            </a:r>
            <a:r>
              <a:rPr lang="da-DK" sz="2400" dirty="0"/>
              <a:t> </a:t>
            </a:r>
          </a:p>
          <a:p>
            <a:pPr marL="342900" indent="-342900">
              <a:spcAft>
                <a:spcPts val="1200"/>
              </a:spcAft>
              <a:buFont typeface="Arial" panose="020B0604020202020204" pitchFamily="34" charset="0"/>
              <a:buChar char="•"/>
            </a:pPr>
            <a:r>
              <a:rPr lang="da-DK" sz="2400" dirty="0" smtClean="0"/>
              <a:t>IFD </a:t>
            </a:r>
            <a:r>
              <a:rPr lang="da-DK" sz="2400" dirty="0" err="1"/>
              <a:t>finances</a:t>
            </a:r>
            <a:r>
              <a:rPr lang="da-DK" sz="2400" dirty="0"/>
              <a:t> </a:t>
            </a:r>
            <a:r>
              <a:rPr lang="da-DK" sz="2400" dirty="0" err="1"/>
              <a:t>salary</a:t>
            </a:r>
            <a:r>
              <a:rPr lang="da-DK" sz="2400" dirty="0"/>
              <a:t> and </a:t>
            </a:r>
            <a:r>
              <a:rPr lang="da-DK" sz="2400" dirty="0" err="1"/>
              <a:t>other</a:t>
            </a:r>
            <a:r>
              <a:rPr lang="da-DK" sz="2400" dirty="0"/>
              <a:t> </a:t>
            </a:r>
            <a:r>
              <a:rPr lang="da-DK" sz="2400" dirty="0" err="1"/>
              <a:t>project</a:t>
            </a:r>
            <a:r>
              <a:rPr lang="da-DK" sz="2400" dirty="0"/>
              <a:t> </a:t>
            </a:r>
            <a:r>
              <a:rPr lang="da-DK" sz="2400" dirty="0" err="1"/>
              <a:t>related</a:t>
            </a:r>
            <a:r>
              <a:rPr lang="da-DK" sz="2400" dirty="0"/>
              <a:t> </a:t>
            </a:r>
            <a:r>
              <a:rPr lang="da-DK" sz="2400" dirty="0" err="1"/>
              <a:t>expenses</a:t>
            </a:r>
            <a:endParaRPr lang="da-DK" sz="2400" dirty="0"/>
          </a:p>
        </p:txBody>
      </p:sp>
    </p:spTree>
    <p:extLst>
      <p:ext uri="{BB962C8B-B14F-4D97-AF65-F5344CB8AC3E}">
        <p14:creationId xmlns:p14="http://schemas.microsoft.com/office/powerpoint/2010/main" val="3250954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lledresultat for innovationsfon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0413" cy="853329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23</a:t>
            </a:fld>
            <a:endParaRPr lang="en-GB" dirty="0"/>
          </a:p>
        </p:txBody>
      </p:sp>
      <p:sp>
        <p:nvSpPr>
          <p:cNvPr id="3" name="Tekstfelt 2"/>
          <p:cNvSpPr txBox="1"/>
          <p:nvPr/>
        </p:nvSpPr>
        <p:spPr>
          <a:xfrm>
            <a:off x="1162050" y="-1543050"/>
            <a:ext cx="65" cy="307777"/>
          </a:xfrm>
          <a:prstGeom prst="rect">
            <a:avLst/>
          </a:prstGeom>
          <a:noFill/>
        </p:spPr>
        <p:txBody>
          <a:bodyPr wrap="none" lIns="0" tIns="0" rIns="0" bIns="0" rtlCol="0">
            <a:spAutoFit/>
          </a:bodyPr>
          <a:lstStyle/>
          <a:p>
            <a:endParaRPr lang="da-DK" sz="2000" noProof="0" dirty="0" smtClean="0"/>
          </a:p>
        </p:txBody>
      </p:sp>
      <p:sp>
        <p:nvSpPr>
          <p:cNvPr id="5" name="Tekstfelt 4"/>
          <p:cNvSpPr txBox="1"/>
          <p:nvPr/>
        </p:nvSpPr>
        <p:spPr>
          <a:xfrm>
            <a:off x="0" y="5011341"/>
            <a:ext cx="12190413" cy="1231106"/>
          </a:xfrm>
          <a:prstGeom prst="rect">
            <a:avLst/>
          </a:prstGeom>
          <a:solidFill>
            <a:srgbClr val="00A6AA"/>
          </a:solidFill>
          <a:ln>
            <a:solidFill>
              <a:srgbClr val="1E4148"/>
            </a:solidFill>
          </a:ln>
        </p:spPr>
        <p:txBody>
          <a:bodyPr wrap="square" lIns="0" tIns="0" rIns="0" bIns="0" rtlCol="0">
            <a:spAutoFit/>
          </a:bodyPr>
          <a:lstStyle/>
          <a:p>
            <a:endParaRPr lang="da-DK" sz="2400" noProof="0" dirty="0" smtClean="0">
              <a:solidFill>
                <a:schemeClr val="bg1"/>
              </a:solidFill>
            </a:endParaRPr>
          </a:p>
          <a:p>
            <a:r>
              <a:rPr lang="da-DK" sz="3200" dirty="0" smtClean="0">
                <a:solidFill>
                  <a:schemeClr val="bg1"/>
                </a:solidFill>
              </a:rPr>
              <a:t>   </a:t>
            </a:r>
            <a:r>
              <a:rPr lang="da-DK" sz="3200" dirty="0" err="1" smtClean="0">
                <a:solidFill>
                  <a:schemeClr val="bg1"/>
                </a:solidFill>
              </a:rPr>
              <a:t>Proof</a:t>
            </a:r>
            <a:r>
              <a:rPr lang="da-DK" sz="3200" dirty="0" smtClean="0">
                <a:solidFill>
                  <a:schemeClr val="bg1"/>
                </a:solidFill>
              </a:rPr>
              <a:t>-of-</a:t>
            </a:r>
            <a:r>
              <a:rPr lang="da-DK" sz="3200" dirty="0" err="1" smtClean="0">
                <a:solidFill>
                  <a:schemeClr val="bg1"/>
                </a:solidFill>
              </a:rPr>
              <a:t>concept</a:t>
            </a:r>
            <a:r>
              <a:rPr lang="da-DK" sz="3200" dirty="0" smtClean="0">
                <a:solidFill>
                  <a:schemeClr val="bg1"/>
                </a:solidFill>
              </a:rPr>
              <a:t> program: </a:t>
            </a:r>
            <a:r>
              <a:rPr lang="da-DK" sz="3200" dirty="0" err="1" smtClean="0">
                <a:solidFill>
                  <a:schemeClr val="bg1"/>
                </a:solidFill>
              </a:rPr>
              <a:t>InnoExplorer</a:t>
            </a:r>
            <a:r>
              <a:rPr lang="da-DK" sz="3200" dirty="0" smtClean="0">
                <a:solidFill>
                  <a:schemeClr val="bg1"/>
                </a:solidFill>
              </a:rPr>
              <a:t> – </a:t>
            </a:r>
            <a:r>
              <a:rPr lang="da-DK" sz="3200" dirty="0" err="1" smtClean="0">
                <a:solidFill>
                  <a:schemeClr val="bg1"/>
                </a:solidFill>
              </a:rPr>
              <a:t>opening</a:t>
            </a:r>
            <a:r>
              <a:rPr lang="da-DK" sz="3200" dirty="0" smtClean="0">
                <a:solidFill>
                  <a:schemeClr val="bg1"/>
                </a:solidFill>
              </a:rPr>
              <a:t> in 2019 </a:t>
            </a:r>
            <a:endParaRPr lang="da-DK" sz="3200" dirty="0">
              <a:solidFill>
                <a:schemeClr val="bg1"/>
              </a:solidFill>
            </a:endParaRPr>
          </a:p>
          <a:p>
            <a:endParaRPr lang="da-DK" sz="2400" noProof="0" dirty="0" smtClean="0">
              <a:solidFill>
                <a:schemeClr val="bg1"/>
              </a:solidFill>
            </a:endParaRPr>
          </a:p>
        </p:txBody>
      </p:sp>
    </p:spTree>
    <p:extLst>
      <p:ext uri="{BB962C8B-B14F-4D97-AF65-F5344CB8AC3E}">
        <p14:creationId xmlns:p14="http://schemas.microsoft.com/office/powerpoint/2010/main" val="2961510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24</a:t>
            </a:fld>
            <a:endParaRPr lang="en-GB" dirty="0"/>
          </a:p>
        </p:txBody>
      </p:sp>
      <p:sp>
        <p:nvSpPr>
          <p:cNvPr id="5" name="Titel 1"/>
          <p:cNvSpPr txBox="1">
            <a:spLocks/>
          </p:cNvSpPr>
          <p:nvPr/>
        </p:nvSpPr>
        <p:spPr>
          <a:xfrm>
            <a:off x="862642" y="388646"/>
            <a:ext cx="11037615"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err="1" smtClean="0"/>
              <a:t>InnoExplorer</a:t>
            </a:r>
            <a:endParaRPr lang="da-DK" dirty="0"/>
          </a:p>
        </p:txBody>
      </p:sp>
      <p:sp>
        <p:nvSpPr>
          <p:cNvPr id="6" name="Rektangel 5"/>
          <p:cNvSpPr/>
          <p:nvPr/>
        </p:nvSpPr>
        <p:spPr>
          <a:xfrm>
            <a:off x="857250" y="1631731"/>
            <a:ext cx="5184321" cy="3477875"/>
          </a:xfrm>
          <a:prstGeom prst="rect">
            <a:avLst/>
          </a:prstGeom>
        </p:spPr>
        <p:txBody>
          <a:bodyPr wrap="square">
            <a:spAutoFit/>
          </a:bodyPr>
          <a:lstStyle/>
          <a:p>
            <a:pPr marL="342900" indent="-342900">
              <a:buFont typeface="Arial" panose="020B0604020202020204" pitchFamily="34" charset="0"/>
              <a:buChar char="•"/>
            </a:pPr>
            <a:r>
              <a:rPr lang="da-DK" altLang="da-DK" sz="2000" dirty="0" err="1"/>
              <a:t>R</a:t>
            </a:r>
            <a:r>
              <a:rPr lang="da-DK" altLang="da-DK" sz="2000" dirty="0" err="1" smtClean="0"/>
              <a:t>esults</a:t>
            </a:r>
            <a:r>
              <a:rPr lang="da-DK" altLang="da-DK" sz="2000" dirty="0" smtClean="0"/>
              <a:t> </a:t>
            </a:r>
            <a:r>
              <a:rPr lang="da-DK" altLang="da-DK" sz="2000" dirty="0"/>
              <a:t>and </a:t>
            </a:r>
            <a:r>
              <a:rPr lang="da-DK" altLang="da-DK" sz="2000" dirty="0" err="1"/>
              <a:t>technologies</a:t>
            </a:r>
            <a:r>
              <a:rPr lang="da-DK" altLang="da-DK" sz="2000" dirty="0"/>
              <a:t> </a:t>
            </a:r>
            <a:r>
              <a:rPr lang="da-DK" altLang="da-DK" sz="2000" dirty="0" err="1"/>
              <a:t>developed</a:t>
            </a:r>
            <a:r>
              <a:rPr lang="da-DK" altLang="da-DK" sz="2000" dirty="0"/>
              <a:t> at </a:t>
            </a:r>
            <a:r>
              <a:rPr lang="da-DK" altLang="da-DK" sz="2000" dirty="0" err="1"/>
              <a:t>universities</a:t>
            </a:r>
            <a:r>
              <a:rPr lang="da-DK" altLang="da-DK" sz="2000" dirty="0"/>
              <a:t>, hospitals and </a:t>
            </a:r>
            <a:r>
              <a:rPr lang="da-DK" altLang="da-DK" sz="2000" dirty="0" err="1"/>
              <a:t>university</a:t>
            </a:r>
            <a:r>
              <a:rPr lang="da-DK" altLang="da-DK" sz="2000" dirty="0"/>
              <a:t> </a:t>
            </a:r>
            <a:r>
              <a:rPr lang="da-DK" altLang="da-DK" sz="2000" dirty="0" smtClean="0"/>
              <a:t>colleges.</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err="1" smtClean="0"/>
              <a:t>InnoExplorer</a:t>
            </a:r>
            <a:r>
              <a:rPr lang="da-DK" altLang="da-DK" sz="2000" dirty="0" smtClean="0"/>
              <a:t> </a:t>
            </a:r>
            <a:r>
              <a:rPr lang="da-DK" altLang="da-DK" sz="2000" dirty="0" err="1" smtClean="0"/>
              <a:t>can</a:t>
            </a:r>
            <a:r>
              <a:rPr lang="da-DK" altLang="da-DK" sz="2000" dirty="0" smtClean="0"/>
              <a:t> </a:t>
            </a:r>
            <a:r>
              <a:rPr lang="da-DK" altLang="da-DK" sz="2000" dirty="0" err="1"/>
              <a:t>allocate</a:t>
            </a:r>
            <a:r>
              <a:rPr lang="da-DK" altLang="da-DK" sz="2000" dirty="0"/>
              <a:t> </a:t>
            </a:r>
            <a:r>
              <a:rPr lang="da-DK" altLang="da-DK" sz="2000" dirty="0" err="1"/>
              <a:t>funding</a:t>
            </a:r>
            <a:r>
              <a:rPr lang="da-DK" altLang="da-DK" sz="2000" dirty="0"/>
              <a:t> for researchers' </a:t>
            </a:r>
            <a:r>
              <a:rPr lang="da-DK" altLang="da-DK" sz="2000" dirty="0" err="1"/>
              <a:t>wages</a:t>
            </a:r>
            <a:r>
              <a:rPr lang="da-DK" altLang="da-DK" sz="2000" dirty="0"/>
              <a:t>, relevant services and </a:t>
            </a:r>
            <a:r>
              <a:rPr lang="da-DK" altLang="da-DK" sz="2000" dirty="0" err="1" smtClean="0"/>
              <a:t>materials</a:t>
            </a:r>
            <a:r>
              <a:rPr lang="da-DK" altLang="da-DK" sz="2000" dirty="0" smtClean="0"/>
              <a:t> and overhead.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Application: DKK 0.5-1.5m from IFD. </a:t>
            </a:r>
          </a:p>
          <a:p>
            <a:pPr marL="342900" indent="-342900">
              <a:buFont typeface="Arial" panose="020B0604020202020204" pitchFamily="34" charset="0"/>
              <a:buChar char="•"/>
            </a:pPr>
            <a:endParaRPr lang="da-DK" altLang="da-DK" sz="2000" dirty="0"/>
          </a:p>
          <a:p>
            <a:pPr marL="342900" indent="-342900">
              <a:buFont typeface="Arial" panose="020B0604020202020204" pitchFamily="34" charset="0"/>
              <a:buChar char="•"/>
            </a:pPr>
            <a:r>
              <a:rPr lang="da-DK" altLang="da-DK" sz="2000" dirty="0" smtClean="0"/>
              <a:t>The </a:t>
            </a:r>
            <a:r>
              <a:rPr lang="da-DK" altLang="da-DK" sz="2000" dirty="0" err="1"/>
              <a:t>projects</a:t>
            </a:r>
            <a:r>
              <a:rPr lang="da-DK" altLang="da-DK" sz="2000" dirty="0"/>
              <a:t> </a:t>
            </a:r>
            <a:r>
              <a:rPr lang="da-DK" altLang="da-DK" sz="2000" dirty="0" err="1"/>
              <a:t>can</a:t>
            </a:r>
            <a:r>
              <a:rPr lang="da-DK" altLang="da-DK" sz="2000" dirty="0"/>
              <a:t> last up to </a:t>
            </a:r>
            <a:r>
              <a:rPr lang="da-DK" altLang="da-DK" sz="2000" dirty="0" err="1"/>
              <a:t>one</a:t>
            </a:r>
            <a:r>
              <a:rPr lang="da-DK" altLang="da-DK" sz="2000" dirty="0"/>
              <a:t> year. </a:t>
            </a:r>
            <a:endParaRPr lang="da-DK" sz="2000" dirty="0"/>
          </a:p>
        </p:txBody>
      </p:sp>
      <p:pic>
        <p:nvPicPr>
          <p:cNvPr id="9" name="Picture 2" descr="Billedresultat for innovationsfonden"/>
          <p:cNvPicPr>
            <a:picLocks noChangeAspect="1" noChangeArrowheads="1"/>
          </p:cNvPicPr>
          <p:nvPr/>
        </p:nvPicPr>
        <p:blipFill rotWithShape="1">
          <a:blip r:embed="rId2">
            <a:extLst>
              <a:ext uri="{28A0092B-C50C-407E-A947-70E740481C1C}">
                <a14:useLocalDpi xmlns:a14="http://schemas.microsoft.com/office/drawing/2010/main" val="0"/>
              </a:ext>
            </a:extLst>
          </a:blip>
          <a:srcRect l="8856" r="9671"/>
          <a:stretch/>
        </p:blipFill>
        <p:spPr bwMode="auto">
          <a:xfrm>
            <a:off x="6381537" y="1541879"/>
            <a:ext cx="4933169" cy="42384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7070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25</a:t>
            </a:fld>
            <a:endParaRPr lang="en-GB" dirty="0"/>
          </a:p>
        </p:txBody>
      </p:sp>
      <p:pic>
        <p:nvPicPr>
          <p:cNvPr id="88070" name="Picture 6" descr="Billedresultat for innobooster"/>
          <p:cNvPicPr>
            <a:picLocks noChangeAspect="1" noChangeArrowheads="1"/>
          </p:cNvPicPr>
          <p:nvPr/>
        </p:nvPicPr>
        <p:blipFill rotWithShape="1">
          <a:blip r:embed="rId3">
            <a:extLst>
              <a:ext uri="{28A0092B-C50C-407E-A947-70E740481C1C}">
                <a14:useLocalDpi xmlns:a14="http://schemas.microsoft.com/office/drawing/2010/main" val="0"/>
              </a:ext>
            </a:extLst>
          </a:blip>
          <a:srcRect t="1" b="49150"/>
          <a:stretch/>
        </p:blipFill>
        <p:spPr bwMode="auto">
          <a:xfrm>
            <a:off x="1255690" y="759762"/>
            <a:ext cx="9897974" cy="314568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kstfelt 2"/>
          <p:cNvSpPr txBox="1"/>
          <p:nvPr/>
        </p:nvSpPr>
        <p:spPr>
          <a:xfrm>
            <a:off x="3162812" y="4416358"/>
            <a:ext cx="5934317" cy="861774"/>
          </a:xfrm>
          <a:prstGeom prst="rect">
            <a:avLst/>
          </a:prstGeom>
          <a:noFill/>
        </p:spPr>
        <p:txBody>
          <a:bodyPr wrap="none" lIns="0" tIns="0" rIns="0" bIns="0" rtlCol="0">
            <a:spAutoFit/>
          </a:bodyPr>
          <a:lstStyle/>
          <a:p>
            <a:pPr algn="ctr"/>
            <a:r>
              <a:rPr lang="da-DK" sz="2800" b="1" dirty="0" smtClean="0"/>
              <a:t>50.000 – 5 mio. DKK</a:t>
            </a:r>
          </a:p>
          <a:p>
            <a:pPr algn="ctr"/>
            <a:r>
              <a:rPr lang="da-DK" sz="2800" b="1" dirty="0" smtClean="0"/>
              <a:t>for innovative </a:t>
            </a:r>
            <a:r>
              <a:rPr lang="da-DK" sz="2800" b="1" dirty="0" err="1" smtClean="0"/>
              <a:t>startup´s</a:t>
            </a:r>
            <a:r>
              <a:rPr lang="da-DK" sz="2800" b="1" dirty="0" smtClean="0"/>
              <a:t> and </a:t>
            </a:r>
            <a:r>
              <a:rPr lang="da-DK" sz="2800" b="1" dirty="0" err="1" smtClean="0"/>
              <a:t>SME´s</a:t>
            </a:r>
            <a:endParaRPr lang="da-DK" sz="2800" b="1" noProof="0" dirty="0" err="1" smtClean="0"/>
          </a:p>
        </p:txBody>
      </p:sp>
    </p:spTree>
    <p:extLst>
      <p:ext uri="{BB962C8B-B14F-4D97-AF65-F5344CB8AC3E}">
        <p14:creationId xmlns:p14="http://schemas.microsoft.com/office/powerpoint/2010/main" val="7916754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26</a:t>
            </a:fld>
            <a:endParaRPr lang="en-GB" dirty="0"/>
          </a:p>
        </p:txBody>
      </p:sp>
      <p:sp>
        <p:nvSpPr>
          <p:cNvPr id="4" name="Rektangel 3"/>
          <p:cNvSpPr/>
          <p:nvPr/>
        </p:nvSpPr>
        <p:spPr>
          <a:xfrm>
            <a:off x="3662011" y="1924586"/>
            <a:ext cx="11946289" cy="3785652"/>
          </a:xfrm>
          <a:prstGeom prst="rect">
            <a:avLst/>
          </a:prstGeom>
        </p:spPr>
        <p:txBody>
          <a:bodyPr wrap="square">
            <a:spAutoFit/>
          </a:bodyPr>
          <a:lstStyle/>
          <a:p>
            <a:r>
              <a:rPr lang="da-DK" sz="8000" dirty="0" smtClean="0">
                <a:solidFill>
                  <a:schemeClr val="bg1"/>
                </a:solidFill>
              </a:rPr>
              <a:t>1763</a:t>
            </a:r>
            <a:r>
              <a:rPr lang="da-DK" sz="3000" dirty="0" smtClean="0">
                <a:solidFill>
                  <a:schemeClr val="bg1"/>
                </a:solidFill>
              </a:rPr>
              <a:t>  applications</a:t>
            </a:r>
            <a:endParaRPr lang="da-DK" sz="3000" dirty="0">
              <a:solidFill>
                <a:schemeClr val="bg1"/>
              </a:solidFill>
            </a:endParaRPr>
          </a:p>
          <a:p>
            <a:r>
              <a:rPr lang="da-DK" sz="3000" dirty="0" smtClean="0">
                <a:solidFill>
                  <a:schemeClr val="bg1"/>
                </a:solidFill>
              </a:rPr>
              <a:t>Succes: </a:t>
            </a:r>
            <a:r>
              <a:rPr lang="da-DK" sz="8000" dirty="0">
                <a:solidFill>
                  <a:schemeClr val="bg1"/>
                </a:solidFill>
              </a:rPr>
              <a:t>26 </a:t>
            </a:r>
            <a:r>
              <a:rPr lang="da-DK" sz="3000" dirty="0" smtClean="0">
                <a:solidFill>
                  <a:schemeClr val="bg1"/>
                </a:solidFill>
              </a:rPr>
              <a:t>%</a:t>
            </a:r>
            <a:endParaRPr lang="da-DK" sz="3000" dirty="0">
              <a:solidFill>
                <a:schemeClr val="bg1"/>
              </a:solidFill>
            </a:endParaRPr>
          </a:p>
          <a:p>
            <a:r>
              <a:rPr lang="da-DK" sz="3000" dirty="0" smtClean="0">
                <a:solidFill>
                  <a:schemeClr val="bg1"/>
                </a:solidFill>
              </a:rPr>
              <a:t>Budget: DKK </a:t>
            </a:r>
            <a:r>
              <a:rPr lang="da-DK" sz="8000" dirty="0" smtClean="0">
                <a:solidFill>
                  <a:schemeClr val="bg1"/>
                </a:solidFill>
              </a:rPr>
              <a:t>300</a:t>
            </a:r>
            <a:r>
              <a:rPr lang="da-DK" sz="3000" dirty="0" smtClean="0">
                <a:solidFill>
                  <a:schemeClr val="bg1"/>
                </a:solidFill>
              </a:rPr>
              <a:t>m</a:t>
            </a:r>
            <a:endParaRPr lang="da-DK" sz="3000" dirty="0">
              <a:solidFill>
                <a:schemeClr val="bg1"/>
              </a:solidFill>
            </a:endParaRPr>
          </a:p>
        </p:txBody>
      </p:sp>
      <p:sp>
        <p:nvSpPr>
          <p:cNvPr id="5" name="Rektangel 4"/>
          <p:cNvSpPr/>
          <p:nvPr/>
        </p:nvSpPr>
        <p:spPr>
          <a:xfrm>
            <a:off x="411163" y="352643"/>
            <a:ext cx="12890067" cy="1077218"/>
          </a:xfrm>
          <a:prstGeom prst="rect">
            <a:avLst/>
          </a:prstGeom>
        </p:spPr>
        <p:txBody>
          <a:bodyPr vert="horz" lIns="0" tIns="0" rIns="0" bIns="0" rtlCol="0" anchor="t" anchorCtr="0">
            <a:noAutofit/>
          </a:bodyPr>
          <a:lstStyle/>
          <a:p>
            <a:pPr defTabSz="1086008">
              <a:spcBef>
                <a:spcPct val="0"/>
              </a:spcBef>
            </a:pPr>
            <a:r>
              <a:rPr lang="da-DK" sz="3200" b="1" dirty="0" err="1" smtClean="0">
                <a:latin typeface="+mj-lt"/>
                <a:ea typeface="+mj-ea"/>
                <a:cs typeface="+mj-cs"/>
              </a:rPr>
              <a:t>InnoBooster</a:t>
            </a:r>
            <a:r>
              <a:rPr lang="da-DK" sz="3200" b="1" dirty="0" smtClean="0">
                <a:latin typeface="+mj-lt"/>
                <a:ea typeface="+mj-ea"/>
                <a:cs typeface="+mj-cs"/>
              </a:rPr>
              <a:t> - 2017 </a:t>
            </a:r>
            <a:endParaRPr lang="da-DK" sz="3200" b="1" dirty="0">
              <a:latin typeface="+mj-lt"/>
              <a:ea typeface="+mj-ea"/>
              <a:cs typeface="+mj-cs"/>
            </a:endParaRPr>
          </a:p>
        </p:txBody>
      </p:sp>
    </p:spTree>
    <p:extLst>
      <p:ext uri="{BB962C8B-B14F-4D97-AF65-F5344CB8AC3E}">
        <p14:creationId xmlns:p14="http://schemas.microsoft.com/office/powerpoint/2010/main" val="2405346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a:xfrm>
            <a:off x="792000" y="356400"/>
            <a:ext cx="10612438" cy="625122"/>
          </a:xfrm>
        </p:spPr>
        <p:txBody>
          <a:bodyPr/>
          <a:lstStyle/>
          <a:p>
            <a:r>
              <a:rPr lang="da-DK" dirty="0" err="1" smtClean="0"/>
              <a:t>InnoBooster</a:t>
            </a:r>
            <a:r>
              <a:rPr lang="da-DK" dirty="0" smtClean="0"/>
              <a:t> – </a:t>
            </a:r>
            <a:r>
              <a:rPr lang="da-DK" dirty="0" err="1" smtClean="0"/>
              <a:t>activity</a:t>
            </a:r>
            <a:r>
              <a:rPr lang="da-DK" dirty="0" smtClean="0"/>
              <a:t> from Central Denmark Region</a:t>
            </a:r>
            <a:endParaRPr lang="da-DK" dirty="0"/>
          </a:p>
        </p:txBody>
      </p:sp>
      <p:sp>
        <p:nvSpPr>
          <p:cNvPr id="23" name="Pladsholder til tekst 22"/>
          <p:cNvSpPr>
            <a:spLocks noGrp="1"/>
          </p:cNvSpPr>
          <p:nvPr>
            <p:ph type="body" sz="quarter" idx="20"/>
          </p:nvPr>
        </p:nvSpPr>
        <p:spPr/>
        <p:txBody>
          <a:bodyPr/>
          <a:lstStyle/>
          <a:p>
            <a:pPr marL="285750" indent="-285750">
              <a:buFont typeface="Courier New" panose="02070309020205020404" pitchFamily="49" charset="0"/>
              <a:buChar char="o"/>
            </a:pPr>
            <a:endParaRPr lang="da-DK" dirty="0" smtClean="0"/>
          </a:p>
          <a:p>
            <a:pPr marL="285750" indent="-285750">
              <a:buFont typeface="Courier New" panose="02070309020205020404" pitchFamily="49" charset="0"/>
              <a:buChar char="o"/>
            </a:pPr>
            <a:endParaRPr lang="da-DK" dirty="0"/>
          </a:p>
        </p:txBody>
      </p:sp>
      <p:sp>
        <p:nvSpPr>
          <p:cNvPr id="8" name="Pladsholder til indhold 7"/>
          <p:cNvSpPr>
            <a:spLocks noGrp="1"/>
          </p:cNvSpPr>
          <p:nvPr>
            <p:ph sz="quarter" idx="18"/>
          </p:nvPr>
        </p:nvSpPr>
        <p:spPr/>
        <p:txBody>
          <a:bodyPr/>
          <a:lstStyle/>
          <a:p>
            <a:endParaRPr lang="da-DK"/>
          </a:p>
        </p:txBody>
      </p:sp>
      <p:sp>
        <p:nvSpPr>
          <p:cNvPr id="10" name="Pladsholder til tekst 9"/>
          <p:cNvSpPr>
            <a:spLocks noGrp="1"/>
          </p:cNvSpPr>
          <p:nvPr>
            <p:ph type="body" sz="quarter" idx="21"/>
          </p:nvPr>
        </p:nvSpPr>
        <p:spPr/>
        <p:txBody>
          <a:bodyPr/>
          <a:lstStyle/>
          <a:p>
            <a:endParaRPr lang="da-DK"/>
          </a:p>
        </p:txBody>
      </p:sp>
      <p:sp>
        <p:nvSpPr>
          <p:cNvPr id="2" name="Pladsholder til dato 1"/>
          <p:cNvSpPr>
            <a:spLocks noGrp="1"/>
          </p:cNvSpPr>
          <p:nvPr>
            <p:ph type="dt" sz="half" idx="10"/>
          </p:nvPr>
        </p:nvSpPr>
        <p:spPr/>
        <p:txBody>
          <a:bodyPr/>
          <a:lstStyle/>
          <a:p>
            <a:fld id="{DE81F669-71BE-4483-A77C-16E0F84B52AA}" type="datetime1">
              <a:rPr lang="da-DK" smtClean="0"/>
              <a:pPr/>
              <a:t>15-11-2018</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27</a:t>
            </a:fld>
            <a:endParaRPr lang="da-DK" dirty="0"/>
          </a:p>
        </p:txBody>
      </p:sp>
      <p:grpSp>
        <p:nvGrpSpPr>
          <p:cNvPr id="19" name="Gruppe 18"/>
          <p:cNvGrpSpPr/>
          <p:nvPr/>
        </p:nvGrpSpPr>
        <p:grpSpPr>
          <a:xfrm>
            <a:off x="4348559" y="965155"/>
            <a:ext cx="4987007" cy="5560983"/>
            <a:chOff x="5041801" y="701493"/>
            <a:chExt cx="4987007" cy="5560983"/>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801" y="701493"/>
              <a:ext cx="4987007" cy="5560983"/>
            </a:xfrm>
            <a:prstGeom prst="rect">
              <a:avLst/>
            </a:prstGeom>
          </p:spPr>
        </p:pic>
        <p:sp>
          <p:nvSpPr>
            <p:cNvPr id="6" name="Ellipse 5"/>
            <p:cNvSpPr/>
            <p:nvPr/>
          </p:nvSpPr>
          <p:spPr>
            <a:xfrm>
              <a:off x="6311230" y="4545918"/>
              <a:ext cx="928510" cy="70844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1" name="Ellipse 10"/>
            <p:cNvSpPr/>
            <p:nvPr/>
          </p:nvSpPr>
          <p:spPr>
            <a:xfrm>
              <a:off x="8168058" y="4698318"/>
              <a:ext cx="1068662" cy="628054"/>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2" name="Ellipse 11"/>
            <p:cNvSpPr/>
            <p:nvPr/>
          </p:nvSpPr>
          <p:spPr>
            <a:xfrm>
              <a:off x="6619642" y="1499578"/>
              <a:ext cx="1001899" cy="6584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3" name="Ellipse 12"/>
            <p:cNvSpPr/>
            <p:nvPr/>
          </p:nvSpPr>
          <p:spPr>
            <a:xfrm>
              <a:off x="6247606" y="2986642"/>
              <a:ext cx="936886" cy="71709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sp>
          <p:nvSpPr>
            <p:cNvPr id="14" name="Ellipse 13"/>
            <p:cNvSpPr/>
            <p:nvPr/>
          </p:nvSpPr>
          <p:spPr>
            <a:xfrm>
              <a:off x="8933518" y="3811734"/>
              <a:ext cx="900100" cy="65054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endParaRPr lang="da-DK" sz="1100" noProof="0" dirty="0" smtClean="0"/>
            </a:p>
          </p:txBody>
        </p:sp>
      </p:grpSp>
      <p:sp>
        <p:nvSpPr>
          <p:cNvPr id="17" name="Nedadgående pil 16"/>
          <p:cNvSpPr/>
          <p:nvPr/>
        </p:nvSpPr>
        <p:spPr>
          <a:xfrm rot="10800000">
            <a:off x="8435466" y="4399719"/>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Nedadgående pil 17"/>
          <p:cNvSpPr/>
          <p:nvPr/>
        </p:nvSpPr>
        <p:spPr>
          <a:xfrm>
            <a:off x="8719701" y="439974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0" name="Nedadgående pil 19"/>
          <p:cNvSpPr/>
          <p:nvPr/>
        </p:nvSpPr>
        <p:spPr>
          <a:xfrm rot="10800000">
            <a:off x="6046589"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1" name="Nedadgående pil 20"/>
          <p:cNvSpPr/>
          <p:nvPr/>
        </p:nvSpPr>
        <p:spPr>
          <a:xfrm rot="10800000">
            <a:off x="5771265" y="359690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2" name="Nedadgående pil 21"/>
          <p:cNvSpPr/>
          <p:nvPr/>
        </p:nvSpPr>
        <p:spPr>
          <a:xfrm rot="10800000">
            <a:off x="6203219" y="2075773"/>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5" name="Nedadgående pil 24"/>
          <p:cNvSpPr/>
          <p:nvPr/>
        </p:nvSpPr>
        <p:spPr>
          <a:xfrm rot="10800000">
            <a:off x="7750689" y="5245991"/>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6" name="Nedadgående pil 25"/>
          <p:cNvSpPr/>
          <p:nvPr/>
        </p:nvSpPr>
        <p:spPr>
          <a:xfrm>
            <a:off x="8056764" y="5277682"/>
            <a:ext cx="216024" cy="216000"/>
          </a:xfrm>
          <a:prstGeom prst="downArrow">
            <a:avLst/>
          </a:prstGeom>
          <a:solidFill>
            <a:srgbClr val="FF000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7" name="Nedadgående pil 26"/>
          <p:cNvSpPr/>
          <p:nvPr/>
        </p:nvSpPr>
        <p:spPr>
          <a:xfrm rot="10800000">
            <a:off x="6147316" y="5169682"/>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8" name="Nedadgående pil 27"/>
          <p:cNvSpPr/>
          <p:nvPr/>
        </p:nvSpPr>
        <p:spPr>
          <a:xfrm rot="10800000">
            <a:off x="5851559" y="5155554"/>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29" name="Tekstboks 28"/>
          <p:cNvSpPr txBox="1"/>
          <p:nvPr/>
        </p:nvSpPr>
        <p:spPr>
          <a:xfrm>
            <a:off x="375170" y="2962921"/>
            <a:ext cx="3752925" cy="923330"/>
          </a:xfrm>
          <a:prstGeom prst="rect">
            <a:avLst/>
          </a:prstGeom>
          <a:noFill/>
        </p:spPr>
        <p:txBody>
          <a:bodyPr wrap="square" lIns="0" tIns="0" rIns="0" bIns="0" rtlCol="0">
            <a:spAutoFit/>
          </a:bodyPr>
          <a:lstStyle/>
          <a:p>
            <a:r>
              <a:rPr lang="da-DK" sz="2000" noProof="0" dirty="0" smtClean="0"/>
              <a:t>The </a:t>
            </a:r>
            <a:r>
              <a:rPr lang="da-DK" sz="2000" noProof="0" dirty="0" err="1" smtClean="0"/>
              <a:t>arrows</a:t>
            </a:r>
            <a:r>
              <a:rPr lang="da-DK" sz="2000" noProof="0" dirty="0" smtClean="0"/>
              <a:t> mark </a:t>
            </a:r>
            <a:r>
              <a:rPr lang="da-DK" sz="2000" noProof="0" dirty="0" err="1" smtClean="0"/>
              <a:t>increase</a:t>
            </a:r>
            <a:r>
              <a:rPr lang="da-DK" sz="2000" noProof="0" dirty="0" smtClean="0"/>
              <a:t> or </a:t>
            </a:r>
            <a:r>
              <a:rPr lang="da-DK" sz="2000" noProof="0" dirty="0" err="1" smtClean="0"/>
              <a:t>decrease</a:t>
            </a:r>
            <a:r>
              <a:rPr lang="da-DK" sz="2000" noProof="0" dirty="0" smtClean="0"/>
              <a:t> in </a:t>
            </a:r>
            <a:r>
              <a:rPr lang="da-DK" sz="2000" noProof="0" dirty="0" err="1" smtClean="0"/>
              <a:t>number</a:t>
            </a:r>
            <a:r>
              <a:rPr lang="da-DK" sz="2000" noProof="0" dirty="0" smtClean="0"/>
              <a:t> and succesrate (</a:t>
            </a:r>
            <a:r>
              <a:rPr lang="da-DK" sz="2000" noProof="0" dirty="0" err="1" smtClean="0"/>
              <a:t>compared</a:t>
            </a:r>
            <a:r>
              <a:rPr lang="da-DK" sz="2000" noProof="0" dirty="0" smtClean="0"/>
              <a:t> to 2016)</a:t>
            </a:r>
          </a:p>
        </p:txBody>
      </p:sp>
      <p:sp>
        <p:nvSpPr>
          <p:cNvPr id="30" name="Nedadgående pil 29"/>
          <p:cNvSpPr/>
          <p:nvPr/>
        </p:nvSpPr>
        <p:spPr>
          <a:xfrm rot="10800000">
            <a:off x="6495174" y="2068235"/>
            <a:ext cx="216024" cy="216000"/>
          </a:xfrm>
          <a:prstGeom prst="downArrow">
            <a:avLst/>
          </a:prstGeom>
          <a:solidFill>
            <a:srgbClr val="00B050"/>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9" name="Rektangel 8"/>
          <p:cNvSpPr/>
          <p:nvPr/>
        </p:nvSpPr>
        <p:spPr>
          <a:xfrm>
            <a:off x="6048516" y="1831238"/>
            <a:ext cx="822661" cy="276999"/>
          </a:xfrm>
          <a:prstGeom prst="rect">
            <a:avLst/>
          </a:prstGeom>
        </p:spPr>
        <p:txBody>
          <a:bodyPr wrap="none">
            <a:spAutoFit/>
          </a:bodyPr>
          <a:lstStyle/>
          <a:p>
            <a:r>
              <a:rPr lang="da-DK" sz="1200" dirty="0"/>
              <a:t>112, 32%</a:t>
            </a:r>
          </a:p>
        </p:txBody>
      </p:sp>
      <p:sp>
        <p:nvSpPr>
          <p:cNvPr id="15" name="Rektangel 14"/>
          <p:cNvSpPr/>
          <p:nvPr/>
        </p:nvSpPr>
        <p:spPr>
          <a:xfrm>
            <a:off x="5583484" y="3319339"/>
            <a:ext cx="930063" cy="307777"/>
          </a:xfrm>
          <a:prstGeom prst="rect">
            <a:avLst/>
          </a:prstGeom>
        </p:spPr>
        <p:txBody>
          <a:bodyPr wrap="none">
            <a:spAutoFit/>
          </a:bodyPr>
          <a:lstStyle/>
          <a:p>
            <a:r>
              <a:rPr lang="da-DK" sz="1400" dirty="0"/>
              <a:t>327, 29%</a:t>
            </a:r>
          </a:p>
        </p:txBody>
      </p:sp>
      <p:sp>
        <p:nvSpPr>
          <p:cNvPr id="24" name="Rektangel 23"/>
          <p:cNvSpPr/>
          <p:nvPr/>
        </p:nvSpPr>
        <p:spPr>
          <a:xfrm>
            <a:off x="8255446" y="4137669"/>
            <a:ext cx="930063" cy="307777"/>
          </a:xfrm>
          <a:prstGeom prst="rect">
            <a:avLst/>
          </a:prstGeom>
        </p:spPr>
        <p:txBody>
          <a:bodyPr wrap="none">
            <a:spAutoFit/>
          </a:bodyPr>
          <a:lstStyle/>
          <a:p>
            <a:r>
              <a:rPr lang="da-DK" sz="1400" dirty="0"/>
              <a:t>997, 23%</a:t>
            </a:r>
          </a:p>
        </p:txBody>
      </p:sp>
      <p:sp>
        <p:nvSpPr>
          <p:cNvPr id="31" name="Rektangel 30"/>
          <p:cNvSpPr/>
          <p:nvPr/>
        </p:nvSpPr>
        <p:spPr>
          <a:xfrm>
            <a:off x="7552625" y="5004097"/>
            <a:ext cx="930063" cy="307777"/>
          </a:xfrm>
          <a:prstGeom prst="rect">
            <a:avLst/>
          </a:prstGeom>
        </p:spPr>
        <p:txBody>
          <a:bodyPr wrap="none">
            <a:spAutoFit/>
          </a:bodyPr>
          <a:lstStyle/>
          <a:p>
            <a:r>
              <a:rPr lang="da-DK" sz="1400" dirty="0"/>
              <a:t>120, 20%</a:t>
            </a:r>
          </a:p>
        </p:txBody>
      </p:sp>
      <p:sp>
        <p:nvSpPr>
          <p:cNvPr id="32" name="Rektangel 31"/>
          <p:cNvSpPr/>
          <p:nvPr/>
        </p:nvSpPr>
        <p:spPr>
          <a:xfrm>
            <a:off x="5661529" y="4917305"/>
            <a:ext cx="930063" cy="307777"/>
          </a:xfrm>
          <a:prstGeom prst="rect">
            <a:avLst/>
          </a:prstGeom>
        </p:spPr>
        <p:txBody>
          <a:bodyPr wrap="none">
            <a:spAutoFit/>
          </a:bodyPr>
          <a:lstStyle/>
          <a:p>
            <a:r>
              <a:rPr lang="da-DK" sz="1400" dirty="0"/>
              <a:t>208, 39%</a:t>
            </a:r>
          </a:p>
        </p:txBody>
      </p:sp>
    </p:spTree>
    <p:extLst>
      <p:ext uri="{BB962C8B-B14F-4D97-AF65-F5344CB8AC3E}">
        <p14:creationId xmlns:p14="http://schemas.microsoft.com/office/powerpoint/2010/main" val="323987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1999" y="356399"/>
            <a:ext cx="11124697" cy="524279"/>
          </a:xfrm>
        </p:spPr>
        <p:txBody>
          <a:bodyPr vert="horz" lIns="0" tIns="0" rIns="0" bIns="0" rtlCol="0" anchor="t" anchorCtr="0">
            <a:noAutofit/>
          </a:bodyPr>
          <a:lstStyle/>
          <a:p>
            <a:r>
              <a:rPr lang="da-DK" sz="3200" dirty="0"/>
              <a:t>N</a:t>
            </a:r>
            <a:r>
              <a:rPr lang="da-DK" sz="3200" dirty="0" smtClean="0"/>
              <a:t>ew </a:t>
            </a:r>
            <a:r>
              <a:rPr lang="da-DK" sz="3200" dirty="0" err="1" smtClean="0"/>
              <a:t>opportunities</a:t>
            </a:r>
            <a:r>
              <a:rPr lang="da-DK" sz="3200" dirty="0" smtClean="0"/>
              <a:t> in the innovation </a:t>
            </a:r>
            <a:r>
              <a:rPr lang="da-DK" sz="3200" dirty="0" err="1" smtClean="0"/>
              <a:t>value</a:t>
            </a:r>
            <a:r>
              <a:rPr lang="da-DK" sz="3200" dirty="0" smtClean="0"/>
              <a:t> </a:t>
            </a:r>
            <a:r>
              <a:rPr lang="da-DK" sz="3200" dirty="0" err="1"/>
              <a:t>chain</a:t>
            </a:r>
            <a:r>
              <a:rPr lang="da-DK" sz="3200" dirty="0"/>
              <a:t> </a:t>
            </a:r>
          </a:p>
        </p:txBody>
      </p:sp>
      <p:pic>
        <p:nvPicPr>
          <p:cNvPr id="9" name="Picture 7"/>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57304"/>
          <a:stretch/>
        </p:blipFill>
        <p:spPr bwMode="auto">
          <a:xfrm>
            <a:off x="-145555" y="2087320"/>
            <a:ext cx="2379992" cy="10161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rotWithShape="1">
          <a:blip r:embed="rId16" cstate="print">
            <a:extLst>
              <a:ext uri="{28A0092B-C50C-407E-A947-70E740481C1C}">
                <a14:useLocalDpi xmlns:a14="http://schemas.microsoft.com/office/drawing/2010/main" val="0"/>
              </a:ext>
            </a:extLst>
          </a:blip>
          <a:srcRect t="498" b="36482"/>
          <a:stretch/>
        </p:blipFill>
        <p:spPr>
          <a:xfrm>
            <a:off x="-145554" y="4560852"/>
            <a:ext cx="2392710" cy="1055520"/>
          </a:xfrm>
          <a:prstGeom prst="rect">
            <a:avLst/>
          </a:prstGeom>
        </p:spPr>
      </p:pic>
      <p:pic>
        <p:nvPicPr>
          <p:cNvPr id="11" name="Picture 10" descr="http://venturecup.dk/build/wp-content/uploads/2015/12/YoooWe.png"/>
          <p:cNvPicPr>
            <a:picLocks noChangeAspect="1" noChangeArrowheads="1"/>
          </p:cNvPicPr>
          <p:nvPr/>
        </p:nvPicPr>
        <p:blipFill rotWithShape="1">
          <a:blip r:embed="rId17">
            <a:extLst>
              <a:ext uri="{28A0092B-C50C-407E-A947-70E740481C1C}">
                <a14:useLocalDpi xmlns:a14="http://schemas.microsoft.com/office/drawing/2010/main" val="0"/>
              </a:ext>
            </a:extLst>
          </a:blip>
          <a:srcRect t="10248" b="22778"/>
          <a:stretch/>
        </p:blipFill>
        <p:spPr bwMode="auto">
          <a:xfrm>
            <a:off x="-145555" y="3305819"/>
            <a:ext cx="2379992" cy="106397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ktangel 11"/>
          <p:cNvSpPr/>
          <p:nvPr/>
        </p:nvSpPr>
        <p:spPr>
          <a:xfrm>
            <a:off x="338552" y="3969679"/>
            <a:ext cx="966138" cy="400110"/>
          </a:xfrm>
          <a:prstGeom prst="rect">
            <a:avLst/>
          </a:prstGeom>
          <a:solidFill>
            <a:schemeClr val="bg1"/>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SMV’s</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sp>
        <p:nvSpPr>
          <p:cNvPr id="13" name="Rektangel 12"/>
          <p:cNvSpPr/>
          <p:nvPr/>
        </p:nvSpPr>
        <p:spPr>
          <a:xfrm>
            <a:off x="293703" y="2703365"/>
            <a:ext cx="996594" cy="400110"/>
          </a:xfrm>
          <a:prstGeom prst="rect">
            <a:avLst/>
          </a:prstGeom>
          <a:solidFill>
            <a:schemeClr val="bg1"/>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Talent</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sp>
        <p:nvSpPr>
          <p:cNvPr id="14" name="Rektangel 13"/>
          <p:cNvSpPr/>
          <p:nvPr/>
        </p:nvSpPr>
        <p:spPr>
          <a:xfrm>
            <a:off x="312236" y="5204953"/>
            <a:ext cx="1025912" cy="400110"/>
          </a:xfrm>
          <a:prstGeom prst="rect">
            <a:avLst/>
          </a:prstGeom>
          <a:solidFill>
            <a:schemeClr val="bg1"/>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marL="0" marR="0" lvl="0" indent="0" algn="l" defTabSz="1088502"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A6AA"/>
                </a:solidFill>
                <a:effectLst/>
                <a:uLnTx/>
                <a:uFillTx/>
                <a:latin typeface="Ubuntu"/>
                <a:ea typeface="+mn-ea"/>
                <a:cs typeface="+mn-cs"/>
              </a:rPr>
              <a:t>PPP’s</a:t>
            </a:r>
            <a:endParaRPr kumimoji="0" lang="en-GB" sz="2000" b="0" i="0" u="none" strike="noStrike" kern="1200" cap="none" spc="0" normalizeH="0" baseline="0" noProof="0" dirty="0">
              <a:ln>
                <a:noFill/>
              </a:ln>
              <a:solidFill>
                <a:srgbClr val="00A6AA"/>
              </a:solidFill>
              <a:effectLst/>
              <a:uLnTx/>
              <a:uFillTx/>
              <a:latin typeface="Ubuntu"/>
              <a:ea typeface="+mn-ea"/>
              <a:cs typeface="+mn-cs"/>
            </a:endParaRPr>
          </a:p>
        </p:txBody>
      </p:sp>
      <p:cxnSp>
        <p:nvCxnSpPr>
          <p:cNvPr id="16" name="Straight Connector 36"/>
          <p:cNvCxnSpPr>
            <a:cxnSpLocks/>
          </p:cNvCxnSpPr>
          <p:nvPr/>
        </p:nvCxnSpPr>
        <p:spPr>
          <a:xfrm>
            <a:off x="1985090" y="1996613"/>
            <a:ext cx="9433603" cy="0"/>
          </a:xfrm>
          <a:prstGeom prst="line">
            <a:avLst/>
          </a:prstGeom>
          <a:noFill/>
          <a:ln w="3175" cap="flat" cmpd="sng" algn="ctr">
            <a:solidFill>
              <a:srgbClr val="FFFFFF">
                <a:lumMod val="65000"/>
              </a:srgbClr>
            </a:solidFill>
            <a:prstDash val="solid"/>
          </a:ln>
          <a:effectLst/>
        </p:spPr>
      </p:cxnSp>
      <p:grpSp>
        <p:nvGrpSpPr>
          <p:cNvPr id="17" name="Group 68"/>
          <p:cNvGrpSpPr/>
          <p:nvPr>
            <p:custDataLst>
              <p:tags r:id="rId1"/>
            </p:custDataLst>
          </p:nvPr>
        </p:nvGrpSpPr>
        <p:grpSpPr>
          <a:xfrm>
            <a:off x="2979755" y="1324608"/>
            <a:ext cx="2161904" cy="713657"/>
            <a:chOff x="1491802" y="1331354"/>
            <a:chExt cx="2161904" cy="713657"/>
          </a:xfrm>
        </p:grpSpPr>
        <p:sp>
          <p:nvSpPr>
            <p:cNvPr id="18" name="Freeform 69"/>
            <p:cNvSpPr/>
            <p:nvPr>
              <p:custDataLst>
                <p:tags r:id="rId11"/>
              </p:custDataLst>
            </p:nvPr>
          </p:nvSpPr>
          <p:spPr>
            <a:xfrm>
              <a:off x="1491802"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2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0"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19" name="Rectangle 5"/>
            <p:cNvSpPr txBox="1"/>
            <p:nvPr>
              <p:custDataLst>
                <p:tags r:id="rId12"/>
              </p:custDataLst>
            </p:nvPr>
          </p:nvSpPr>
          <p:spPr bwMode="auto">
            <a:xfrm>
              <a:off x="1542602" y="1380914"/>
              <a:ext cx="1982646" cy="614538"/>
            </a:xfrm>
            <a:prstGeom prst="rect">
              <a:avLst/>
            </a:prstGeom>
            <a:solidFill>
              <a:srgbClr val="FFFFFF">
                <a:lumMod val="75000"/>
              </a:srgbClr>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Basic research</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0" name="Group 71"/>
          <p:cNvGrpSpPr>
            <a:grpSpLocks/>
          </p:cNvGrpSpPr>
          <p:nvPr>
            <p:custDataLst>
              <p:tags r:id="rId2"/>
            </p:custDataLst>
          </p:nvPr>
        </p:nvGrpSpPr>
        <p:grpSpPr>
          <a:xfrm>
            <a:off x="5094545" y="1324608"/>
            <a:ext cx="2161904" cy="713657"/>
            <a:chOff x="3598125" y="1331354"/>
            <a:chExt cx="2161904" cy="713657"/>
          </a:xfrm>
        </p:grpSpPr>
        <p:sp>
          <p:nvSpPr>
            <p:cNvPr id="21" name="Freeform 72"/>
            <p:cNvSpPr/>
            <p:nvPr>
              <p:custDataLst>
                <p:tags r:id="rId9"/>
              </p:custDataLst>
            </p:nvPr>
          </p:nvSpPr>
          <p:spPr>
            <a:xfrm>
              <a:off x="3598125"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5"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2" name="Rectangle 5"/>
            <p:cNvSpPr txBox="1"/>
            <p:nvPr>
              <p:custDataLst>
                <p:tags r:id="rId10"/>
              </p:custDataLst>
            </p:nvPr>
          </p:nvSpPr>
          <p:spPr bwMode="auto">
            <a:xfrm>
              <a:off x="3777383"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Applied research</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3" name="Group 74"/>
          <p:cNvGrpSpPr/>
          <p:nvPr>
            <p:custDataLst>
              <p:tags r:id="rId3"/>
            </p:custDataLst>
          </p:nvPr>
        </p:nvGrpSpPr>
        <p:grpSpPr>
          <a:xfrm>
            <a:off x="7217801" y="1324608"/>
            <a:ext cx="2161904" cy="713657"/>
            <a:chOff x="5704447" y="1331354"/>
            <a:chExt cx="2161904" cy="713657"/>
          </a:xfrm>
        </p:grpSpPr>
        <p:sp>
          <p:nvSpPr>
            <p:cNvPr id="24" name="Freeform 75"/>
            <p:cNvSpPr/>
            <p:nvPr>
              <p:custDataLst>
                <p:tags r:id="rId7"/>
              </p:custDataLst>
            </p:nvPr>
          </p:nvSpPr>
          <p:spPr>
            <a:xfrm>
              <a:off x="5704447"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114456 w 1828800"/>
                <a:gd name="connsiteY5" fmla="*/ 457201 h 914400"/>
                <a:gd name="connsiteX0" fmla="*/ 0 w 1828800"/>
                <a:gd name="connsiteY0" fmla="*/ 0 h 914400"/>
                <a:gd name="connsiteX1" fmla="*/ 1714346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6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6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6"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5" name="Rectangle 5"/>
            <p:cNvSpPr txBox="1"/>
            <p:nvPr>
              <p:custDataLst>
                <p:tags r:id="rId8"/>
              </p:custDataLst>
            </p:nvPr>
          </p:nvSpPr>
          <p:spPr bwMode="auto">
            <a:xfrm>
              <a:off x="5883706"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Development</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grpSp>
        <p:nvGrpSpPr>
          <p:cNvPr id="26" name="Group 77"/>
          <p:cNvGrpSpPr/>
          <p:nvPr>
            <p:custDataLst>
              <p:tags r:id="rId4"/>
            </p:custDataLst>
          </p:nvPr>
        </p:nvGrpSpPr>
        <p:grpSpPr>
          <a:xfrm>
            <a:off x="9341059" y="1324608"/>
            <a:ext cx="2161904" cy="713657"/>
            <a:chOff x="7810771" y="1331354"/>
            <a:chExt cx="2161904" cy="713657"/>
          </a:xfrm>
        </p:grpSpPr>
        <p:sp>
          <p:nvSpPr>
            <p:cNvPr id="27" name="Freeform 78"/>
            <p:cNvSpPr/>
            <p:nvPr>
              <p:custDataLst>
                <p:tags r:id="rId5"/>
              </p:custDataLst>
            </p:nvPr>
          </p:nvSpPr>
          <p:spPr>
            <a:xfrm>
              <a:off x="7810771" y="1331354"/>
              <a:ext cx="2161904" cy="713657"/>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28458 w 1828800"/>
                <a:gd name="connsiteY5" fmla="*/ 457201 h 914400"/>
                <a:gd name="connsiteX0" fmla="*/ 0 w 1828800"/>
                <a:gd name="connsiteY0" fmla="*/ 0 h 914400"/>
                <a:gd name="connsiteX1" fmla="*/ 1700341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00341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114455 w 1828800"/>
                <a:gd name="connsiteY5" fmla="*/ 457201 h 914400"/>
                <a:gd name="connsiteX0" fmla="*/ 0 w 1828800"/>
                <a:gd name="connsiteY0" fmla="*/ 0 h 914400"/>
                <a:gd name="connsiteX1" fmla="*/ 171434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1434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 name="connsiteX0" fmla="*/ 0 w 1828800"/>
                <a:gd name="connsiteY0" fmla="*/ 0 h 914400"/>
                <a:gd name="connsiteX1" fmla="*/ 1720135 w 1828800"/>
                <a:gd name="connsiteY1" fmla="*/ 0 h 914400"/>
                <a:gd name="connsiteX2" fmla="*/ 1828800 w 1828800"/>
                <a:gd name="connsiteY2" fmla="*/ 457200 h 914400"/>
                <a:gd name="connsiteX3" fmla="*/ 1720135 w 1828800"/>
                <a:gd name="connsiteY3" fmla="*/ 914400 h 914400"/>
                <a:gd name="connsiteX4" fmla="*/ 0 w 1828800"/>
                <a:gd name="connsiteY4" fmla="*/ 914400 h 914400"/>
                <a:gd name="connsiteX5" fmla="*/ 108665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20135" y="0"/>
                  </a:lnTo>
                  <a:lnTo>
                    <a:pt x="1828800" y="457200"/>
                  </a:lnTo>
                  <a:lnTo>
                    <a:pt x="1720135" y="914400"/>
                  </a:lnTo>
                  <a:lnTo>
                    <a:pt x="0" y="914400"/>
                  </a:lnTo>
                  <a:lnTo>
                    <a:pt x="108665" y="457201"/>
                  </a:lnTo>
                  <a:close/>
                </a:path>
              </a:pathLst>
            </a:custGeom>
            <a:solidFill>
              <a:srgbClr val="FFFFFF">
                <a:lumMod val="75000"/>
              </a:srgbClr>
            </a:solidFill>
            <a:ln w="9525" cap="flat" cmpd="sng" algn="ctr">
              <a:noFill/>
              <a:prstDash val="solid"/>
            </a:ln>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da-DK" sz="1200" b="0" i="0" u="none" strike="noStrike" kern="0" cap="none" spc="0" normalizeH="0" baseline="0" noProof="0" dirty="0" smtClean="0">
                <a:ln>
                  <a:noFill/>
                </a:ln>
                <a:solidFill>
                  <a:srgbClr val="1E4148"/>
                </a:solidFill>
                <a:effectLst/>
                <a:uLnTx/>
                <a:uFillTx/>
                <a:latin typeface="Verdana" pitchFamily="34" charset="0"/>
                <a:ea typeface="Verdana" pitchFamily="34" charset="0"/>
                <a:cs typeface="Verdana" pitchFamily="34" charset="0"/>
              </a:endParaRPr>
            </a:p>
          </p:txBody>
        </p:sp>
        <p:sp>
          <p:nvSpPr>
            <p:cNvPr id="28" name="Rectangle 5"/>
            <p:cNvSpPr txBox="1"/>
            <p:nvPr>
              <p:custDataLst>
                <p:tags r:id="rId6"/>
              </p:custDataLst>
            </p:nvPr>
          </p:nvSpPr>
          <p:spPr bwMode="auto">
            <a:xfrm>
              <a:off x="7990029" y="1380914"/>
              <a:ext cx="1854188" cy="614538"/>
            </a:xfrm>
            <a:prstGeom prst="rect">
              <a:avLst/>
            </a:prstGeom>
            <a:solidFill>
              <a:srgbClr val="FFFFFF">
                <a:lumMod val="75000"/>
              </a:srgbClr>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1087205" eaLnBrk="1" hangingPunct="1">
                <a:buClr>
                  <a:schemeClr val="tx2"/>
                </a:buClr>
                <a:defRPr baseline="0">
                  <a:latin typeface="+mn-lt"/>
                </a:defRPr>
              </a:lvl1pPr>
              <a:lvl2pPr marL="235176" indent="-233248" defTabSz="1087205" eaLnBrk="1" hangingPunct="1">
                <a:buClr>
                  <a:schemeClr val="tx2"/>
                </a:buClr>
                <a:buSzPct val="125000"/>
                <a:buFont typeface="Arial" pitchFamily="34" charset="0"/>
                <a:buChar char="•"/>
                <a:defRPr baseline="0">
                  <a:latin typeface="+mn-lt"/>
                </a:defRPr>
              </a:lvl2pPr>
              <a:lvl3pPr marL="555169" indent="-318066" defTabSz="1087205" eaLnBrk="1" hangingPunct="1">
                <a:buClr>
                  <a:schemeClr val="tx2"/>
                </a:buClr>
                <a:buSzPct val="120000"/>
                <a:buFont typeface="Arial" charset="0"/>
                <a:buChar char="–"/>
                <a:defRPr baseline="0">
                  <a:latin typeface="+mn-lt"/>
                </a:defRPr>
              </a:lvl3pPr>
              <a:lvl4pPr marL="746008" indent="-188911" defTabSz="1087205" eaLnBrk="1" hangingPunct="1">
                <a:buClr>
                  <a:schemeClr val="tx2"/>
                </a:buClr>
                <a:buSzPct val="90000"/>
                <a:buFont typeface="Arial" pitchFamily="34" charset="0"/>
                <a:buChar char="•"/>
                <a:defRPr baseline="0">
                  <a:latin typeface="+mn-lt"/>
                </a:defRPr>
              </a:lvl4pPr>
              <a:lvl5pPr marL="910476" indent="-158069" defTabSz="1087205" eaLnBrk="1" hangingPunct="1">
                <a:buClr>
                  <a:schemeClr val="tx2"/>
                </a:buClr>
                <a:buSzPct val="89000"/>
                <a:buFont typeface="Arial" charset="0"/>
                <a:buChar char="-"/>
                <a:defRPr baseline="0">
                  <a:latin typeface="+mn-lt"/>
                </a:defRPr>
              </a:lvl5pPr>
              <a:lvl6pPr marL="910476" indent="-158069" defTabSz="1087205" fontAlgn="base">
                <a:spcBef>
                  <a:spcPct val="0"/>
                </a:spcBef>
                <a:spcAft>
                  <a:spcPct val="0"/>
                </a:spcAft>
                <a:buClr>
                  <a:schemeClr val="tx2"/>
                </a:buClr>
                <a:buSzPct val="89000"/>
                <a:buFont typeface="Arial" charset="0"/>
                <a:buChar char="-"/>
                <a:defRPr baseline="0">
                  <a:latin typeface="+mn-lt"/>
                </a:defRPr>
              </a:lvl6pPr>
              <a:lvl7pPr marL="910476" indent="-158069" defTabSz="1087205" fontAlgn="base">
                <a:spcBef>
                  <a:spcPct val="0"/>
                </a:spcBef>
                <a:spcAft>
                  <a:spcPct val="0"/>
                </a:spcAft>
                <a:buClr>
                  <a:schemeClr val="tx2"/>
                </a:buClr>
                <a:buSzPct val="89000"/>
                <a:buFont typeface="Arial" charset="0"/>
                <a:buChar char="-"/>
                <a:defRPr baseline="0">
                  <a:latin typeface="+mn-lt"/>
                </a:defRPr>
              </a:lvl7pPr>
              <a:lvl8pPr marL="910476" indent="-158069" defTabSz="1087205" fontAlgn="base">
                <a:spcBef>
                  <a:spcPct val="0"/>
                </a:spcBef>
                <a:spcAft>
                  <a:spcPct val="0"/>
                </a:spcAft>
                <a:buClr>
                  <a:schemeClr val="tx2"/>
                </a:buClr>
                <a:buSzPct val="89000"/>
                <a:buFont typeface="Arial" charset="0"/>
                <a:buChar char="-"/>
                <a:defRPr baseline="0">
                  <a:latin typeface="+mn-lt"/>
                </a:defRPr>
              </a:lvl8pPr>
              <a:lvl9pPr marL="910476" indent="-158069" defTabSz="1087205" fontAlgn="base">
                <a:spcBef>
                  <a:spcPct val="0"/>
                </a:spcBef>
                <a:spcAft>
                  <a:spcPct val="0"/>
                </a:spcAft>
                <a:buClr>
                  <a:schemeClr val="tx2"/>
                </a:buClr>
                <a:buSzPct val="89000"/>
                <a:buFont typeface="Arial" charset="0"/>
                <a:buChar char="-"/>
                <a:defRPr baseline="0">
                  <a:latin typeface="+mn-lt"/>
                </a:defRPr>
              </a:lvl9pPr>
            </a:lstStyle>
            <a:p>
              <a:pPr marL="0" marR="0" lvl="0" indent="0" algn="l" defTabSz="1087205" rtl="0" eaLnBrk="1" fontAlgn="auto" latinLnBrk="0" hangingPunct="1">
                <a:lnSpc>
                  <a:spcPct val="95000"/>
                </a:lnSpc>
                <a:spcBef>
                  <a:spcPts val="0"/>
                </a:spcBef>
                <a:spcAft>
                  <a:spcPts val="0"/>
                </a:spcAft>
                <a:buClr>
                  <a:srgbClr val="1E4148"/>
                </a:buClr>
                <a:buSzTx/>
                <a:buFontTx/>
                <a:buNone/>
                <a:tabLst/>
                <a:defRPr/>
              </a:pPr>
              <a:r>
                <a:rPr kumimoji="0" lang="da-DK" sz="1200" b="1" i="0" u="none" strike="noStrike" kern="0" cap="none" spc="0" normalizeH="0" baseline="0" noProof="0" dirty="0" smtClean="0">
                  <a:ln>
                    <a:noFill/>
                  </a:ln>
                  <a:solidFill>
                    <a:sysClr val="windowText" lastClr="000000"/>
                  </a:solidFill>
                  <a:effectLst/>
                  <a:uLnTx/>
                  <a:uFillTx/>
                  <a:latin typeface="Verdana" pitchFamily="34" charset="0"/>
                  <a:ea typeface="+mn-ea"/>
                  <a:cs typeface="+mn-cs"/>
                </a:rPr>
                <a:t>Commercialisation &amp; implementation</a:t>
              </a:r>
              <a:endParaRPr kumimoji="0" lang="en-GB" sz="1200"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grpSp>
      <p:sp>
        <p:nvSpPr>
          <p:cNvPr id="32" name="Højrepil 31"/>
          <p:cNvSpPr/>
          <p:nvPr/>
        </p:nvSpPr>
        <p:spPr>
          <a:xfrm>
            <a:off x="5021667" y="3595488"/>
            <a:ext cx="5497403" cy="484632"/>
          </a:xfrm>
          <a:prstGeom prst="rightArrow">
            <a:avLst/>
          </a:prstGeom>
          <a:solidFill>
            <a:srgbClr val="1E4148"/>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bg1"/>
                </a:solidFill>
                <a:latin typeface="Ubuntu"/>
              </a:rPr>
              <a:t>                              </a:t>
            </a:r>
            <a:r>
              <a:rPr lang="en-US" sz="1800" dirty="0" err="1">
                <a:solidFill>
                  <a:schemeClr val="bg1"/>
                </a:solidFill>
                <a:latin typeface="Ubuntu"/>
              </a:rPr>
              <a:t>InnoBooster</a:t>
            </a:r>
            <a:r>
              <a:rPr lang="en-US" sz="1800" dirty="0">
                <a:solidFill>
                  <a:schemeClr val="bg1"/>
                </a:solidFill>
                <a:latin typeface="Ubuntu"/>
              </a:rPr>
              <a:t>      </a:t>
            </a:r>
          </a:p>
        </p:txBody>
      </p:sp>
      <p:sp>
        <p:nvSpPr>
          <p:cNvPr id="34" name="Højrepil 33"/>
          <p:cNvSpPr/>
          <p:nvPr/>
        </p:nvSpPr>
        <p:spPr>
          <a:xfrm>
            <a:off x="4069173" y="4914678"/>
            <a:ext cx="6616756" cy="484632"/>
          </a:xfrm>
          <a:prstGeom prst="rightArrow">
            <a:avLst/>
          </a:prstGeom>
          <a:solidFill>
            <a:srgbClr val="1E4148"/>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bg1"/>
                </a:solidFill>
                <a:latin typeface="Ubuntu"/>
              </a:rPr>
              <a:t>Grand Solutions </a:t>
            </a:r>
            <a:endParaRPr lang="en-US" sz="1800" dirty="0">
              <a:solidFill>
                <a:schemeClr val="bg1"/>
              </a:solidFill>
              <a:latin typeface="Ubuntu"/>
            </a:endParaRPr>
          </a:p>
        </p:txBody>
      </p:sp>
      <p:sp>
        <p:nvSpPr>
          <p:cNvPr id="41" name="Højrepil 40"/>
          <p:cNvSpPr/>
          <p:nvPr/>
        </p:nvSpPr>
        <p:spPr>
          <a:xfrm>
            <a:off x="6404293" y="2806321"/>
            <a:ext cx="4977234"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bg1"/>
                </a:solidFill>
                <a:latin typeface="Ubuntu"/>
              </a:rPr>
              <a:t>InnoFounder </a:t>
            </a:r>
            <a:r>
              <a:rPr lang="en-US" sz="1800" dirty="0">
                <a:solidFill>
                  <a:schemeClr val="bg1"/>
                </a:solidFill>
                <a:latin typeface="Ubuntu"/>
              </a:rPr>
              <a:t>Experienced</a:t>
            </a:r>
          </a:p>
        </p:txBody>
      </p:sp>
      <p:sp>
        <p:nvSpPr>
          <p:cNvPr id="42" name="Højrepil 41"/>
          <p:cNvSpPr/>
          <p:nvPr/>
        </p:nvSpPr>
        <p:spPr>
          <a:xfrm>
            <a:off x="3192661" y="2302912"/>
            <a:ext cx="7400999"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5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Ubuntu"/>
                <a:ea typeface="+mn-ea"/>
                <a:cs typeface="+mn-cs"/>
              </a:rPr>
              <a:t>Industrial </a:t>
            </a:r>
            <a:r>
              <a:rPr lang="en-US" sz="1800" dirty="0">
                <a:solidFill>
                  <a:schemeClr val="bg1"/>
                </a:solidFill>
                <a:latin typeface="Ubuntu"/>
              </a:rPr>
              <a:t>F</a:t>
            </a:r>
            <a:r>
              <a:rPr kumimoji="0" lang="en-US" sz="1800" b="0" i="0" u="none" strike="noStrike" kern="1200" cap="none" spc="0" normalizeH="0" baseline="0" noProof="0" dirty="0" err="1" smtClean="0">
                <a:ln>
                  <a:noFill/>
                </a:ln>
                <a:solidFill>
                  <a:schemeClr val="bg1"/>
                </a:solidFill>
                <a:effectLst/>
                <a:uLnTx/>
                <a:uFillTx/>
                <a:latin typeface="Ubuntu"/>
                <a:ea typeface="+mn-ea"/>
                <a:cs typeface="+mn-cs"/>
              </a:rPr>
              <a:t>ellow</a:t>
            </a:r>
            <a:endParaRPr kumimoji="0" lang="en-US" sz="1800" b="0" i="0" u="none" strike="noStrike" kern="1200" cap="none" spc="0" normalizeH="0" baseline="0" noProof="0" dirty="0" smtClean="0">
              <a:ln>
                <a:noFill/>
              </a:ln>
              <a:solidFill>
                <a:schemeClr val="bg1"/>
              </a:solidFill>
              <a:effectLst/>
              <a:uLnTx/>
              <a:uFillTx/>
              <a:latin typeface="Ubuntu"/>
              <a:ea typeface="+mn-ea"/>
              <a:cs typeface="+mn-cs"/>
            </a:endParaRPr>
          </a:p>
        </p:txBody>
      </p:sp>
      <p:sp>
        <p:nvSpPr>
          <p:cNvPr id="3" name="Rektangel 2"/>
          <p:cNvSpPr/>
          <p:nvPr/>
        </p:nvSpPr>
        <p:spPr>
          <a:xfrm>
            <a:off x="3668751" y="1988706"/>
            <a:ext cx="2431132" cy="385453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59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smtClean="0">
              <a:ln>
                <a:noFill/>
              </a:ln>
              <a:solidFill>
                <a:prstClr val="white"/>
              </a:solidFill>
              <a:effectLst/>
              <a:uLnTx/>
              <a:uFillTx/>
              <a:latin typeface="Ubuntu"/>
              <a:ea typeface="+mn-ea"/>
              <a:cs typeface="+mn-cs"/>
            </a:endParaRPr>
          </a:p>
        </p:txBody>
      </p:sp>
      <p:sp>
        <p:nvSpPr>
          <p:cNvPr id="43" name="Højrepil 42"/>
          <p:cNvSpPr/>
          <p:nvPr/>
        </p:nvSpPr>
        <p:spPr>
          <a:xfrm>
            <a:off x="8240339" y="3594477"/>
            <a:ext cx="2278732"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Ubuntu"/>
            </a:endParaRPr>
          </a:p>
        </p:txBody>
      </p:sp>
      <p:sp>
        <p:nvSpPr>
          <p:cNvPr id="44" name="Højrepil 43"/>
          <p:cNvSpPr/>
          <p:nvPr/>
        </p:nvSpPr>
        <p:spPr>
          <a:xfrm>
            <a:off x="8181812" y="4923036"/>
            <a:ext cx="2504117" cy="484632"/>
          </a:xfrm>
          <a:prstGeom prst="rightArrow">
            <a:avLst/>
          </a:prstGeom>
          <a:solidFill>
            <a:srgbClr val="138289"/>
          </a:solidFill>
          <a:ln w="9525">
            <a:solidFill>
              <a:srgbClr val="138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Ubuntu"/>
            </a:endParaRPr>
          </a:p>
        </p:txBody>
      </p:sp>
      <p:sp>
        <p:nvSpPr>
          <p:cNvPr id="6" name="Tekstfelt 5"/>
          <p:cNvSpPr txBox="1"/>
          <p:nvPr/>
        </p:nvSpPr>
        <p:spPr>
          <a:xfrm>
            <a:off x="2874455" y="3581760"/>
            <a:ext cx="666849" cy="369332"/>
          </a:xfrm>
          <a:prstGeom prst="rect">
            <a:avLst/>
          </a:prstGeom>
          <a:noFill/>
        </p:spPr>
        <p:txBody>
          <a:bodyPr wrap="none" lIns="0" tIns="0" rIns="0" bIns="0" rtlCol="0">
            <a:spAutoFit/>
          </a:bodyPr>
          <a:lstStyle/>
          <a:p>
            <a:pPr marL="0" marR="0" lvl="0" indent="0" algn="l" defTabSz="1085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1E4148"/>
                </a:solidFill>
                <a:effectLst/>
                <a:uLnTx/>
                <a:uFillTx/>
                <a:latin typeface="Ubuntu"/>
                <a:ea typeface="+mn-ea"/>
                <a:cs typeface="+mn-cs"/>
              </a:rPr>
              <a:t>POC</a:t>
            </a:r>
          </a:p>
        </p:txBody>
      </p:sp>
    </p:spTree>
    <p:extLst>
      <p:ext uri="{BB962C8B-B14F-4D97-AF65-F5344CB8AC3E}">
        <p14:creationId xmlns:p14="http://schemas.microsoft.com/office/powerpoint/2010/main" val="41963013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sz="2800" dirty="0" smtClean="0"/>
              <a:t> Platforms for international programmes</a:t>
            </a:r>
            <a:endParaRPr lang="da-DK" sz="2800" dirty="0"/>
          </a:p>
        </p:txBody>
      </p:sp>
      <p:sp>
        <p:nvSpPr>
          <p:cNvPr id="6" name="Pladsholder til slidenummer 5"/>
          <p:cNvSpPr>
            <a:spLocks noGrp="1"/>
          </p:cNvSpPr>
          <p:nvPr>
            <p:ph type="sldNum" sz="quarter" idx="12"/>
          </p:nvPr>
        </p:nvSpPr>
        <p:spPr/>
        <p:txBody>
          <a:bodyPr/>
          <a:lstStyle/>
          <a:p>
            <a:fld id="{667EC89C-17A0-4E64-A6D2-B825673CEEDF}" type="slidenum">
              <a:rPr lang="da-DK" smtClean="0"/>
              <a:pPr/>
              <a:t>29</a:t>
            </a:fld>
            <a:endParaRPr lang="da-DK" dirty="0"/>
          </a:p>
        </p:txBody>
      </p:sp>
      <p:sp>
        <p:nvSpPr>
          <p:cNvPr id="14" name="Rektangel 13"/>
          <p:cNvSpPr/>
          <p:nvPr/>
        </p:nvSpPr>
        <p:spPr>
          <a:xfrm>
            <a:off x="912394" y="1595460"/>
            <a:ext cx="5081578" cy="1433384"/>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5" name="Tekstfelt 14"/>
          <p:cNvSpPr txBox="1"/>
          <p:nvPr/>
        </p:nvSpPr>
        <p:spPr>
          <a:xfrm>
            <a:off x="1081718" y="1982776"/>
            <a:ext cx="1935892" cy="553998"/>
          </a:xfrm>
          <a:prstGeom prst="rect">
            <a:avLst/>
          </a:prstGeom>
          <a:noFill/>
        </p:spPr>
        <p:txBody>
          <a:bodyPr wrap="square" lIns="0" tIns="0" rIns="0" bIns="0" rtlCol="0">
            <a:spAutoFit/>
          </a:bodyPr>
          <a:lstStyle/>
          <a:p>
            <a:r>
              <a:rPr lang="da-DK" sz="1800" noProof="0" dirty="0" smtClean="0">
                <a:solidFill>
                  <a:schemeClr val="bg1"/>
                </a:solidFill>
              </a:rPr>
              <a:t>Horizon 2020/</a:t>
            </a:r>
          </a:p>
          <a:p>
            <a:r>
              <a:rPr lang="da-DK" sz="1800" dirty="0" smtClean="0">
                <a:solidFill>
                  <a:schemeClr val="bg1"/>
                </a:solidFill>
              </a:rPr>
              <a:t>Horizon Europe</a:t>
            </a:r>
            <a:endParaRPr lang="da-DK" sz="1800" noProof="0" dirty="0" smtClean="0">
              <a:solidFill>
                <a:schemeClr val="bg1"/>
              </a:solidFill>
            </a:endParaRPr>
          </a:p>
        </p:txBody>
      </p:sp>
      <p:sp>
        <p:nvSpPr>
          <p:cNvPr id="16" name="Tekstfelt 15"/>
          <p:cNvSpPr txBox="1"/>
          <p:nvPr/>
        </p:nvSpPr>
        <p:spPr>
          <a:xfrm>
            <a:off x="3017610" y="1696599"/>
            <a:ext cx="1931619" cy="1231106"/>
          </a:xfrm>
          <a:prstGeom prst="rect">
            <a:avLst/>
          </a:prstGeom>
          <a:noFill/>
        </p:spPr>
        <p:txBody>
          <a:bodyPr wrap="none" lIns="0" tIns="0" rIns="0" bIns="0" rtlCol="0">
            <a:spAutoFit/>
          </a:bodyPr>
          <a:lstStyle/>
          <a:p>
            <a:r>
              <a:rPr lang="da-DK" sz="1600" dirty="0">
                <a:solidFill>
                  <a:schemeClr val="bg1"/>
                </a:solidFill>
              </a:rPr>
              <a:t>- JPI</a:t>
            </a:r>
          </a:p>
          <a:p>
            <a:r>
              <a:rPr lang="da-DK" sz="1600" dirty="0">
                <a:solidFill>
                  <a:schemeClr val="bg1"/>
                </a:solidFill>
              </a:rPr>
              <a:t>- ERA-nets</a:t>
            </a:r>
          </a:p>
          <a:p>
            <a:r>
              <a:rPr lang="da-DK" sz="1600" dirty="0">
                <a:solidFill>
                  <a:schemeClr val="bg1"/>
                </a:solidFill>
              </a:rPr>
              <a:t>- Art. 185  &amp; 187 </a:t>
            </a:r>
            <a:r>
              <a:rPr lang="da-DK" sz="1600" dirty="0" err="1">
                <a:solidFill>
                  <a:schemeClr val="bg1"/>
                </a:solidFill>
              </a:rPr>
              <a:t>calls</a:t>
            </a:r>
            <a:endParaRPr lang="da-DK" sz="1600" dirty="0">
              <a:solidFill>
                <a:schemeClr val="bg1"/>
              </a:solidFill>
            </a:endParaRPr>
          </a:p>
          <a:p>
            <a:r>
              <a:rPr lang="da-DK" sz="1600" dirty="0">
                <a:solidFill>
                  <a:schemeClr val="bg1"/>
                </a:solidFill>
              </a:rPr>
              <a:t>- </a:t>
            </a:r>
            <a:r>
              <a:rPr lang="da-DK" sz="1600" dirty="0" smtClean="0">
                <a:solidFill>
                  <a:schemeClr val="bg1"/>
                </a:solidFill>
              </a:rPr>
              <a:t>FET </a:t>
            </a:r>
            <a:r>
              <a:rPr lang="da-DK" sz="1600" dirty="0">
                <a:solidFill>
                  <a:schemeClr val="bg1"/>
                </a:solidFill>
              </a:rPr>
              <a:t>FLAGSHIP</a:t>
            </a:r>
          </a:p>
          <a:p>
            <a:r>
              <a:rPr lang="da-DK" sz="1600" dirty="0">
                <a:solidFill>
                  <a:schemeClr val="bg1"/>
                </a:solidFill>
              </a:rPr>
              <a:t>- JTI</a:t>
            </a:r>
          </a:p>
        </p:txBody>
      </p:sp>
      <p:sp>
        <p:nvSpPr>
          <p:cNvPr id="17" name="Rektangel 16"/>
          <p:cNvSpPr/>
          <p:nvPr/>
        </p:nvSpPr>
        <p:spPr>
          <a:xfrm>
            <a:off x="929852" y="3581704"/>
            <a:ext cx="5081579" cy="15281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smtClean="0"/>
          </a:p>
        </p:txBody>
      </p:sp>
      <p:sp>
        <p:nvSpPr>
          <p:cNvPr id="18" name="Tekstfelt 17"/>
          <p:cNvSpPr txBox="1"/>
          <p:nvPr/>
        </p:nvSpPr>
        <p:spPr>
          <a:xfrm>
            <a:off x="1129033" y="4081667"/>
            <a:ext cx="1077218" cy="276999"/>
          </a:xfrm>
          <a:prstGeom prst="rect">
            <a:avLst/>
          </a:prstGeom>
          <a:noFill/>
        </p:spPr>
        <p:txBody>
          <a:bodyPr wrap="none" lIns="0" tIns="0" rIns="0" bIns="0" rtlCol="0">
            <a:spAutoFit/>
          </a:bodyPr>
          <a:lstStyle/>
          <a:p>
            <a:r>
              <a:rPr lang="da-DK" sz="1800" noProof="0" dirty="0" smtClean="0">
                <a:solidFill>
                  <a:schemeClr val="bg1"/>
                </a:solidFill>
              </a:rPr>
              <a:t>NordForsk</a:t>
            </a:r>
          </a:p>
        </p:txBody>
      </p:sp>
      <p:sp>
        <p:nvSpPr>
          <p:cNvPr id="19" name="Tekstfelt 18"/>
          <p:cNvSpPr txBox="1"/>
          <p:nvPr/>
        </p:nvSpPr>
        <p:spPr>
          <a:xfrm>
            <a:off x="3017610" y="3869394"/>
            <a:ext cx="2590453" cy="984885"/>
          </a:xfrm>
          <a:prstGeom prst="rect">
            <a:avLst/>
          </a:prstGeom>
          <a:noFill/>
        </p:spPr>
        <p:txBody>
          <a:bodyPr wrap="none" lIns="0" tIns="0" rIns="0" bIns="0" rtlCol="0">
            <a:spAutoFit/>
          </a:bodyPr>
          <a:lstStyle/>
          <a:p>
            <a:r>
              <a:rPr lang="da-DK" sz="1600" noProof="0" dirty="0" smtClean="0">
                <a:solidFill>
                  <a:schemeClr val="bg1"/>
                </a:solidFill>
              </a:rPr>
              <a:t>- </a:t>
            </a:r>
            <a:r>
              <a:rPr lang="da-DK" sz="1600" noProof="0" dirty="0" err="1" smtClean="0">
                <a:solidFill>
                  <a:schemeClr val="bg1"/>
                </a:solidFill>
              </a:rPr>
              <a:t>Digitalization</a:t>
            </a:r>
            <a:r>
              <a:rPr lang="da-DK" sz="1600" noProof="0" dirty="0" smtClean="0">
                <a:solidFill>
                  <a:schemeClr val="bg1"/>
                </a:solidFill>
              </a:rPr>
              <a:t> public </a:t>
            </a:r>
            <a:r>
              <a:rPr lang="da-DK" sz="1600" noProof="0" dirty="0" err="1" smtClean="0">
                <a:solidFill>
                  <a:schemeClr val="bg1"/>
                </a:solidFill>
              </a:rPr>
              <a:t>sector</a:t>
            </a:r>
            <a:endParaRPr lang="da-DK" sz="1600" noProof="0" dirty="0" smtClean="0">
              <a:solidFill>
                <a:schemeClr val="bg1"/>
              </a:solidFill>
            </a:endParaRPr>
          </a:p>
          <a:p>
            <a:r>
              <a:rPr lang="da-DK" sz="1600" dirty="0" smtClean="0">
                <a:solidFill>
                  <a:schemeClr val="bg1"/>
                </a:solidFill>
              </a:rPr>
              <a:t>- Energy</a:t>
            </a:r>
          </a:p>
          <a:p>
            <a:r>
              <a:rPr lang="da-DK" sz="1600" dirty="0" smtClean="0">
                <a:solidFill>
                  <a:schemeClr val="bg1"/>
                </a:solidFill>
              </a:rPr>
              <a:t>- </a:t>
            </a:r>
            <a:r>
              <a:rPr lang="da-DK" sz="1600" dirty="0" err="1" smtClean="0">
                <a:solidFill>
                  <a:schemeClr val="bg1"/>
                </a:solidFill>
              </a:rPr>
              <a:t>Sustainable</a:t>
            </a:r>
            <a:r>
              <a:rPr lang="da-DK" sz="1600" dirty="0" smtClean="0">
                <a:solidFill>
                  <a:schemeClr val="bg1"/>
                </a:solidFill>
              </a:rPr>
              <a:t> </a:t>
            </a:r>
            <a:r>
              <a:rPr lang="da-DK" sz="1600" dirty="0" err="1" smtClean="0">
                <a:solidFill>
                  <a:schemeClr val="bg1"/>
                </a:solidFill>
              </a:rPr>
              <a:t>agriculture</a:t>
            </a:r>
            <a:endParaRPr lang="da-DK" sz="1600" dirty="0" smtClean="0">
              <a:solidFill>
                <a:schemeClr val="bg1"/>
              </a:solidFill>
            </a:endParaRPr>
          </a:p>
          <a:p>
            <a:r>
              <a:rPr lang="da-DK" sz="1600" dirty="0" smtClean="0">
                <a:solidFill>
                  <a:schemeClr val="bg1"/>
                </a:solidFill>
              </a:rPr>
              <a:t>- Nordic </a:t>
            </a:r>
            <a:r>
              <a:rPr lang="da-DK" sz="1600" dirty="0" err="1" smtClean="0">
                <a:solidFill>
                  <a:schemeClr val="bg1"/>
                </a:solidFill>
              </a:rPr>
              <a:t>Permed</a:t>
            </a:r>
            <a:r>
              <a:rPr lang="da-DK" sz="1600" dirty="0" smtClean="0">
                <a:solidFill>
                  <a:schemeClr val="bg1"/>
                </a:solidFill>
              </a:rPr>
              <a:t> (2018 </a:t>
            </a:r>
            <a:r>
              <a:rPr lang="da-DK" sz="1600" dirty="0" err="1" smtClean="0">
                <a:solidFill>
                  <a:schemeClr val="bg1"/>
                </a:solidFill>
              </a:rPr>
              <a:t>call</a:t>
            </a:r>
            <a:r>
              <a:rPr lang="da-DK" sz="1600" dirty="0" smtClean="0">
                <a:solidFill>
                  <a:schemeClr val="bg1"/>
                </a:solidFill>
              </a:rPr>
              <a:t>)</a:t>
            </a:r>
            <a:endParaRPr lang="da-DK" sz="1600" noProof="0" dirty="0" err="1" smtClean="0">
              <a:solidFill>
                <a:schemeClr val="bg1"/>
              </a:solidFill>
            </a:endParaRPr>
          </a:p>
        </p:txBody>
      </p:sp>
      <p:sp>
        <p:nvSpPr>
          <p:cNvPr id="20" name="Tekstfelt 19"/>
          <p:cNvSpPr txBox="1"/>
          <p:nvPr/>
        </p:nvSpPr>
        <p:spPr>
          <a:xfrm>
            <a:off x="6438936" y="1604550"/>
            <a:ext cx="4938903" cy="1433384"/>
          </a:xfrm>
          <a:prstGeom prst="rect">
            <a:avLst/>
          </a:prstGeom>
          <a:solidFill>
            <a:srgbClr val="AAC924"/>
          </a:solidFill>
        </p:spPr>
        <p:txBody>
          <a:bodyPr wrap="square" lIns="0" tIns="0" rIns="0" bIns="0" rtlCol="0">
            <a:spAutoFit/>
          </a:bodyPr>
          <a:lstStyle/>
          <a:p>
            <a:endParaRPr lang="da-DK" sz="2000" noProof="0" dirty="0" err="1" smtClean="0"/>
          </a:p>
        </p:txBody>
      </p:sp>
      <p:sp>
        <p:nvSpPr>
          <p:cNvPr id="23" name="Tekstfelt 22"/>
          <p:cNvSpPr txBox="1"/>
          <p:nvPr/>
        </p:nvSpPr>
        <p:spPr>
          <a:xfrm>
            <a:off x="6800782" y="2121275"/>
            <a:ext cx="1117191" cy="276999"/>
          </a:xfrm>
          <a:prstGeom prst="rect">
            <a:avLst/>
          </a:prstGeom>
          <a:noFill/>
        </p:spPr>
        <p:txBody>
          <a:bodyPr wrap="square" lIns="0" tIns="0" rIns="0" bIns="0" rtlCol="0">
            <a:spAutoFit/>
          </a:bodyPr>
          <a:lstStyle/>
          <a:p>
            <a:r>
              <a:rPr lang="da-DK" sz="1800" noProof="0" dirty="0" smtClean="0">
                <a:solidFill>
                  <a:schemeClr val="bg1"/>
                </a:solidFill>
              </a:rPr>
              <a:t>EUREKA</a:t>
            </a:r>
          </a:p>
        </p:txBody>
      </p:sp>
      <p:sp>
        <p:nvSpPr>
          <p:cNvPr id="24" name="Tekstfelt 23"/>
          <p:cNvSpPr txBox="1"/>
          <p:nvPr/>
        </p:nvSpPr>
        <p:spPr>
          <a:xfrm>
            <a:off x="8481920" y="1848169"/>
            <a:ext cx="2895919" cy="738664"/>
          </a:xfrm>
          <a:prstGeom prst="rect">
            <a:avLst/>
          </a:prstGeom>
          <a:noFill/>
        </p:spPr>
        <p:txBody>
          <a:bodyPr wrap="square" lIns="0" tIns="0" rIns="0" bIns="0" rtlCol="0">
            <a:spAutoFit/>
          </a:bodyPr>
          <a:lstStyle/>
          <a:p>
            <a:r>
              <a:rPr lang="da-DK" sz="1600" noProof="0" dirty="0" smtClean="0">
                <a:solidFill>
                  <a:schemeClr val="bg1"/>
                </a:solidFill>
              </a:rPr>
              <a:t>- Globalstars </a:t>
            </a:r>
            <a:r>
              <a:rPr lang="da-DK" sz="1600" noProof="0" dirty="0" err="1" smtClean="0">
                <a:solidFill>
                  <a:schemeClr val="bg1"/>
                </a:solidFill>
              </a:rPr>
              <a:t>calls</a:t>
            </a:r>
            <a:endParaRPr lang="da-DK" sz="1600" noProof="0" dirty="0" smtClean="0">
              <a:solidFill>
                <a:schemeClr val="bg1"/>
              </a:solidFill>
            </a:endParaRPr>
          </a:p>
          <a:p>
            <a:r>
              <a:rPr lang="da-DK" sz="1600" noProof="0" dirty="0" smtClean="0">
                <a:solidFill>
                  <a:schemeClr val="bg1"/>
                </a:solidFill>
              </a:rPr>
              <a:t>- </a:t>
            </a:r>
            <a:r>
              <a:rPr lang="da-DK" sz="1600" dirty="0" smtClean="0">
                <a:solidFill>
                  <a:schemeClr val="bg1"/>
                </a:solidFill>
              </a:rPr>
              <a:t>EUREKA</a:t>
            </a:r>
          </a:p>
          <a:p>
            <a:r>
              <a:rPr lang="da-DK" sz="1600" noProof="0" dirty="0" smtClean="0">
                <a:solidFill>
                  <a:schemeClr val="bg1"/>
                </a:solidFill>
              </a:rPr>
              <a:t>- Eurostars – (art. 185)</a:t>
            </a:r>
          </a:p>
        </p:txBody>
      </p:sp>
      <p:sp>
        <p:nvSpPr>
          <p:cNvPr id="25" name="Tekstfelt 24"/>
          <p:cNvSpPr txBox="1"/>
          <p:nvPr/>
        </p:nvSpPr>
        <p:spPr>
          <a:xfrm>
            <a:off x="6438936" y="3581704"/>
            <a:ext cx="4938903" cy="1528187"/>
          </a:xfrm>
          <a:prstGeom prst="rect">
            <a:avLst/>
          </a:prstGeom>
          <a:solidFill>
            <a:schemeClr val="accent6"/>
          </a:solidFill>
        </p:spPr>
        <p:txBody>
          <a:bodyPr wrap="square" lIns="0" tIns="0" rIns="0" bIns="0" rtlCol="0">
            <a:spAutoFit/>
          </a:bodyPr>
          <a:lstStyle/>
          <a:p>
            <a:endParaRPr lang="da-DK" sz="2000" noProof="0" dirty="0" smtClean="0"/>
          </a:p>
        </p:txBody>
      </p:sp>
      <p:sp>
        <p:nvSpPr>
          <p:cNvPr id="26" name="Tekstfelt 25"/>
          <p:cNvSpPr txBox="1"/>
          <p:nvPr/>
        </p:nvSpPr>
        <p:spPr>
          <a:xfrm>
            <a:off x="6799077" y="3992505"/>
            <a:ext cx="1184620" cy="492443"/>
          </a:xfrm>
          <a:prstGeom prst="rect">
            <a:avLst/>
          </a:prstGeom>
          <a:noFill/>
        </p:spPr>
        <p:txBody>
          <a:bodyPr wrap="none" lIns="0" tIns="0" rIns="0" bIns="0" rtlCol="0">
            <a:spAutoFit/>
          </a:bodyPr>
          <a:lstStyle/>
          <a:p>
            <a:r>
              <a:rPr lang="da-DK" sz="1600" noProof="0" dirty="0" smtClean="0">
                <a:solidFill>
                  <a:schemeClr val="bg1"/>
                </a:solidFill>
              </a:rPr>
              <a:t>Bilaterale</a:t>
            </a:r>
          </a:p>
          <a:p>
            <a:r>
              <a:rPr lang="da-DK" sz="1600" noProof="0" dirty="0" smtClean="0">
                <a:solidFill>
                  <a:schemeClr val="bg1"/>
                </a:solidFill>
              </a:rPr>
              <a:t>programmes</a:t>
            </a:r>
          </a:p>
        </p:txBody>
      </p:sp>
      <p:sp>
        <p:nvSpPr>
          <p:cNvPr id="27" name="Tekstfelt 26"/>
          <p:cNvSpPr txBox="1"/>
          <p:nvPr/>
        </p:nvSpPr>
        <p:spPr>
          <a:xfrm>
            <a:off x="8481920" y="4112445"/>
            <a:ext cx="2273058" cy="246221"/>
          </a:xfrm>
          <a:prstGeom prst="rect">
            <a:avLst/>
          </a:prstGeom>
          <a:noFill/>
        </p:spPr>
        <p:txBody>
          <a:bodyPr wrap="none" lIns="0" tIns="0" rIns="0" bIns="0" rtlCol="0">
            <a:spAutoFit/>
          </a:bodyPr>
          <a:lstStyle/>
          <a:p>
            <a:r>
              <a:rPr lang="da-DK" sz="1600" noProof="0" dirty="0" smtClean="0">
                <a:solidFill>
                  <a:schemeClr val="bg1"/>
                </a:solidFill>
              </a:rPr>
              <a:t>- 10 </a:t>
            </a:r>
            <a:r>
              <a:rPr lang="da-DK" sz="1600" noProof="0" dirty="0" err="1" smtClean="0">
                <a:solidFill>
                  <a:schemeClr val="bg1"/>
                </a:solidFill>
              </a:rPr>
              <a:t>prioritized</a:t>
            </a:r>
            <a:r>
              <a:rPr lang="da-DK" sz="1600" noProof="0" dirty="0" smtClean="0">
                <a:solidFill>
                  <a:schemeClr val="bg1"/>
                </a:solidFill>
              </a:rPr>
              <a:t> </a:t>
            </a:r>
            <a:r>
              <a:rPr lang="da-DK" sz="1600" noProof="0" dirty="0" err="1" smtClean="0">
                <a:solidFill>
                  <a:schemeClr val="bg1"/>
                </a:solidFill>
              </a:rPr>
              <a:t>countries</a:t>
            </a:r>
            <a:endParaRPr lang="da-DK" sz="1600" noProof="0" dirty="0" smtClean="0">
              <a:solidFill>
                <a:schemeClr val="bg1"/>
              </a:solidFill>
            </a:endParaRPr>
          </a:p>
        </p:txBody>
      </p:sp>
    </p:spTree>
    <p:extLst>
      <p:ext uri="{BB962C8B-B14F-4D97-AF65-F5344CB8AC3E}">
        <p14:creationId xmlns:p14="http://schemas.microsoft.com/office/powerpoint/2010/main" val="4190285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2000" y="356400"/>
            <a:ext cx="11147954" cy="468000"/>
          </a:xfrm>
        </p:spPr>
        <p:txBody>
          <a:bodyPr/>
          <a:lstStyle/>
          <a:p>
            <a:r>
              <a:rPr lang="da-DK" dirty="0" smtClean="0"/>
              <a:t>IFD Regional model – Aarhus as headquarter</a:t>
            </a:r>
            <a:endParaRPr lang="da-DK" dirty="0"/>
          </a:p>
        </p:txBody>
      </p:sp>
      <p:sp>
        <p:nvSpPr>
          <p:cNvPr id="6" name="Pladsholder til dato 5"/>
          <p:cNvSpPr>
            <a:spLocks noGrp="1"/>
          </p:cNvSpPr>
          <p:nvPr>
            <p:ph type="dt" sz="half" idx="10"/>
          </p:nvPr>
        </p:nvSpPr>
        <p:spPr/>
        <p:txBody>
          <a:bodyPr/>
          <a:lstStyle/>
          <a:p>
            <a:fld id="{B0ECF1C5-2576-4C1C-91FD-5544DEC2C672}" type="datetime1">
              <a:rPr lang="da-DK" smtClean="0"/>
              <a:t>15-11-2018</a:t>
            </a:fld>
            <a:endParaRPr lang="da-DK" dirty="0"/>
          </a:p>
        </p:txBody>
      </p:sp>
      <p:sp>
        <p:nvSpPr>
          <p:cNvPr id="8" name="Pladsholder til diasnummer 7"/>
          <p:cNvSpPr>
            <a:spLocks noGrp="1"/>
          </p:cNvSpPr>
          <p:nvPr>
            <p:ph type="sldNum" sz="quarter" idx="12"/>
          </p:nvPr>
        </p:nvSpPr>
        <p:spPr>
          <a:xfrm>
            <a:off x="11010797" y="6304944"/>
            <a:ext cx="395389" cy="365210"/>
          </a:xfrm>
        </p:spPr>
        <p:txBody>
          <a:bodyPr/>
          <a:lstStyle/>
          <a:p>
            <a:fld id="{667EC89C-17A0-4E64-A6D2-B825673CEEDF}" type="slidenum">
              <a:rPr lang="da-DK" smtClean="0"/>
              <a:t>3</a:t>
            </a:fld>
            <a:endParaRPr lang="da-DK" dirty="0"/>
          </a:p>
        </p:txBody>
      </p:sp>
      <p:sp>
        <p:nvSpPr>
          <p:cNvPr id="19" name="Pladsholder til indhold 9"/>
          <p:cNvSpPr>
            <a:spLocks noGrp="1"/>
          </p:cNvSpPr>
          <p:nvPr>
            <p:ph sz="quarter" idx="14"/>
          </p:nvPr>
        </p:nvSpPr>
        <p:spPr>
          <a:xfrm>
            <a:off x="6095154" y="1855357"/>
            <a:ext cx="5113337" cy="3727450"/>
          </a:xfrm>
        </p:spPr>
        <p:txBody>
          <a:bodyPr/>
          <a:lstStyle/>
          <a:p>
            <a:pPr>
              <a:lnSpc>
                <a:spcPct val="100000"/>
              </a:lnSpc>
            </a:pPr>
            <a:endParaRPr lang="da-DK" dirty="0" smtClean="0"/>
          </a:p>
          <a:p>
            <a:pPr>
              <a:lnSpc>
                <a:spcPct val="100000"/>
              </a:lnSpc>
            </a:pPr>
            <a:endParaRPr lang="da-DK" dirty="0" smtClean="0"/>
          </a:p>
          <a:p>
            <a:pPr>
              <a:lnSpc>
                <a:spcPct val="100000"/>
              </a:lnSpc>
            </a:pPr>
            <a:r>
              <a:rPr lang="da-DK" sz="2400" dirty="0" smtClean="0"/>
              <a:t>Headquarter in Aarhus is under establishment</a:t>
            </a:r>
          </a:p>
          <a:p>
            <a:pPr>
              <a:lnSpc>
                <a:spcPct val="100000"/>
              </a:lnSpc>
            </a:pPr>
            <a:endParaRPr lang="da-DK" sz="2400" dirty="0" smtClean="0"/>
          </a:p>
          <a:p>
            <a:pPr>
              <a:lnSpc>
                <a:spcPct val="100000"/>
              </a:lnSpc>
            </a:pPr>
            <a:r>
              <a:rPr lang="da-DK" sz="2400" dirty="0" smtClean="0"/>
              <a:t>Aarhus, Odense, Aalborg and Copenhagen</a:t>
            </a:r>
          </a:p>
          <a:p>
            <a:pPr>
              <a:lnSpc>
                <a:spcPct val="100000"/>
              </a:lnSpc>
            </a:pPr>
            <a:endParaRPr lang="da-DK" sz="2400" dirty="0"/>
          </a:p>
          <a:p>
            <a:pPr>
              <a:lnSpc>
                <a:spcPct val="100000"/>
              </a:lnSpc>
            </a:pPr>
            <a:r>
              <a:rPr lang="en-US" sz="2400" dirty="0"/>
              <a:t>Strengthening the regional presence across </a:t>
            </a:r>
            <a:r>
              <a:rPr lang="en-US" sz="2400" dirty="0" smtClean="0"/>
              <a:t>Denmark</a:t>
            </a:r>
          </a:p>
          <a:p>
            <a:pPr>
              <a:lnSpc>
                <a:spcPct val="100000"/>
              </a:lnSpc>
            </a:pPr>
            <a:endParaRPr lang="en-US" sz="2400" dirty="0"/>
          </a:p>
          <a:p>
            <a:pPr marL="0" indent="0">
              <a:lnSpc>
                <a:spcPct val="100000"/>
              </a:lnSpc>
              <a:buNone/>
            </a:pPr>
            <a:endParaRPr lang="da-DK" sz="2400" dirty="0"/>
          </a:p>
          <a:p>
            <a:pPr marL="0" indent="0">
              <a:lnSpc>
                <a:spcPct val="100000"/>
              </a:lnSpc>
              <a:buNone/>
            </a:pPr>
            <a:endParaRPr lang="da-DK" sz="2800" dirty="0"/>
          </a:p>
        </p:txBody>
      </p:sp>
      <p:pic>
        <p:nvPicPr>
          <p:cNvPr id="90114" name="Picture 2" descr="Billedresultat for aarhus aalborg odense kÃ¸benhavn kort"/>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colorTemperature colorTemp="4700"/>
                    </a14:imgEffect>
                    <a14:imgEffect>
                      <a14:saturation sat="30000"/>
                    </a14:imgEffect>
                  </a14:imgLayer>
                </a14:imgProps>
              </a:ext>
              <a:ext uri="{28A0092B-C50C-407E-A947-70E740481C1C}">
                <a14:useLocalDpi xmlns:a14="http://schemas.microsoft.com/office/drawing/2010/main" val="0"/>
              </a:ext>
            </a:extLst>
          </a:blip>
          <a:srcRect/>
          <a:stretch>
            <a:fillRect/>
          </a:stretch>
        </p:blipFill>
        <p:spPr bwMode="auto">
          <a:xfrm>
            <a:off x="458432" y="1621984"/>
            <a:ext cx="4523471" cy="4600140"/>
          </a:xfrm>
          <a:prstGeom prst="rect">
            <a:avLst/>
          </a:prstGeom>
          <a:noFill/>
          <a:effectLst>
            <a:innerShdw blurRad="63500" dist="50800" dir="13500000">
              <a:prstClr val="black">
                <a:alpha val="50000"/>
              </a:prstClr>
            </a:innerShdw>
          </a:effectLst>
          <a:extLst>
            <a:ext uri="{909E8E84-426E-40dd-AFC4-6F175D3DCCD1}">
              <a14:hiddenFill xmlns="" xmlns:a14="http://schemas.microsoft.com/office/drawing/2010/main">
                <a:solidFill>
                  <a:srgbClr val="FFFFFF"/>
                </a:solidFill>
              </a14:hiddenFill>
            </a:ext>
          </a:extLst>
        </p:spPr>
      </p:pic>
      <p:sp>
        <p:nvSpPr>
          <p:cNvPr id="3" name="Ellipse 2"/>
          <p:cNvSpPr/>
          <p:nvPr/>
        </p:nvSpPr>
        <p:spPr>
          <a:xfrm>
            <a:off x="2119210" y="3719082"/>
            <a:ext cx="360000" cy="360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9" name="Ellipse 8"/>
          <p:cNvSpPr/>
          <p:nvPr/>
        </p:nvSpPr>
        <p:spPr>
          <a:xfrm>
            <a:off x="2011210" y="2657763"/>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0" name="Ellipse 9"/>
          <p:cNvSpPr/>
          <p:nvPr/>
        </p:nvSpPr>
        <p:spPr>
          <a:xfrm>
            <a:off x="2263210" y="477788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
        <p:nvSpPr>
          <p:cNvPr id="11" name="Ellipse 10"/>
          <p:cNvSpPr/>
          <p:nvPr/>
        </p:nvSpPr>
        <p:spPr>
          <a:xfrm>
            <a:off x="3696156" y="4544437"/>
            <a:ext cx="216000" cy="21600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smtClean="0"/>
          </a:p>
        </p:txBody>
      </p:sp>
    </p:spTree>
    <p:extLst>
      <p:ext uri="{BB962C8B-B14F-4D97-AF65-F5344CB8AC3E}">
        <p14:creationId xmlns:p14="http://schemas.microsoft.com/office/powerpoint/2010/main" val="2326541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126" y="818963"/>
            <a:ext cx="10612438" cy="468000"/>
          </a:xfrm>
        </p:spPr>
        <p:txBody>
          <a:bodyPr/>
          <a:lstStyle/>
          <a:p>
            <a:r>
              <a:rPr lang="da-DK" sz="2400" b="0" dirty="0" smtClean="0"/>
              <a:t>IFD budget: DKK 150-175m</a:t>
            </a:r>
            <a:endParaRPr lang="da-DK" sz="2400" b="0" dirty="0"/>
          </a:p>
        </p:txBody>
      </p:sp>
      <p:sp>
        <p:nvSpPr>
          <p:cNvPr id="6" name="Pladsholder til dato 5"/>
          <p:cNvSpPr>
            <a:spLocks noGrp="1"/>
          </p:cNvSpPr>
          <p:nvPr>
            <p:ph type="dt" sz="half" idx="10"/>
          </p:nvPr>
        </p:nvSpPr>
        <p:spPr>
          <a:xfrm>
            <a:off x="-3355001" y="1661542"/>
            <a:ext cx="1522786" cy="365210"/>
          </a:xfrm>
        </p:spPr>
        <p:txBody>
          <a:bodyPr/>
          <a:lstStyle/>
          <a:p>
            <a:fld id="{B0ECF1C5-2576-4C1C-91FD-5544DEC2C672}" type="datetime1">
              <a:rPr lang="da-DK" smtClean="0">
                <a:solidFill>
                  <a:prstClr val="white">
                    <a:lumMod val="75000"/>
                  </a:prstClr>
                </a:solidFill>
              </a:rPr>
              <a:pPr/>
              <a:t>15-11-2018</a:t>
            </a:fld>
            <a:endParaRPr lang="da-DK" dirty="0">
              <a:solidFill>
                <a:prstClr val="white">
                  <a:lumMod val="75000"/>
                </a:prstClr>
              </a:solidFill>
            </a:endParaRPr>
          </a:p>
        </p:txBody>
      </p:sp>
      <p:sp>
        <p:nvSpPr>
          <p:cNvPr id="8" name="Pladsholder til diasnummer 7"/>
          <p:cNvSpPr>
            <a:spLocks noGrp="1"/>
          </p:cNvSpPr>
          <p:nvPr>
            <p:ph type="sldNum" sz="quarter" idx="12"/>
          </p:nvPr>
        </p:nvSpPr>
        <p:spPr/>
        <p:txBody>
          <a:bodyPr/>
          <a:lstStyle/>
          <a:p>
            <a:fld id="{667EC89C-17A0-4E64-A6D2-B825673CEEDF}" type="slidenum">
              <a:rPr lang="da-DK" smtClean="0"/>
              <a:pPr/>
              <a:t>30</a:t>
            </a:fld>
            <a:endParaRPr lang="da-DK" dirty="0"/>
          </a:p>
        </p:txBody>
      </p:sp>
      <p:sp>
        <p:nvSpPr>
          <p:cNvPr id="80" name="Rektangel 79"/>
          <p:cNvSpPr/>
          <p:nvPr/>
        </p:nvSpPr>
        <p:spPr>
          <a:xfrm>
            <a:off x="82028" y="1832796"/>
            <a:ext cx="1930782"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err="1" smtClean="0">
                <a:solidFill>
                  <a:schemeClr val="bg1"/>
                </a:solidFill>
              </a:rPr>
              <a:t>Bioresources</a:t>
            </a:r>
            <a:endParaRPr lang="da-DK" sz="1600" dirty="0">
              <a:solidFill>
                <a:schemeClr val="bg1"/>
              </a:solidFill>
            </a:endParaRPr>
          </a:p>
        </p:txBody>
      </p:sp>
      <p:sp>
        <p:nvSpPr>
          <p:cNvPr id="81" name="Rektangel 80"/>
          <p:cNvSpPr/>
          <p:nvPr/>
        </p:nvSpPr>
        <p:spPr>
          <a:xfrm>
            <a:off x="93593" y="4844456"/>
            <a:ext cx="1919217"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Advanced Technologies</a:t>
            </a:r>
            <a:endParaRPr lang="da-DK" sz="1600" dirty="0">
              <a:solidFill>
                <a:schemeClr val="bg1"/>
              </a:solidFill>
            </a:endParaRPr>
          </a:p>
        </p:txBody>
      </p:sp>
      <p:sp>
        <p:nvSpPr>
          <p:cNvPr id="82" name="Rektangel 81"/>
          <p:cNvSpPr/>
          <p:nvPr/>
        </p:nvSpPr>
        <p:spPr>
          <a:xfrm>
            <a:off x="63221" y="3099015"/>
            <a:ext cx="1938024" cy="553998"/>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500" dirty="0" smtClean="0">
                <a:solidFill>
                  <a:schemeClr val="bg1"/>
                </a:solidFill>
              </a:rPr>
              <a:t>Environment/Water</a:t>
            </a:r>
          </a:p>
          <a:p>
            <a:pPr algn="ctr"/>
            <a:endParaRPr lang="da-DK" sz="1500" dirty="0">
              <a:solidFill>
                <a:schemeClr val="bg1"/>
              </a:solidFill>
            </a:endParaRPr>
          </a:p>
        </p:txBody>
      </p:sp>
      <p:sp>
        <p:nvSpPr>
          <p:cNvPr id="83" name="Rektangel 82"/>
          <p:cNvSpPr/>
          <p:nvPr/>
        </p:nvSpPr>
        <p:spPr>
          <a:xfrm>
            <a:off x="63221" y="3824458"/>
            <a:ext cx="1911975"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Life </a:t>
            </a:r>
            <a:r>
              <a:rPr lang="da-DK" sz="1600" dirty="0" err="1" smtClean="0">
                <a:solidFill>
                  <a:schemeClr val="bg1"/>
                </a:solidFill>
              </a:rPr>
              <a:t>sciences</a:t>
            </a:r>
            <a:endParaRPr lang="da-DK" sz="1600" dirty="0">
              <a:solidFill>
                <a:schemeClr val="bg1"/>
              </a:solidFill>
            </a:endParaRPr>
          </a:p>
        </p:txBody>
      </p:sp>
      <p:sp>
        <p:nvSpPr>
          <p:cNvPr id="84" name="Rektangel 83"/>
          <p:cNvSpPr/>
          <p:nvPr/>
        </p:nvSpPr>
        <p:spPr>
          <a:xfrm>
            <a:off x="74786" y="2342795"/>
            <a:ext cx="1938024" cy="584775"/>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Energy/Transport/Building</a:t>
            </a:r>
            <a:endParaRPr lang="da-DK" sz="1600" dirty="0">
              <a:solidFill>
                <a:schemeClr val="bg1"/>
              </a:solidFill>
            </a:endParaRPr>
          </a:p>
        </p:txBody>
      </p:sp>
      <p:sp>
        <p:nvSpPr>
          <p:cNvPr id="88" name="Rektangel 87"/>
          <p:cNvSpPr/>
          <p:nvPr/>
        </p:nvSpPr>
        <p:spPr>
          <a:xfrm>
            <a:off x="93592" y="4334457"/>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SSH</a:t>
            </a:r>
            <a:endParaRPr lang="da-DK" sz="1600" dirty="0">
              <a:solidFill>
                <a:schemeClr val="bg1"/>
              </a:solidFill>
            </a:endParaRPr>
          </a:p>
        </p:txBody>
      </p:sp>
      <p:sp>
        <p:nvSpPr>
          <p:cNvPr id="85" name="Rektangel 106"/>
          <p:cNvSpPr/>
          <p:nvPr/>
        </p:nvSpPr>
        <p:spPr>
          <a:xfrm>
            <a:off x="3705831" y="4305932"/>
            <a:ext cx="206421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AAL SCP 2019</a:t>
            </a:r>
            <a:endParaRPr lang="da-DK" sz="1400" dirty="0">
              <a:solidFill>
                <a:srgbClr val="1E4148"/>
              </a:solidFill>
            </a:endParaRPr>
          </a:p>
        </p:txBody>
      </p:sp>
      <p:sp>
        <p:nvSpPr>
          <p:cNvPr id="94" name="Rektangel 72"/>
          <p:cNvSpPr/>
          <p:nvPr/>
        </p:nvSpPr>
        <p:spPr>
          <a:xfrm>
            <a:off x="364057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PermERA</a:t>
            </a:r>
            <a:r>
              <a:rPr lang="da-DK" sz="1400" dirty="0" smtClean="0">
                <a:solidFill>
                  <a:srgbClr val="1E4148"/>
                </a:solidFill>
              </a:rPr>
              <a:t> 2019</a:t>
            </a:r>
            <a:endParaRPr lang="da-DK" sz="1400" dirty="0">
              <a:solidFill>
                <a:srgbClr val="1E4148"/>
              </a:solidFill>
            </a:endParaRPr>
          </a:p>
        </p:txBody>
      </p:sp>
      <p:sp>
        <p:nvSpPr>
          <p:cNvPr id="95" name="Rektangel 73"/>
          <p:cNvSpPr/>
          <p:nvPr/>
        </p:nvSpPr>
        <p:spPr>
          <a:xfrm>
            <a:off x="6327902" y="2958248"/>
            <a:ext cx="174020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China 2019</a:t>
            </a:r>
            <a:endParaRPr lang="da-DK" sz="1400" dirty="0">
              <a:solidFill>
                <a:srgbClr val="1E4148"/>
              </a:solidFill>
            </a:endParaRPr>
          </a:p>
        </p:txBody>
      </p:sp>
      <p:sp>
        <p:nvSpPr>
          <p:cNvPr id="98" name="Rektangel 74"/>
          <p:cNvSpPr/>
          <p:nvPr/>
        </p:nvSpPr>
        <p:spPr>
          <a:xfrm>
            <a:off x="5848033" y="4284794"/>
            <a:ext cx="1525174"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Urban</a:t>
            </a:r>
            <a:endParaRPr lang="da-DK" sz="1400" dirty="0">
              <a:solidFill>
                <a:srgbClr val="1E4148"/>
              </a:solidFill>
            </a:endParaRPr>
          </a:p>
        </p:txBody>
      </p:sp>
      <p:sp>
        <p:nvSpPr>
          <p:cNvPr id="99" name="Rektangel 76"/>
          <p:cNvSpPr/>
          <p:nvPr/>
        </p:nvSpPr>
        <p:spPr>
          <a:xfrm>
            <a:off x="7807940" y="4859542"/>
            <a:ext cx="418665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Globalstars – Asia/USA </a:t>
            </a:r>
          </a:p>
        </p:txBody>
      </p:sp>
      <p:sp>
        <p:nvSpPr>
          <p:cNvPr id="107" name="Rektangel 77"/>
          <p:cNvSpPr/>
          <p:nvPr/>
        </p:nvSpPr>
        <p:spPr>
          <a:xfrm>
            <a:off x="2248333" y="2400556"/>
            <a:ext cx="249471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India – Water &amp; Energy</a:t>
            </a:r>
            <a:endParaRPr lang="da-DK" sz="1400" dirty="0">
              <a:solidFill>
                <a:srgbClr val="1E4148"/>
              </a:solidFill>
            </a:endParaRPr>
          </a:p>
        </p:txBody>
      </p:sp>
      <p:sp>
        <p:nvSpPr>
          <p:cNvPr id="108" name="Rektangel 78"/>
          <p:cNvSpPr/>
          <p:nvPr/>
        </p:nvSpPr>
        <p:spPr>
          <a:xfrm>
            <a:off x="4958483" y="5582180"/>
            <a:ext cx="177909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11</a:t>
            </a:r>
            <a:endParaRPr lang="da-DK" sz="1400" dirty="0">
              <a:solidFill>
                <a:srgbClr val="1E4148"/>
              </a:solidFill>
            </a:endParaRPr>
          </a:p>
        </p:txBody>
      </p:sp>
      <p:sp>
        <p:nvSpPr>
          <p:cNvPr id="109" name="Rektangel 84"/>
          <p:cNvSpPr/>
          <p:nvPr/>
        </p:nvSpPr>
        <p:spPr>
          <a:xfrm>
            <a:off x="9819723" y="5574105"/>
            <a:ext cx="217486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12 - 2020</a:t>
            </a:r>
            <a:endParaRPr lang="da-DK" sz="1400" dirty="0">
              <a:solidFill>
                <a:srgbClr val="1E4148"/>
              </a:solidFill>
            </a:endParaRPr>
          </a:p>
        </p:txBody>
      </p:sp>
      <p:sp>
        <p:nvSpPr>
          <p:cNvPr id="128" name="Rektangel 88"/>
          <p:cNvSpPr/>
          <p:nvPr/>
        </p:nvSpPr>
        <p:spPr>
          <a:xfrm>
            <a:off x="7712680" y="1842237"/>
            <a:ext cx="2062250"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Nordic Aqua </a:t>
            </a:r>
            <a:r>
              <a:rPr lang="da-DK" sz="1400" dirty="0" err="1">
                <a:solidFill>
                  <a:srgbClr val="1E4148"/>
                </a:solidFill>
              </a:rPr>
              <a:t>C</a:t>
            </a:r>
            <a:r>
              <a:rPr lang="da-DK" sz="1400" dirty="0" err="1" smtClean="0">
                <a:solidFill>
                  <a:srgbClr val="1E4148"/>
                </a:solidFill>
              </a:rPr>
              <a:t>ulture</a:t>
            </a:r>
            <a:endParaRPr lang="da-DK" sz="1400" dirty="0">
              <a:solidFill>
                <a:srgbClr val="1E4148"/>
              </a:solidFill>
            </a:endParaRPr>
          </a:p>
        </p:txBody>
      </p:sp>
      <p:sp>
        <p:nvSpPr>
          <p:cNvPr id="41" name="Rektangel 40"/>
          <p:cNvSpPr/>
          <p:nvPr/>
        </p:nvSpPr>
        <p:spPr>
          <a:xfrm>
            <a:off x="93593" y="5600678"/>
            <a:ext cx="1919217" cy="338554"/>
          </a:xfrm>
          <a:prstGeom prst="rect">
            <a:avLst/>
          </a:prstGeom>
          <a:solidFill>
            <a:srgbClr val="1E41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a-DK" sz="1600" dirty="0" smtClean="0">
                <a:solidFill>
                  <a:schemeClr val="bg1"/>
                </a:solidFill>
              </a:rPr>
              <a:t>SME</a:t>
            </a:r>
            <a:endParaRPr lang="da-DK" sz="1600" dirty="0">
              <a:solidFill>
                <a:schemeClr val="bg1"/>
              </a:solidFill>
            </a:endParaRPr>
          </a:p>
        </p:txBody>
      </p:sp>
      <p:sp>
        <p:nvSpPr>
          <p:cNvPr id="44" name="Rektangel 84"/>
          <p:cNvSpPr/>
          <p:nvPr/>
        </p:nvSpPr>
        <p:spPr>
          <a:xfrm>
            <a:off x="2248332" y="5596122"/>
            <a:ext cx="194075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Eurostars 10</a:t>
            </a:r>
            <a:endParaRPr lang="da-DK" sz="1400" dirty="0">
              <a:solidFill>
                <a:srgbClr val="1E4148"/>
              </a:solidFill>
            </a:endParaRPr>
          </a:p>
        </p:txBody>
      </p:sp>
      <p:sp>
        <p:nvSpPr>
          <p:cNvPr id="45" name="Rektangel 55"/>
          <p:cNvSpPr/>
          <p:nvPr/>
        </p:nvSpPr>
        <p:spPr>
          <a:xfrm>
            <a:off x="2248333" y="2995374"/>
            <a:ext cx="162485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RegSYS</a:t>
            </a:r>
            <a:r>
              <a:rPr lang="da-DK" sz="1400" dirty="0" smtClean="0">
                <a:solidFill>
                  <a:srgbClr val="1E4148"/>
                </a:solidFill>
              </a:rPr>
              <a:t> SES 18</a:t>
            </a:r>
            <a:endParaRPr lang="da-DK" sz="1400" dirty="0">
              <a:solidFill>
                <a:srgbClr val="1E4148"/>
              </a:solidFill>
            </a:endParaRPr>
          </a:p>
        </p:txBody>
      </p:sp>
      <p:sp>
        <p:nvSpPr>
          <p:cNvPr id="46" name="Rektangel 55"/>
          <p:cNvSpPr/>
          <p:nvPr/>
        </p:nvSpPr>
        <p:spPr>
          <a:xfrm>
            <a:off x="2248333" y="1842237"/>
            <a:ext cx="150744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AMR</a:t>
            </a:r>
            <a:endParaRPr lang="da-DK" sz="1400" dirty="0">
              <a:solidFill>
                <a:srgbClr val="1E4148"/>
              </a:solidFill>
            </a:endParaRPr>
          </a:p>
        </p:txBody>
      </p:sp>
      <p:sp>
        <p:nvSpPr>
          <p:cNvPr id="47" name="Rektangel 55"/>
          <p:cNvSpPr/>
          <p:nvPr/>
        </p:nvSpPr>
        <p:spPr>
          <a:xfrm>
            <a:off x="3997170" y="1842237"/>
            <a:ext cx="157444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a:t>
            </a:r>
            <a:r>
              <a:rPr lang="da-DK" sz="1400" dirty="0" err="1" smtClean="0">
                <a:solidFill>
                  <a:srgbClr val="1E4148"/>
                </a:solidFill>
              </a:rPr>
              <a:t>Brazil</a:t>
            </a:r>
            <a:endParaRPr lang="da-DK" sz="1400" dirty="0">
              <a:solidFill>
                <a:srgbClr val="1E4148"/>
              </a:solidFill>
            </a:endParaRPr>
          </a:p>
        </p:txBody>
      </p:sp>
      <p:sp>
        <p:nvSpPr>
          <p:cNvPr id="48" name="Rektangel 55"/>
          <p:cNvSpPr/>
          <p:nvPr/>
        </p:nvSpPr>
        <p:spPr>
          <a:xfrm>
            <a:off x="5181253"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REGSYS SES </a:t>
            </a:r>
            <a:endParaRPr lang="da-DK" sz="1400" dirty="0">
              <a:solidFill>
                <a:srgbClr val="1E4148"/>
              </a:solidFill>
            </a:endParaRPr>
          </a:p>
        </p:txBody>
      </p:sp>
      <p:sp>
        <p:nvSpPr>
          <p:cNvPr id="49" name="Rektangel 55"/>
          <p:cNvSpPr/>
          <p:nvPr/>
        </p:nvSpPr>
        <p:spPr>
          <a:xfrm>
            <a:off x="2248332" y="3815499"/>
            <a:ext cx="119189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JPND 2019</a:t>
            </a:r>
            <a:endParaRPr lang="da-DK" sz="1400" dirty="0">
              <a:solidFill>
                <a:srgbClr val="1E4148"/>
              </a:solidFill>
            </a:endParaRPr>
          </a:p>
        </p:txBody>
      </p:sp>
      <p:sp>
        <p:nvSpPr>
          <p:cNvPr id="39" name="Rektangel 88"/>
          <p:cNvSpPr/>
          <p:nvPr/>
        </p:nvSpPr>
        <p:spPr>
          <a:xfrm>
            <a:off x="8704406" y="4279175"/>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NordForsk – </a:t>
            </a:r>
            <a:r>
              <a:rPr lang="da-DK" sz="1400" dirty="0" err="1" smtClean="0">
                <a:solidFill>
                  <a:srgbClr val="1E4148"/>
                </a:solidFill>
              </a:rPr>
              <a:t>Puclic</a:t>
            </a:r>
            <a:r>
              <a:rPr lang="da-DK" sz="1400" dirty="0" smtClean="0">
                <a:solidFill>
                  <a:srgbClr val="1E4148"/>
                </a:solidFill>
              </a:rPr>
              <a:t> </a:t>
            </a:r>
            <a:r>
              <a:rPr lang="da-DK" sz="1400" dirty="0" err="1" smtClean="0">
                <a:solidFill>
                  <a:srgbClr val="1E4148"/>
                </a:solidFill>
              </a:rPr>
              <a:t>Digitalization</a:t>
            </a:r>
            <a:r>
              <a:rPr lang="da-DK" sz="1400" dirty="0" smtClean="0">
                <a:solidFill>
                  <a:srgbClr val="1E4148"/>
                </a:solidFill>
              </a:rPr>
              <a:t> i</a:t>
            </a:r>
            <a:endParaRPr lang="da-DK" sz="1400" dirty="0">
              <a:solidFill>
                <a:srgbClr val="1E4148"/>
              </a:solidFill>
            </a:endParaRPr>
          </a:p>
        </p:txBody>
      </p:sp>
      <p:sp>
        <p:nvSpPr>
          <p:cNvPr id="40" name="Rektangel 88"/>
          <p:cNvSpPr/>
          <p:nvPr/>
        </p:nvSpPr>
        <p:spPr>
          <a:xfrm>
            <a:off x="3694041" y="4866570"/>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Quantum Computing</a:t>
            </a:r>
            <a:endParaRPr lang="da-DK" sz="1400" dirty="0">
              <a:solidFill>
                <a:srgbClr val="1E4148"/>
              </a:solidFill>
            </a:endParaRPr>
          </a:p>
        </p:txBody>
      </p:sp>
      <p:sp>
        <p:nvSpPr>
          <p:cNvPr id="42" name="Rektangel 88"/>
          <p:cNvSpPr/>
          <p:nvPr/>
        </p:nvSpPr>
        <p:spPr>
          <a:xfrm>
            <a:off x="4005389" y="2953920"/>
            <a:ext cx="2230706"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Ocean – Micro Plastic</a:t>
            </a:r>
            <a:endParaRPr lang="da-DK" sz="1400" dirty="0">
              <a:solidFill>
                <a:srgbClr val="1E4148"/>
              </a:solidFill>
            </a:endParaRPr>
          </a:p>
        </p:txBody>
      </p:sp>
      <p:sp>
        <p:nvSpPr>
          <p:cNvPr id="50" name="Rektangel 88"/>
          <p:cNvSpPr/>
          <p:nvPr/>
        </p:nvSpPr>
        <p:spPr>
          <a:xfrm>
            <a:off x="7547881" y="2400556"/>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DK-China 2020-21</a:t>
            </a:r>
            <a:endParaRPr lang="da-DK" sz="1400" dirty="0">
              <a:solidFill>
                <a:srgbClr val="1E4148"/>
              </a:solidFill>
            </a:endParaRPr>
          </a:p>
        </p:txBody>
      </p:sp>
      <p:sp>
        <p:nvSpPr>
          <p:cNvPr id="51" name="Rektangel 88"/>
          <p:cNvSpPr/>
          <p:nvPr/>
        </p:nvSpPr>
        <p:spPr>
          <a:xfrm>
            <a:off x="8612362" y="2972299"/>
            <a:ext cx="208008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DK-India 2020</a:t>
            </a:r>
            <a:endParaRPr lang="da-DK" sz="1400" dirty="0">
              <a:solidFill>
                <a:srgbClr val="1E4148"/>
              </a:solidFill>
            </a:endParaRPr>
          </a:p>
        </p:txBody>
      </p:sp>
      <p:sp>
        <p:nvSpPr>
          <p:cNvPr id="52" name="Rektangel 88"/>
          <p:cNvSpPr/>
          <p:nvPr/>
        </p:nvSpPr>
        <p:spPr>
          <a:xfrm>
            <a:off x="8704405" y="3825964"/>
            <a:ext cx="3290185"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DK – Japan Tele/</a:t>
            </a:r>
            <a:r>
              <a:rPr lang="da-DK" sz="1400" dirty="0" err="1">
                <a:solidFill>
                  <a:srgbClr val="1E4148"/>
                </a:solidFill>
              </a:rPr>
              <a:t>R</a:t>
            </a:r>
            <a:r>
              <a:rPr lang="da-DK" sz="1400" dirty="0" err="1" smtClean="0">
                <a:solidFill>
                  <a:srgbClr val="1E4148"/>
                </a:solidFill>
              </a:rPr>
              <a:t>obotic</a:t>
            </a:r>
            <a:r>
              <a:rPr lang="da-DK" sz="1400" dirty="0" smtClean="0">
                <a:solidFill>
                  <a:srgbClr val="1E4148"/>
                </a:solidFill>
              </a:rPr>
              <a:t>-Health </a:t>
            </a:r>
          </a:p>
        </p:txBody>
      </p:sp>
      <p:sp>
        <p:nvSpPr>
          <p:cNvPr id="53" name="Rektangel 88"/>
          <p:cNvSpPr/>
          <p:nvPr/>
        </p:nvSpPr>
        <p:spPr>
          <a:xfrm>
            <a:off x="2248333" y="3278635"/>
            <a:ext cx="2880448"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JPI </a:t>
            </a:r>
            <a:r>
              <a:rPr lang="da-DK" sz="1400" dirty="0" err="1" smtClean="0">
                <a:solidFill>
                  <a:srgbClr val="1E4148"/>
                </a:solidFill>
              </a:rPr>
              <a:t>Emergent</a:t>
            </a:r>
            <a:r>
              <a:rPr lang="da-DK" sz="1400" dirty="0" smtClean="0">
                <a:solidFill>
                  <a:srgbClr val="1E4148"/>
                </a:solidFill>
              </a:rPr>
              <a:t> </a:t>
            </a:r>
            <a:r>
              <a:rPr lang="da-DK" sz="1400" dirty="0" err="1" smtClean="0">
                <a:solidFill>
                  <a:srgbClr val="1E4148"/>
                </a:solidFill>
              </a:rPr>
              <a:t>Pollutants</a:t>
            </a:r>
            <a:r>
              <a:rPr lang="da-DK" sz="1400" dirty="0" smtClean="0">
                <a:solidFill>
                  <a:srgbClr val="1E4148"/>
                </a:solidFill>
              </a:rPr>
              <a:t> &amp; AMR</a:t>
            </a:r>
            <a:endParaRPr lang="da-DK" sz="1400" dirty="0">
              <a:solidFill>
                <a:srgbClr val="1E4148"/>
              </a:solidFill>
            </a:endParaRPr>
          </a:p>
        </p:txBody>
      </p:sp>
      <p:sp>
        <p:nvSpPr>
          <p:cNvPr id="54" name="Rektangel 88"/>
          <p:cNvSpPr/>
          <p:nvPr/>
        </p:nvSpPr>
        <p:spPr>
          <a:xfrm>
            <a:off x="5812999" y="1842237"/>
            <a:ext cx="1658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Blue </a:t>
            </a:r>
            <a:r>
              <a:rPr lang="da-DK" sz="1400" dirty="0" err="1" smtClean="0">
                <a:solidFill>
                  <a:srgbClr val="1E4148"/>
                </a:solidFill>
              </a:rPr>
              <a:t>BioEconomy</a:t>
            </a:r>
            <a:endParaRPr lang="da-DK" sz="1400" dirty="0">
              <a:solidFill>
                <a:srgbClr val="1E4148"/>
              </a:solidFill>
            </a:endParaRPr>
          </a:p>
        </p:txBody>
      </p:sp>
      <p:sp>
        <p:nvSpPr>
          <p:cNvPr id="55" name="Rektangel 88"/>
          <p:cNvSpPr/>
          <p:nvPr/>
        </p:nvSpPr>
        <p:spPr>
          <a:xfrm>
            <a:off x="5645876" y="3280361"/>
            <a:ext cx="2422231"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err="1" smtClean="0">
                <a:solidFill>
                  <a:srgbClr val="1E4148"/>
                </a:solidFill>
              </a:rPr>
              <a:t>Biodiversity</a:t>
            </a:r>
            <a:r>
              <a:rPr lang="da-DK" sz="1400" dirty="0" smtClean="0">
                <a:solidFill>
                  <a:srgbClr val="1E4148"/>
                </a:solidFill>
              </a:rPr>
              <a:t> and </a:t>
            </a:r>
            <a:r>
              <a:rPr lang="da-DK" sz="1400" dirty="0" err="1" smtClean="0">
                <a:solidFill>
                  <a:srgbClr val="1E4148"/>
                </a:solidFill>
              </a:rPr>
              <a:t>climate</a:t>
            </a:r>
            <a:endParaRPr lang="da-DK" sz="1400" dirty="0">
              <a:solidFill>
                <a:srgbClr val="1E4148"/>
              </a:solidFill>
            </a:endParaRPr>
          </a:p>
        </p:txBody>
      </p:sp>
      <p:sp>
        <p:nvSpPr>
          <p:cNvPr id="56" name="Rektangel 88"/>
          <p:cNvSpPr/>
          <p:nvPr/>
        </p:nvSpPr>
        <p:spPr>
          <a:xfrm>
            <a:off x="5693102" y="4859542"/>
            <a:ext cx="1930787"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Industry 4.0</a:t>
            </a:r>
            <a:endParaRPr lang="da-DK" sz="1400" dirty="0">
              <a:solidFill>
                <a:srgbClr val="1E4148"/>
              </a:solidFill>
            </a:endParaRPr>
          </a:p>
        </p:txBody>
      </p:sp>
      <p:sp>
        <p:nvSpPr>
          <p:cNvPr id="58" name="Rektangel 72"/>
          <p:cNvSpPr/>
          <p:nvPr/>
        </p:nvSpPr>
        <p:spPr>
          <a:xfrm>
            <a:off x="5710224" y="3821039"/>
            <a:ext cx="1921889"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IMI Promotion</a:t>
            </a:r>
            <a:endParaRPr lang="da-DK" sz="1400" dirty="0">
              <a:solidFill>
                <a:srgbClr val="1E4148"/>
              </a:solidFill>
            </a:endParaRPr>
          </a:p>
        </p:txBody>
      </p:sp>
      <p:sp>
        <p:nvSpPr>
          <p:cNvPr id="59" name="Rektangel 55"/>
          <p:cNvSpPr/>
          <p:nvPr/>
        </p:nvSpPr>
        <p:spPr>
          <a:xfrm>
            <a:off x="9878299" y="2400556"/>
            <a:ext cx="2116292" cy="3240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rgbClr val="1E4148"/>
                </a:solidFill>
              </a:rPr>
              <a:t>Nordisk </a:t>
            </a:r>
            <a:r>
              <a:rPr lang="da-DK" sz="1400" dirty="0" err="1">
                <a:solidFill>
                  <a:srgbClr val="1E4148"/>
                </a:solidFill>
              </a:rPr>
              <a:t>E</a:t>
            </a:r>
            <a:r>
              <a:rPr lang="da-DK" sz="1400" dirty="0" err="1" smtClean="0">
                <a:solidFill>
                  <a:srgbClr val="1E4148"/>
                </a:solidFill>
              </a:rPr>
              <a:t>nergiForsk</a:t>
            </a:r>
            <a:r>
              <a:rPr lang="da-DK" sz="1400" dirty="0" smtClean="0">
                <a:solidFill>
                  <a:srgbClr val="1E4148"/>
                </a:solidFill>
              </a:rPr>
              <a:t> </a:t>
            </a:r>
            <a:endParaRPr lang="da-DK" sz="1400" dirty="0">
              <a:solidFill>
                <a:srgbClr val="1E4148"/>
              </a:solidFill>
            </a:endParaRPr>
          </a:p>
        </p:txBody>
      </p:sp>
      <p:sp>
        <p:nvSpPr>
          <p:cNvPr id="64" name="Titel 1"/>
          <p:cNvSpPr txBox="1">
            <a:spLocks/>
          </p:cNvSpPr>
          <p:nvPr/>
        </p:nvSpPr>
        <p:spPr>
          <a:xfrm>
            <a:off x="793917" y="357511"/>
            <a:ext cx="11200673"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en-US" sz="2999" dirty="0">
                <a:solidFill>
                  <a:srgbClr val="1E4148"/>
                </a:solidFill>
              </a:rPr>
              <a:t>2019-20 </a:t>
            </a:r>
            <a:r>
              <a:rPr lang="en-US" sz="2999" dirty="0" smtClean="0">
                <a:solidFill>
                  <a:srgbClr val="1E4148"/>
                </a:solidFill>
              </a:rPr>
              <a:t>International calls </a:t>
            </a:r>
            <a:r>
              <a:rPr lang="en-US" sz="2999" dirty="0">
                <a:solidFill>
                  <a:srgbClr val="1E4148"/>
                </a:solidFill>
              </a:rPr>
              <a:t>- to be </a:t>
            </a:r>
            <a:r>
              <a:rPr lang="en-US" sz="2999" dirty="0" smtClean="0">
                <a:solidFill>
                  <a:srgbClr val="1E4148"/>
                </a:solidFill>
              </a:rPr>
              <a:t>prioritized &amp; approved</a:t>
            </a:r>
            <a:endParaRPr lang="da-DK" sz="2999" dirty="0">
              <a:solidFill>
                <a:srgbClr val="1E4148"/>
              </a:solidFill>
              <a:latin typeface="Ubuntu"/>
            </a:endParaRPr>
          </a:p>
        </p:txBody>
      </p:sp>
    </p:spTree>
    <p:extLst>
      <p:ext uri="{BB962C8B-B14F-4D97-AF65-F5344CB8AC3E}">
        <p14:creationId xmlns:p14="http://schemas.microsoft.com/office/powerpoint/2010/main" val="2459780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pPr defTabSz="1085574"/>
            <a:fld id="{667EC89C-17A0-4E64-A6D2-B825673CEEDF}" type="slidenum">
              <a:rPr lang="da-DK">
                <a:latin typeface="Ubuntu"/>
              </a:rPr>
              <a:pPr defTabSz="1085574"/>
              <a:t>31</a:t>
            </a:fld>
            <a:endParaRPr lang="da-DK" dirty="0">
              <a:latin typeface="Ubuntu"/>
            </a:endParaRPr>
          </a:p>
        </p:txBody>
      </p:sp>
      <p:sp>
        <p:nvSpPr>
          <p:cNvPr id="3" name="Tekstboks 2"/>
          <p:cNvSpPr txBox="1"/>
          <p:nvPr/>
        </p:nvSpPr>
        <p:spPr>
          <a:xfrm>
            <a:off x="4943961" y="2608514"/>
            <a:ext cx="3043003" cy="307666"/>
          </a:xfrm>
          <a:prstGeom prst="rect">
            <a:avLst/>
          </a:prstGeom>
          <a:noFill/>
        </p:spPr>
        <p:txBody>
          <a:bodyPr wrap="none" lIns="0" tIns="0" rIns="0" bIns="0" rtlCol="0">
            <a:spAutoFit/>
          </a:bodyPr>
          <a:lstStyle/>
          <a:p>
            <a:pPr defTabSz="1085574"/>
            <a:r>
              <a:rPr lang="da-DK" sz="2000" dirty="0">
                <a:solidFill>
                  <a:srgbClr val="1E4148"/>
                </a:solidFill>
                <a:latin typeface="Ubuntu"/>
              </a:rPr>
              <a:t>2014 – 2017 </a:t>
            </a:r>
            <a:r>
              <a:rPr lang="da-DK" sz="2000" dirty="0" err="1">
                <a:solidFill>
                  <a:srgbClr val="1E4148"/>
                </a:solidFill>
                <a:latin typeface="Ubuntu"/>
              </a:rPr>
              <a:t>kont</a:t>
            </a:r>
            <a:r>
              <a:rPr lang="da-DK" sz="2000" dirty="0">
                <a:solidFill>
                  <a:srgbClr val="1E4148"/>
                </a:solidFill>
                <a:latin typeface="Ubuntu"/>
              </a:rPr>
              <a:t>o 10 + 20</a:t>
            </a:r>
            <a:endParaRPr lang="da-DK" sz="2000" dirty="0" err="1">
              <a:solidFill>
                <a:srgbClr val="1E4148"/>
              </a:solidFill>
              <a:latin typeface="Ubuntu"/>
            </a:endParaRPr>
          </a:p>
        </p:txBody>
      </p:sp>
      <p:pic>
        <p:nvPicPr>
          <p:cNvPr id="4" name="Pladsholder til billed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93" y="1620655"/>
            <a:ext cx="12192389" cy="4498373"/>
          </a:xfrm>
          <a:prstGeom prst="rect">
            <a:avLst/>
          </a:prstGeom>
        </p:spPr>
      </p:pic>
      <p:pic>
        <p:nvPicPr>
          <p:cNvPr id="5" name="Picture 2" descr="Billedresultat for bcg innovationsfond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3880" y="1923908"/>
            <a:ext cx="1282815" cy="184931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
          <p:cNvPicPr>
            <a:picLocks/>
          </p:cNvPicPr>
          <p:nvPr/>
        </p:nvPicPr>
        <p:blipFill>
          <a:blip r:embed="rId6"/>
          <a:stretch>
            <a:fillRect/>
          </a:stretch>
        </p:blipFill>
        <p:spPr>
          <a:xfrm>
            <a:off x="2398532" y="1923909"/>
            <a:ext cx="1638200" cy="225695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4395" y="4776354"/>
            <a:ext cx="846318" cy="121010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6783" y="4783097"/>
            <a:ext cx="846318" cy="120553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7977" y="4785770"/>
            <a:ext cx="846318" cy="120286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65589" y="4788432"/>
            <a:ext cx="846318" cy="120019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1"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83202" y="4785170"/>
            <a:ext cx="846318" cy="120128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4023" t="14657" r="34143" b="4969"/>
          <a:stretch/>
        </p:blipFill>
        <p:spPr bwMode="auto">
          <a:xfrm>
            <a:off x="5139170" y="4786693"/>
            <a:ext cx="846318" cy="12019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5059" t="15569" r="35102" b="10152"/>
          <a:stretch/>
        </p:blipFill>
        <p:spPr bwMode="auto">
          <a:xfrm>
            <a:off x="11192008" y="4786692"/>
            <a:ext cx="856829" cy="1199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Titel 1"/>
          <p:cNvSpPr txBox="1">
            <a:spLocks/>
          </p:cNvSpPr>
          <p:nvPr/>
        </p:nvSpPr>
        <p:spPr>
          <a:xfrm>
            <a:off x="793918" y="357511"/>
            <a:ext cx="10608600" cy="467831"/>
          </a:xfrm>
          <a:prstGeom prst="rect">
            <a:avLst/>
          </a:prstGeom>
        </p:spPr>
        <p:txBody>
          <a:bodyPr/>
          <a:lstStyle>
            <a:lvl1pPr algn="l" defTabSz="1088502" rtl="0" eaLnBrk="1" latinLnBrk="0" hangingPunct="1">
              <a:spcBef>
                <a:spcPct val="0"/>
              </a:spcBef>
              <a:buNone/>
              <a:defRPr sz="3000" b="1" kern="1200">
                <a:solidFill>
                  <a:schemeClr val="tx1"/>
                </a:solidFill>
                <a:latin typeface="+mj-lt"/>
                <a:ea typeface="+mj-ea"/>
                <a:cs typeface="+mj-cs"/>
              </a:defRPr>
            </a:lvl1pPr>
          </a:lstStyle>
          <a:p>
            <a:pPr defTabSz="1088175"/>
            <a:r>
              <a:rPr lang="da-DK" sz="2999" dirty="0">
                <a:solidFill>
                  <a:srgbClr val="1E4148"/>
                </a:solidFill>
                <a:latin typeface="Ubuntu"/>
              </a:rPr>
              <a:t>Spotting trends – investment strategies for major areas</a:t>
            </a:r>
          </a:p>
        </p:txBody>
      </p:sp>
      <p:pic>
        <p:nvPicPr>
          <p:cNvPr id="15" name="Pladsholder til indhold 9"/>
          <p:cNvPicPr>
            <a:picLocks noChangeAspect="1"/>
          </p:cNvPicPr>
          <p:nvPr/>
        </p:nvPicPr>
        <p:blipFill rotWithShape="1">
          <a:blip r:embed="rId14" cstate="print">
            <a:extLst>
              <a:ext uri="{28A0092B-C50C-407E-A947-70E740481C1C}">
                <a14:useLocalDpi xmlns:a14="http://schemas.microsoft.com/office/drawing/2010/main" val="0"/>
              </a:ext>
            </a:extLst>
          </a:blip>
          <a:srcRect t="4546"/>
          <a:stretch/>
        </p:blipFill>
        <p:spPr>
          <a:xfrm>
            <a:off x="6195564" y="1651016"/>
            <a:ext cx="1355508" cy="1714958"/>
          </a:xfrm>
          <a:prstGeom prst="rect">
            <a:avLst/>
          </a:prstGeom>
        </p:spPr>
      </p:pic>
      <p:pic>
        <p:nvPicPr>
          <p:cNvPr id="18"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1899" t="7430" r="32848" b="5481"/>
          <a:stretch/>
        </p:blipFill>
        <p:spPr bwMode="auto">
          <a:xfrm>
            <a:off x="130354" y="1923909"/>
            <a:ext cx="2075531" cy="28841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62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32</a:t>
            </a:fld>
            <a:endParaRPr lang="en-GB" dirty="0"/>
          </a:p>
        </p:txBody>
      </p:sp>
      <p:pic>
        <p:nvPicPr>
          <p:cNvPr id="90114" name="Picture 2" descr="Billedresultat for innotalk kÃ¸nsbalanc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91"/>
            <a:ext cx="12190413" cy="723298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Billede 3"/>
          <p:cNvPicPr>
            <a:picLocks noChangeAspect="1"/>
          </p:cNvPicPr>
          <p:nvPr/>
        </p:nvPicPr>
        <p:blipFill rotWithShape="1">
          <a:blip r:embed="rId3"/>
          <a:srcRect l="32980" t="11157" r="33924" b="13862"/>
          <a:stretch/>
        </p:blipFill>
        <p:spPr>
          <a:xfrm>
            <a:off x="9313263" y="3167743"/>
            <a:ext cx="2896902" cy="3691846"/>
          </a:xfrm>
          <a:prstGeom prst="rect">
            <a:avLst/>
          </a:prstGeom>
        </p:spPr>
      </p:pic>
    </p:spTree>
    <p:extLst>
      <p:ext uri="{BB962C8B-B14F-4D97-AF65-F5344CB8AC3E}">
        <p14:creationId xmlns:p14="http://schemas.microsoft.com/office/powerpoint/2010/main" val="19576698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Billedresultat for Â¨flow loop innovationsfonden roskilde 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458005" cy="700762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33</a:t>
            </a:fld>
            <a:endParaRPr lang="en-GB" dirty="0"/>
          </a:p>
        </p:txBody>
      </p:sp>
      <p:pic>
        <p:nvPicPr>
          <p:cNvPr id="4" name="Picture 2" descr="C:\Users\b013827\Desktop\Roskilde Plakat kopi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739" y="2721429"/>
            <a:ext cx="2926085" cy="41381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83288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sers/guilloux/Library/Containers/com.microsoft.Outlook/Data/Library/Caches/Signatures/signature_513420325"/>
          <p:cNvPicPr>
            <a:picLocks noChangeAspect="1" noChangeArrowheads="1"/>
          </p:cNvPicPr>
          <p:nvPr/>
        </p:nvPicPr>
        <p:blipFill rotWithShape="1">
          <a:blip r:embed="rId3">
            <a:extLst>
              <a:ext uri="{28A0092B-C50C-407E-A947-70E740481C1C}">
                <a14:useLocalDpi xmlns:a14="http://schemas.microsoft.com/office/drawing/2010/main" val="0"/>
              </a:ext>
            </a:extLst>
          </a:blip>
          <a:srcRect l="21428" r="36476"/>
          <a:stretch/>
        </p:blipFill>
        <p:spPr bwMode="auto">
          <a:xfrm>
            <a:off x="9617138" y="5683525"/>
            <a:ext cx="2563906" cy="1167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ladsholder til billede 19"/>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8206" r="8206"/>
          <a:stretch>
            <a:fillRect/>
          </a:stretch>
        </p:blipFill>
        <p:spPr>
          <a:xfrm>
            <a:off x="9754599" y="3748449"/>
            <a:ext cx="2435814" cy="1943667"/>
          </a:xfrm>
        </p:spPr>
      </p:pic>
      <p:pic>
        <p:nvPicPr>
          <p:cNvPr id="19" name="Pladsholder til billede 1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173" r="8173"/>
          <a:stretch>
            <a:fillRect/>
          </a:stretch>
        </p:blipFill>
        <p:spPr>
          <a:xfrm>
            <a:off x="9227699" y="1393706"/>
            <a:ext cx="2953345" cy="2354743"/>
          </a:xfrm>
        </p:spPr>
      </p:pic>
      <p:sp>
        <p:nvSpPr>
          <p:cNvPr id="9" name="Pladsholder til dato 8"/>
          <p:cNvSpPr>
            <a:spLocks noGrp="1"/>
          </p:cNvSpPr>
          <p:nvPr>
            <p:ph type="dt" sz="half" idx="10"/>
          </p:nvPr>
        </p:nvSpPr>
        <p:spPr/>
        <p:txBody>
          <a:bodyPr/>
          <a:lstStyle/>
          <a:p>
            <a:fld id="{1E065F23-D60D-4538-A70F-899635360AB3}" type="datetime1">
              <a:rPr lang="da-DK" smtClean="0"/>
              <a:t>15-11-2018</a:t>
            </a:fld>
            <a:endParaRPr lang="da-DK" dirty="0"/>
          </a:p>
        </p:txBody>
      </p:sp>
      <p:sp>
        <p:nvSpPr>
          <p:cNvPr id="11" name="Pladsholder til slidenummer 10"/>
          <p:cNvSpPr>
            <a:spLocks noGrp="1"/>
          </p:cNvSpPr>
          <p:nvPr>
            <p:ph type="sldNum" sz="quarter" idx="12"/>
          </p:nvPr>
        </p:nvSpPr>
        <p:spPr/>
        <p:txBody>
          <a:bodyPr/>
          <a:lstStyle/>
          <a:p>
            <a:fld id="{667EC89C-17A0-4E64-A6D2-B825673CEEDF}" type="slidenum">
              <a:rPr lang="da-DK" smtClean="0"/>
              <a:t>34</a:t>
            </a:fld>
            <a:endParaRPr lang="da-DK" dirty="0"/>
          </a:p>
        </p:txBody>
      </p:sp>
      <p:pic>
        <p:nvPicPr>
          <p:cNvPr id="28" name="Billede 27"/>
          <p:cNvPicPr>
            <a:picLocks noChangeAspect="1"/>
          </p:cNvPicPr>
          <p:nvPr/>
        </p:nvPicPr>
        <p:blipFill rotWithShape="1">
          <a:blip r:embed="rId6"/>
          <a:srcRect r="3203"/>
          <a:stretch/>
        </p:blipFill>
        <p:spPr>
          <a:xfrm>
            <a:off x="4798373" y="-2780"/>
            <a:ext cx="7382671" cy="1393706"/>
          </a:xfrm>
          <a:prstGeom prst="rect">
            <a:avLst/>
          </a:prstGeom>
        </p:spPr>
      </p:pic>
      <p:sp>
        <p:nvSpPr>
          <p:cNvPr id="5" name="Titel 4"/>
          <p:cNvSpPr>
            <a:spLocks noGrp="1"/>
          </p:cNvSpPr>
          <p:nvPr>
            <p:ph type="title"/>
          </p:nvPr>
        </p:nvSpPr>
        <p:spPr/>
        <p:txBody>
          <a:bodyPr/>
          <a:lstStyle/>
          <a:p>
            <a:endParaRPr lang="da-DK" dirty="0"/>
          </a:p>
        </p:txBody>
      </p:sp>
      <p:pic>
        <p:nvPicPr>
          <p:cNvPr id="14" name="Billed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94" y="0"/>
            <a:ext cx="9726823" cy="6859588"/>
          </a:xfrm>
          <a:prstGeom prst="rect">
            <a:avLst/>
          </a:prstGeom>
        </p:spPr>
      </p:pic>
      <p:sp>
        <p:nvSpPr>
          <p:cNvPr id="23" name="Tekstfelt 22"/>
          <p:cNvSpPr txBox="1"/>
          <p:nvPr/>
        </p:nvSpPr>
        <p:spPr>
          <a:xfrm>
            <a:off x="514095" y="-174515"/>
            <a:ext cx="6862785" cy="1061829"/>
          </a:xfrm>
          <a:prstGeom prst="rect">
            <a:avLst/>
          </a:prstGeom>
          <a:noFill/>
        </p:spPr>
        <p:txBody>
          <a:bodyPr wrap="square" lIns="0" tIns="0" rIns="0" bIns="0" rtlCol="0">
            <a:spAutoFit/>
          </a:bodyPr>
          <a:lstStyle/>
          <a:p>
            <a:endParaRPr lang="da-DK" dirty="0">
              <a:solidFill>
                <a:schemeClr val="tx2">
                  <a:lumMod val="50000"/>
                </a:schemeClr>
              </a:solidFill>
            </a:endParaRPr>
          </a:p>
          <a:p>
            <a:r>
              <a:rPr lang="da-DK" altLang="da-DK" sz="2400" b="1" dirty="0" smtClean="0">
                <a:solidFill>
                  <a:srgbClr val="212121"/>
                </a:solidFill>
                <a:latin typeface="inherit"/>
              </a:rPr>
              <a:t>Making innovation </a:t>
            </a:r>
            <a:r>
              <a:rPr lang="da-DK" altLang="da-DK" sz="2400" b="1" dirty="0" err="1" smtClean="0">
                <a:solidFill>
                  <a:srgbClr val="212121"/>
                </a:solidFill>
                <a:latin typeface="inherit"/>
              </a:rPr>
              <a:t>happen</a:t>
            </a:r>
            <a:endParaRPr lang="da-DK" altLang="da-DK" sz="2400" b="1" dirty="0" smtClean="0">
              <a:solidFill>
                <a:srgbClr val="212121"/>
              </a:solidFill>
              <a:latin typeface="inherit"/>
            </a:endParaRPr>
          </a:p>
          <a:p>
            <a:endParaRPr lang="da-DK" altLang="da-DK" sz="2400" b="1" dirty="0" smtClean="0">
              <a:solidFill>
                <a:srgbClr val="212121"/>
              </a:solidFill>
              <a:latin typeface="inherit"/>
            </a:endParaRPr>
          </a:p>
        </p:txBody>
      </p:sp>
    </p:spTree>
    <p:extLst>
      <p:ext uri="{BB962C8B-B14F-4D97-AF65-F5344CB8AC3E}">
        <p14:creationId xmlns:p14="http://schemas.microsoft.com/office/powerpoint/2010/main" val="42798036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117" y="3727948"/>
            <a:ext cx="2079376" cy="2079376"/>
          </a:xfrm>
          <a:prstGeom prst="rect">
            <a:avLst/>
          </a:prstGeom>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17" y="1393625"/>
            <a:ext cx="2079376" cy="2079376"/>
          </a:xfrm>
          <a:prstGeom prst="rect">
            <a:avLst/>
          </a:prstGeom>
        </p:spPr>
      </p:pic>
      <p:pic>
        <p:nvPicPr>
          <p:cNvPr id="89090" name="Picture 2" descr="Billedresultat for michael hansen innovationsfon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467" y="1393625"/>
            <a:ext cx="2079376" cy="20793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diasnummer 1"/>
          <p:cNvSpPr>
            <a:spLocks noGrp="1" noChangeAspect="1"/>
          </p:cNvSpPr>
          <p:nvPr>
            <p:ph type="sldNum" sz="quarter" idx="12"/>
          </p:nvPr>
        </p:nvSpPr>
        <p:spPr>
          <a:xfrm>
            <a:off x="9813501" y="5807324"/>
            <a:ext cx="395389" cy="2160000"/>
          </a:xfrm>
        </p:spPr>
        <p:txBody>
          <a:bodyPr/>
          <a:lstStyle/>
          <a:p>
            <a:fld id="{667EC89C-17A0-4E64-A6D2-B825673CEEDF}" type="slidenum">
              <a:rPr lang="da-DK" smtClean="0"/>
              <a:t>35</a:t>
            </a:fld>
            <a:endParaRPr lang="da-DK" dirty="0"/>
          </a:p>
        </p:txBody>
      </p:sp>
      <p:pic>
        <p:nvPicPr>
          <p:cNvPr id="87042" name="Picture 2" descr="Sune D. Ebbesens billede">
            <a:hlinkClick r:id="rId5" tooltip="Vis brugerprofi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5842328" y="-459937"/>
            <a:ext cx="2160000" cy="21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7045" name="Picture 5" descr="Thomas Mathiasens billede">
            <a:hlinkClick r:id="rId7" tooltip="Vis brugerprofi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7048" name="Picture 8" descr="Bettina Hauges billede">
            <a:hlinkClick r:id="rId9" tooltip="Vis brugerprofil."/>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7051" name="Picture 11" descr="Ammitzbølls billede">
            <a:hlinkClick r:id="rId11" tooltip="Vis brugerprofil."/>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7055" name="Picture 15" descr="Michael Hansens billede">
            <a:hlinkClick r:id="rId13" tooltip="Vis brugerprofil."/>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87058" name="Picture 18" descr="Rosenfeldts billede">
            <a:hlinkClick r:id="rId15" tooltip="Vis brugerprofil."/>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45842328" y="-307537"/>
            <a:ext cx="2160000" cy="2160000"/>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itel 6"/>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en-US" dirty="0" smtClean="0"/>
              <a:t>We are approaching the Q/A session</a:t>
            </a:r>
            <a:endParaRPr lang="en-US" dirty="0"/>
          </a:p>
        </p:txBody>
      </p:sp>
      <p:sp>
        <p:nvSpPr>
          <p:cNvPr id="4" name="Rektangel 3"/>
          <p:cNvSpPr/>
          <p:nvPr/>
        </p:nvSpPr>
        <p:spPr>
          <a:xfrm>
            <a:off x="8863008" y="1644714"/>
            <a:ext cx="1486304" cy="415498"/>
          </a:xfrm>
          <a:prstGeom prst="rect">
            <a:avLst/>
          </a:prstGeom>
        </p:spPr>
        <p:txBody>
          <a:bodyPr wrap="none">
            <a:spAutoFit/>
          </a:bodyPr>
          <a:lstStyle/>
          <a:p>
            <a:r>
              <a:rPr lang="da-DK" dirty="0" smtClean="0">
                <a:solidFill>
                  <a:srgbClr val="00B0A6"/>
                </a:solidFill>
              </a:rPr>
              <a:t>Bo </a:t>
            </a:r>
            <a:r>
              <a:rPr lang="da-DK" dirty="0" err="1" smtClean="0">
                <a:solidFill>
                  <a:srgbClr val="00B0A6"/>
                </a:solidFill>
              </a:rPr>
              <a:t>frølund</a:t>
            </a:r>
            <a:endParaRPr lang="da-DK" dirty="0">
              <a:solidFill>
                <a:srgbClr val="00B0A6"/>
              </a:solidFill>
            </a:endParaRPr>
          </a:p>
        </p:txBody>
      </p:sp>
      <p:sp>
        <p:nvSpPr>
          <p:cNvPr id="6" name="Rektangel 5"/>
          <p:cNvSpPr/>
          <p:nvPr/>
        </p:nvSpPr>
        <p:spPr>
          <a:xfrm>
            <a:off x="3203971" y="1771672"/>
            <a:ext cx="2541080" cy="415498"/>
          </a:xfrm>
          <a:prstGeom prst="rect">
            <a:avLst/>
          </a:prstGeom>
        </p:spPr>
        <p:txBody>
          <a:bodyPr wrap="none">
            <a:spAutoFit/>
          </a:bodyPr>
          <a:lstStyle/>
          <a:p>
            <a:r>
              <a:rPr lang="da-DK" dirty="0">
                <a:solidFill>
                  <a:srgbClr val="00B0A6"/>
                </a:solidFill>
              </a:rPr>
              <a:t>Thomas Mathiasen </a:t>
            </a:r>
          </a:p>
        </p:txBody>
      </p:sp>
      <p:sp>
        <p:nvSpPr>
          <p:cNvPr id="8" name="Rektangel 7"/>
          <p:cNvSpPr/>
          <p:nvPr/>
        </p:nvSpPr>
        <p:spPr>
          <a:xfrm>
            <a:off x="3203971" y="4027551"/>
            <a:ext cx="1965603" cy="415498"/>
          </a:xfrm>
          <a:prstGeom prst="rect">
            <a:avLst/>
          </a:prstGeom>
        </p:spPr>
        <p:txBody>
          <a:bodyPr wrap="none">
            <a:spAutoFit/>
          </a:bodyPr>
          <a:lstStyle/>
          <a:p>
            <a:r>
              <a:rPr lang="da-DK" dirty="0">
                <a:solidFill>
                  <a:srgbClr val="00B0A6"/>
                </a:solidFill>
              </a:rPr>
              <a:t>René Damkjer </a:t>
            </a:r>
          </a:p>
        </p:txBody>
      </p:sp>
      <p:pic>
        <p:nvPicPr>
          <p:cNvPr id="10" name="Billede 9"/>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6550467" y="1393625"/>
            <a:ext cx="2079376" cy="2079376"/>
          </a:xfrm>
          <a:prstGeom prst="rect">
            <a:avLst/>
          </a:prstGeom>
        </p:spPr>
      </p:pic>
    </p:spTree>
    <p:extLst>
      <p:ext uri="{BB962C8B-B14F-4D97-AF65-F5344CB8AC3E}">
        <p14:creationId xmlns:p14="http://schemas.microsoft.com/office/powerpoint/2010/main" val="389848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2312" y="2168525"/>
            <a:ext cx="10590213" cy="1707668"/>
          </a:xfrm>
        </p:spPr>
        <p:txBody>
          <a:bodyPr/>
          <a:lstStyle/>
          <a:p>
            <a:pPr algn="l"/>
            <a:r>
              <a:rPr lang="en-GB" sz="4000" dirty="0" smtClean="0"/>
              <a:t>innovationsfonden.dk</a:t>
            </a:r>
            <a:br>
              <a:rPr lang="en-GB" sz="4000" dirty="0" smtClean="0"/>
            </a:br>
            <a:r>
              <a:rPr lang="en-GB" sz="4000" dirty="0" smtClean="0"/>
              <a:t/>
            </a:r>
            <a:br>
              <a:rPr lang="en-GB" sz="4000" dirty="0" smtClean="0"/>
            </a:br>
            <a:r>
              <a:rPr lang="en-GB" sz="2000" dirty="0" smtClean="0"/>
              <a:t>Newsletter: innovationsfonden.dk/</a:t>
            </a:r>
            <a:r>
              <a:rPr lang="en-GB" sz="2000" dirty="0" err="1" smtClean="0"/>
              <a:t>nyhedsbreve</a:t>
            </a:r>
            <a:r>
              <a:rPr lang="en-GB" sz="2000" dirty="0" smtClean="0"/>
              <a:t/>
            </a:r>
            <a:br>
              <a:rPr lang="en-GB" sz="2000" dirty="0" smtClean="0"/>
            </a:br>
            <a:r>
              <a:rPr lang="en-GB" sz="2000" dirty="0" smtClean="0"/>
              <a:t/>
            </a:r>
            <a:br>
              <a:rPr lang="en-GB" sz="2000" dirty="0" smtClean="0"/>
            </a:br>
            <a:r>
              <a:rPr lang="en-GB" sz="2000" dirty="0"/>
              <a:t>S</a:t>
            </a:r>
            <a:r>
              <a:rPr lang="en-GB" sz="2000" dirty="0" smtClean="0"/>
              <a:t>lides of today: </a:t>
            </a:r>
            <a:r>
              <a:rPr lang="da-DK" sz="2000" dirty="0"/>
              <a:t>innovationsfonden.dk/fonden2019</a:t>
            </a:r>
            <a:r>
              <a:rPr lang="da-DK" dirty="0"/>
              <a:t/>
            </a:r>
            <a:br>
              <a:rPr lang="da-DK" dirty="0"/>
            </a:br>
            <a:r>
              <a:rPr lang="en-GB" sz="2000" dirty="0" smtClean="0"/>
              <a:t> </a:t>
            </a:r>
            <a:endParaRPr lang="en-GB" sz="2000" dirty="0"/>
          </a:p>
        </p:txBody>
      </p:sp>
    </p:spTree>
    <p:extLst>
      <p:ext uri="{BB962C8B-B14F-4D97-AF65-F5344CB8AC3E}">
        <p14:creationId xmlns:p14="http://schemas.microsoft.com/office/powerpoint/2010/main" val="570535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4</a:t>
            </a:fld>
            <a:endParaRPr lang="en-GB" dirty="0"/>
          </a:p>
        </p:txBody>
      </p:sp>
      <p:pic>
        <p:nvPicPr>
          <p:cNvPr id="87042" name="Picture 2" descr=" C.F. MÃ¸ller Architects head offices. C.F. MÃ¸ller. Photo: Julian We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7991"/>
            <a:ext cx="12190413" cy="81574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09723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Three </a:t>
            </a:r>
            <a:r>
              <a:rPr lang="da-DK" dirty="0" err="1" smtClean="0"/>
              <a:t>entries</a:t>
            </a:r>
            <a:endParaRPr lang="da-DK" dirty="0"/>
          </a:p>
        </p:txBody>
      </p:sp>
      <p:pic>
        <p:nvPicPr>
          <p:cNvPr id="9" name="Picture 7"/>
          <p:cNvPicPr>
            <a:picLocks noChangeAspect="1" noChangeArrowheads="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636345" y="4262832"/>
            <a:ext cx="3537038" cy="17877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Billede 9"/>
          <p:cNvPicPr>
            <a:picLocks noChangeAspect="1"/>
          </p:cNvPicPr>
          <p:nvPr/>
        </p:nvPicPr>
        <p:blipFill rotWithShape="1">
          <a:blip r:embed="rId4" cstate="email">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b="26481"/>
          <a:stretch/>
        </p:blipFill>
        <p:spPr>
          <a:xfrm>
            <a:off x="8157005" y="4262741"/>
            <a:ext cx="3537038" cy="1781473"/>
          </a:xfrm>
          <a:prstGeom prst="rect">
            <a:avLst/>
          </a:prstGeom>
        </p:spPr>
      </p:pic>
      <p:pic>
        <p:nvPicPr>
          <p:cNvPr id="11" name="Picture 10" descr="http://venturecup.dk/build/wp-content/uploads/2015/12/YoooWe.png"/>
          <p:cNvPicPr>
            <a:picLocks noChangeAspect="1" noChangeArrowheads="1"/>
          </p:cNvPicPr>
          <p:nvPr/>
        </p:nvPicPr>
        <p:blipFill rotWithShape="1">
          <a:blip r:embed="rId6" cstate="email">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auto">
          <a:xfrm>
            <a:off x="4397419" y="4262628"/>
            <a:ext cx="3537520" cy="178889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ktangel 11"/>
          <p:cNvSpPr/>
          <p:nvPr/>
        </p:nvSpPr>
        <p:spPr>
          <a:xfrm>
            <a:off x="4395449" y="5644250"/>
            <a:ext cx="3539489"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InnoBooster</a:t>
            </a:r>
          </a:p>
        </p:txBody>
      </p:sp>
      <p:sp>
        <p:nvSpPr>
          <p:cNvPr id="13" name="Rektangel 12"/>
          <p:cNvSpPr/>
          <p:nvPr/>
        </p:nvSpPr>
        <p:spPr>
          <a:xfrm>
            <a:off x="636345" y="5656946"/>
            <a:ext cx="3537038" cy="399965"/>
          </a:xfrm>
          <a:prstGeom prst="rect">
            <a:avLst/>
          </a:prstGeom>
          <a:solidFill>
            <a:schemeClr val="tx2">
              <a:alpha val="80000"/>
            </a:schemeClr>
          </a:solidFill>
          <a:ln w="9525">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Talent</a:t>
            </a:r>
          </a:p>
        </p:txBody>
      </p:sp>
      <p:sp>
        <p:nvSpPr>
          <p:cNvPr id="14" name="Rektangel 13"/>
          <p:cNvSpPr/>
          <p:nvPr/>
        </p:nvSpPr>
        <p:spPr>
          <a:xfrm>
            <a:off x="8157005" y="5644250"/>
            <a:ext cx="3537038" cy="399965"/>
          </a:xfrm>
          <a:prstGeom prst="rect">
            <a:avLst/>
          </a:prstGeom>
          <a:solidFill>
            <a:schemeClr val="tx2">
              <a:alpha val="80000"/>
            </a:schemeClr>
          </a:solidFill>
          <a:ln>
            <a:noFill/>
          </a:ln>
        </p:spPr>
        <p:txBody>
          <a:bodyPr wrap="square">
            <a:spAutoFit/>
          </a:bodyPr>
          <a:lstStyle>
            <a:defPPr>
              <a:defRPr lang="da-DK"/>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pPr algn="ctr" defTabSz="1088175" fontAlgn="base"/>
            <a:r>
              <a:rPr lang="en-GB" sz="2000" dirty="0">
                <a:solidFill>
                  <a:prstClr val="white"/>
                </a:solidFill>
                <a:latin typeface="Ubuntu"/>
              </a:rPr>
              <a:t>Grand Solutions</a:t>
            </a:r>
          </a:p>
        </p:txBody>
      </p:sp>
      <p:cxnSp>
        <p:nvCxnSpPr>
          <p:cNvPr id="6" name="Vinklet forbindelse 5"/>
          <p:cNvCxnSpPr/>
          <p:nvPr/>
        </p:nvCxnSpPr>
        <p:spPr>
          <a:xfrm rot="10800000" flipV="1">
            <a:off x="2411461" y="2936317"/>
            <a:ext cx="3759701" cy="1485234"/>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8" name="Vinklet forbindelse 7"/>
          <p:cNvCxnSpPr/>
          <p:nvPr/>
        </p:nvCxnSpPr>
        <p:spPr>
          <a:xfrm>
            <a:off x="6164560" y="2951999"/>
            <a:ext cx="3760963" cy="1485143"/>
          </a:xfrm>
          <a:prstGeom prst="bentConnector2">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19" name="Lige forbindelse 18"/>
          <p:cNvCxnSpPr/>
          <p:nvPr/>
        </p:nvCxnSpPr>
        <p:spPr>
          <a:xfrm>
            <a:off x="6164560" y="2579039"/>
            <a:ext cx="1619" cy="1800000"/>
          </a:xfrm>
          <a:prstGeom prst="line">
            <a:avLst/>
          </a:prstGeom>
          <a:ln w="19050" cap="rnd">
            <a:solidFill>
              <a:schemeClr val="bg2"/>
            </a:solidFill>
            <a:prstDash val="sysDash"/>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rot="16200000">
            <a:off x="2194797"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1" name="Ellipse 20"/>
          <p:cNvSpPr/>
          <p:nvPr/>
        </p:nvSpPr>
        <p:spPr>
          <a:xfrm rot="16200000">
            <a:off x="5952574" y="3991003"/>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22" name="Ellipse 21"/>
          <p:cNvSpPr/>
          <p:nvPr/>
        </p:nvSpPr>
        <p:spPr>
          <a:xfrm rot="16200000">
            <a:off x="9715345" y="3991002"/>
            <a:ext cx="432246" cy="432246"/>
          </a:xfrm>
          <a:prstGeom prst="ellipse">
            <a:avLst/>
          </a:prstGeom>
          <a:solidFill>
            <a:srgbClr val="00A6A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74"/>
            <a:r>
              <a:rPr lang="da-DK" sz="2000">
                <a:solidFill>
                  <a:prstClr val="white"/>
                </a:solidFill>
                <a:latin typeface="Ubuntu"/>
                <a:sym typeface="Wingdings"/>
              </a:rPr>
              <a:t></a:t>
            </a:r>
            <a:endParaRPr lang="da-DK" sz="2000" dirty="0" err="1">
              <a:solidFill>
                <a:prstClr val="white"/>
              </a:solidFill>
              <a:latin typeface="Ubuntu"/>
            </a:endParaRPr>
          </a:p>
        </p:txBody>
      </p:sp>
      <p:sp>
        <p:nvSpPr>
          <p:cNvPr id="3" name="AutoShape 2" descr="Billedresultat for syddansk universitet logo"/>
          <p:cNvSpPr>
            <a:spLocks noChangeAspect="1" noChangeArrowheads="1"/>
          </p:cNvSpPr>
          <p:nvPr/>
        </p:nvSpPr>
        <p:spPr bwMode="auto">
          <a:xfrm>
            <a:off x="2205" y="-143170"/>
            <a:ext cx="304689" cy="30469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07" tIns="45703" rIns="91407" bIns="45703" numCol="1" anchor="t" anchorCtr="0" compatLnSpc="1">
            <a:prstTxWarp prst="textNoShape">
              <a:avLst/>
            </a:prstTxWarp>
          </a:bodyPr>
          <a:lstStyle/>
          <a:p>
            <a:pPr defTabSz="1085574"/>
            <a:endParaRPr lang="da-DK">
              <a:solidFill>
                <a:srgbClr val="1E4148"/>
              </a:solidFill>
              <a:latin typeface="Ubuntu"/>
            </a:endParaRPr>
          </a:p>
        </p:txBody>
      </p:sp>
      <p:pic>
        <p:nvPicPr>
          <p:cNvPr id="4" name="Picture 2" descr="Billedresultat for Ã¥rhus universite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1632" y="1379883"/>
            <a:ext cx="3553174" cy="135823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92168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5" y="3387778"/>
            <a:ext cx="6503291" cy="3471810"/>
          </a:xfrm>
          <a:prstGeom prst="rect">
            <a:avLst/>
          </a:prstGeom>
          <a:noFill/>
          <a:extLst>
            <a:ext uri="{909E8E84-426E-40dd-AFC4-6F175D3DCCD1}">
              <a14:hiddenFill xmlns="" xmlns:a14="http://schemas.microsoft.com/office/drawing/2010/main">
                <a:solidFill>
                  <a:srgbClr val="FFFFFF"/>
                </a:solidFill>
              </a14:hiddenFill>
            </a:ext>
          </a:extLst>
        </p:spPr>
      </p:pic>
      <p:pic>
        <p:nvPicPr>
          <p:cNvPr id="89090" name="Picture 2" descr="&quot;&quot;"/>
          <p:cNvPicPr>
            <a:picLocks noChangeAspect="1" noChangeArrowheads="1"/>
          </p:cNvPicPr>
          <p:nvPr/>
        </p:nvPicPr>
        <p:blipFill rotWithShape="1">
          <a:blip r:embed="rId4">
            <a:extLst>
              <a:ext uri="{28A0092B-C50C-407E-A947-70E740481C1C}">
                <a14:useLocalDpi xmlns:a14="http://schemas.microsoft.com/office/drawing/2010/main" val="0"/>
              </a:ext>
            </a:extLst>
          </a:blip>
          <a:srcRect r="6991"/>
          <a:stretch/>
        </p:blipFill>
        <p:spPr bwMode="auto">
          <a:xfrm>
            <a:off x="6019569" y="0"/>
            <a:ext cx="6166029" cy="353918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ladsholder til slidenummer 1"/>
          <p:cNvSpPr>
            <a:spLocks noGrp="1"/>
          </p:cNvSpPr>
          <p:nvPr>
            <p:ph type="sldNum" sz="quarter" idx="12"/>
          </p:nvPr>
        </p:nvSpPr>
        <p:spPr/>
        <p:txBody>
          <a:bodyPr/>
          <a:lstStyle/>
          <a:p>
            <a:fld id="{667EC89C-17A0-4E64-A6D2-B825673CEEDF}" type="slidenum">
              <a:rPr lang="en-GB" smtClean="0"/>
              <a:pPr/>
              <a:t>6</a:t>
            </a:fld>
            <a:endParaRPr lang="en-GB" dirty="0"/>
          </a:p>
        </p:txBody>
      </p:sp>
      <p:pic>
        <p:nvPicPr>
          <p:cNvPr id="5" name="Picture 4" descr="&quot;&quot;"/>
          <p:cNvPicPr>
            <a:picLocks noChangeAspect="1" noChangeArrowheads="1"/>
          </p:cNvPicPr>
          <p:nvPr/>
        </p:nvPicPr>
        <p:blipFill rotWithShape="1">
          <a:blip r:embed="rId5">
            <a:extLst>
              <a:ext uri="{28A0092B-C50C-407E-A947-70E740481C1C}">
                <a14:useLocalDpi xmlns:a14="http://schemas.microsoft.com/office/drawing/2010/main" val="0"/>
              </a:ext>
            </a:extLst>
          </a:blip>
          <a:srcRect r="4356"/>
          <a:stretch/>
        </p:blipFill>
        <p:spPr bwMode="auto">
          <a:xfrm>
            <a:off x="16255" y="10806"/>
            <a:ext cx="6050070" cy="3376972"/>
          </a:xfrm>
          <a:prstGeom prst="rect">
            <a:avLst/>
          </a:prstGeom>
          <a:noFill/>
          <a:extLst>
            <a:ext uri="{909E8E84-426E-40dd-AFC4-6F175D3DCCD1}">
              <a14:hiddenFill xmlns="" xmlns:a14="http://schemas.microsoft.com/office/drawing/2010/main">
                <a:solidFill>
                  <a:srgbClr val="FFFFFF"/>
                </a:solidFill>
              </a14:hiddenFill>
            </a:ext>
          </a:extLst>
        </p:spPr>
      </p:pic>
      <p:pic>
        <p:nvPicPr>
          <p:cNvPr id="89096" name="Picture 8" descr="&quot;&quot;"/>
          <p:cNvPicPr>
            <a:picLocks noChangeAspect="1" noChangeArrowheads="1"/>
          </p:cNvPicPr>
          <p:nvPr/>
        </p:nvPicPr>
        <p:blipFill rotWithShape="1">
          <a:blip r:embed="rId6">
            <a:extLst>
              <a:ext uri="{28A0092B-C50C-407E-A947-70E740481C1C}">
                <a14:useLocalDpi xmlns:a14="http://schemas.microsoft.com/office/drawing/2010/main" val="0"/>
              </a:ext>
            </a:extLst>
          </a:blip>
          <a:srcRect l="8422"/>
          <a:stretch/>
        </p:blipFill>
        <p:spPr bwMode="auto">
          <a:xfrm>
            <a:off x="6082581" y="3286582"/>
            <a:ext cx="6129177" cy="357300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ktangel 2"/>
          <p:cNvSpPr/>
          <p:nvPr/>
        </p:nvSpPr>
        <p:spPr>
          <a:xfrm>
            <a:off x="3673618" y="3023885"/>
            <a:ext cx="4692492" cy="727787"/>
          </a:xfrm>
          <a:prstGeom prst="rect">
            <a:avLst/>
          </a:prstGeom>
          <a:solidFill>
            <a:srgbClr val="00A6AA"/>
          </a:solidFill>
          <a:ln w="9525">
            <a:solidFill>
              <a:srgbClr val="00A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t>A</a:t>
            </a:r>
            <a:r>
              <a:rPr lang="da-DK" sz="2000" noProof="0" dirty="0" smtClean="0"/>
              <a:t>U and IFD</a:t>
            </a:r>
          </a:p>
          <a:p>
            <a:pPr algn="ctr"/>
            <a:r>
              <a:rPr lang="da-DK" sz="2000" noProof="0" dirty="0" smtClean="0"/>
              <a:t>– </a:t>
            </a:r>
            <a:r>
              <a:rPr lang="da-DK" sz="2000" noProof="0" dirty="0" err="1" smtClean="0"/>
              <a:t>value</a:t>
            </a:r>
            <a:r>
              <a:rPr lang="da-DK" sz="2000" noProof="0" dirty="0" smtClean="0"/>
              <a:t> for </a:t>
            </a:r>
            <a:r>
              <a:rPr lang="da-DK" sz="2000" noProof="0" dirty="0" err="1" smtClean="0"/>
              <a:t>our</a:t>
            </a:r>
            <a:r>
              <a:rPr lang="da-DK" sz="2000" noProof="0" dirty="0" smtClean="0"/>
              <a:t> society</a:t>
            </a:r>
          </a:p>
        </p:txBody>
      </p:sp>
    </p:spTree>
    <p:extLst>
      <p:ext uri="{BB962C8B-B14F-4D97-AF65-F5344CB8AC3E}">
        <p14:creationId xmlns:p14="http://schemas.microsoft.com/office/powerpoint/2010/main" val="3781208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2"/>
          </p:nvPr>
        </p:nvSpPr>
        <p:spPr/>
        <p:txBody>
          <a:bodyPr/>
          <a:lstStyle/>
          <a:p>
            <a:fld id="{667EC89C-17A0-4E64-A6D2-B825673CEEDF}" type="slidenum">
              <a:rPr lang="en-GB" smtClean="0"/>
              <a:pPr/>
              <a:t>7</a:t>
            </a:fld>
            <a:endParaRPr lang="en-GB" dirty="0"/>
          </a:p>
        </p:txBody>
      </p:sp>
      <p:sp>
        <p:nvSpPr>
          <p:cNvPr id="4" name="Titel 3"/>
          <p:cNvSpPr>
            <a:spLocks noGrp="1"/>
          </p:cNvSpPr>
          <p:nvPr>
            <p:ph type="title" idx="4294967295"/>
          </p:nvPr>
        </p:nvSpPr>
        <p:spPr>
          <a:xfrm>
            <a:off x="763841" y="363978"/>
            <a:ext cx="10612438" cy="466725"/>
          </a:xfrm>
        </p:spPr>
        <p:txBody>
          <a:bodyPr/>
          <a:lstStyle/>
          <a:p>
            <a:r>
              <a:rPr lang="da-DK" dirty="0" smtClean="0"/>
              <a:t>IFD </a:t>
            </a:r>
            <a:r>
              <a:rPr lang="da-DK" dirty="0" err="1" smtClean="0"/>
              <a:t>also</a:t>
            </a:r>
            <a:r>
              <a:rPr lang="da-DK" dirty="0" smtClean="0"/>
              <a:t> invests in groundbreaking research </a:t>
            </a:r>
            <a:endParaRPr lang="da-DK" dirty="0"/>
          </a:p>
        </p:txBody>
      </p:sp>
      <p:pic>
        <p:nvPicPr>
          <p:cNvPr id="90114" name="Picture 2" descr="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74" y="1862245"/>
            <a:ext cx="4573147" cy="314702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3"/>
          <p:cNvSpPr>
            <a:spLocks noChangeArrowheads="1"/>
          </p:cNvSpPr>
          <p:nvPr/>
        </p:nvSpPr>
        <p:spPr bwMode="auto">
          <a:xfrm>
            <a:off x="763841" y="1404432"/>
            <a:ext cx="5273947" cy="4062651"/>
          </a:xfrm>
          <a:prstGeom prst="rect">
            <a:avLst/>
          </a:prstGeom>
          <a:noFill/>
          <a:ln>
            <a:noFill/>
          </a:ln>
          <a:effectLst/>
        </p:spPr>
        <p:txBody>
          <a:bodyPr vert="horz" wrap="square" lIns="0" tIns="0" rIns="0" bIns="0" numCol="1" anchor="ctr" anchorCtr="0" compatLnSpc="1">
            <a:prstTxWarp prst="textNoShape">
              <a:avLst/>
            </a:prstTxWarp>
            <a:spAutoFit/>
          </a:bodyPr>
          <a:lstStyle/>
          <a:p>
            <a:r>
              <a:rPr lang="en-US" sz="2400" b="1" dirty="0" smtClean="0">
                <a:solidFill>
                  <a:srgbClr val="1E4148"/>
                </a:solidFill>
              </a:rPr>
              <a:t>INCOM - example</a:t>
            </a:r>
            <a:endParaRPr lang="en-US" sz="2400" b="1" dirty="0">
              <a:solidFill>
                <a:srgbClr val="1E4148"/>
              </a:solidFill>
            </a:endParaRP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Recent IFD-investment (DKK 60m)</a:t>
            </a:r>
          </a:p>
          <a:p>
            <a:pPr marL="342900" indent="-342900">
              <a:buFont typeface="Arial" panose="020B0604020202020204" pitchFamily="34" charset="0"/>
              <a:buChar char="•"/>
            </a:pPr>
            <a:endParaRPr lang="en-US" sz="2000" dirty="0" smtClean="0">
              <a:solidFill>
                <a:srgbClr val="1E4148"/>
              </a:solidFill>
            </a:endParaRPr>
          </a:p>
          <a:p>
            <a:pPr marL="342900" indent="-342900">
              <a:buFont typeface="Arial" panose="020B0604020202020204" pitchFamily="34" charset="0"/>
              <a:buChar char="•"/>
            </a:pPr>
            <a:r>
              <a:rPr lang="en-US" sz="2000" dirty="0" smtClean="0">
                <a:solidFill>
                  <a:srgbClr val="1E4148"/>
                </a:solidFill>
              </a:rPr>
              <a:t>Transforms a strong Danish research tradition in telecom to approach grand challenges of our digitalization.</a:t>
            </a:r>
          </a:p>
          <a:p>
            <a:pPr marL="342900" indent="-342900">
              <a:buFont typeface="Arial" panose="020B0604020202020204" pitchFamily="34" charset="0"/>
              <a:buChar char="•"/>
            </a:pPr>
            <a:endParaRPr lang="da-DK"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The internet is responsible for 10 % of worldwide electricity consumption. </a:t>
            </a:r>
          </a:p>
          <a:p>
            <a:pPr marL="342900" indent="-342900">
              <a:buFont typeface="Arial" panose="020B0604020202020204" pitchFamily="34" charset="0"/>
              <a:buChar char="•"/>
            </a:pPr>
            <a:endParaRPr lang="en-US" sz="2000" dirty="0">
              <a:solidFill>
                <a:srgbClr val="1E4148"/>
              </a:solidFill>
            </a:endParaRPr>
          </a:p>
          <a:p>
            <a:pPr marL="342900" indent="-342900">
              <a:buFont typeface="Arial" panose="020B0604020202020204" pitchFamily="34" charset="0"/>
              <a:buChar char="•"/>
            </a:pPr>
            <a:r>
              <a:rPr lang="en-US" sz="2000" dirty="0" smtClean="0">
                <a:solidFill>
                  <a:srgbClr val="1E4148"/>
                </a:solidFill>
              </a:rPr>
              <a:t>Scaling up broadband solutions is getting increasingly difficult. </a:t>
            </a:r>
            <a:endParaRPr lang="da-DK" sz="2000" dirty="0">
              <a:solidFill>
                <a:srgbClr val="1E4148"/>
              </a:solidFill>
            </a:endParaRPr>
          </a:p>
        </p:txBody>
      </p:sp>
    </p:spTree>
    <p:extLst>
      <p:ext uri="{BB962C8B-B14F-4D97-AF65-F5344CB8AC3E}">
        <p14:creationId xmlns:p14="http://schemas.microsoft.com/office/powerpoint/2010/main" val="2530518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039483956"/>
              </p:ext>
            </p:extLst>
          </p:nvPr>
        </p:nvGraphicFramePr>
        <p:xfrm>
          <a:off x="704144" y="1177471"/>
          <a:ext cx="10788154" cy="4833901"/>
        </p:xfrm>
        <a:graphic>
          <a:graphicData uri="http://schemas.openxmlformats.org/drawingml/2006/table">
            <a:tbl>
              <a:tblPr firstRow="1" bandRow="1">
                <a:tableStyleId>{C083E6E3-FA7D-4D7B-A595-EF9225AFEA82}</a:tableStyleId>
              </a:tblPr>
              <a:tblGrid>
                <a:gridCol w="2503690">
                  <a:extLst>
                    <a:ext uri="{9D8B030D-6E8A-4147-A177-3AD203B41FA5}">
                      <a16:colId xmlns:a16="http://schemas.microsoft.com/office/drawing/2014/main" val="1042666116"/>
                    </a:ext>
                  </a:extLst>
                </a:gridCol>
                <a:gridCol w="2459592">
                  <a:extLst>
                    <a:ext uri="{9D8B030D-6E8A-4147-A177-3AD203B41FA5}">
                      <a16:colId xmlns:a16="http://schemas.microsoft.com/office/drawing/2014/main" val="645608707"/>
                    </a:ext>
                  </a:extLst>
                </a:gridCol>
                <a:gridCol w="3639456">
                  <a:extLst>
                    <a:ext uri="{9D8B030D-6E8A-4147-A177-3AD203B41FA5}">
                      <a16:colId xmlns:a16="http://schemas.microsoft.com/office/drawing/2014/main" val="386658531"/>
                    </a:ext>
                  </a:extLst>
                </a:gridCol>
                <a:gridCol w="2185416">
                  <a:extLst>
                    <a:ext uri="{9D8B030D-6E8A-4147-A177-3AD203B41FA5}">
                      <a16:colId xmlns:a16="http://schemas.microsoft.com/office/drawing/2014/main" val="698147049"/>
                    </a:ext>
                  </a:extLst>
                </a:gridCol>
              </a:tblGrid>
              <a:tr h="646104">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2017</a:t>
                      </a:r>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Success rate</a:t>
                      </a:r>
                      <a:r>
                        <a:rPr lang="da-DK" baseline="0" dirty="0" smtClean="0"/>
                        <a:t> (%)</a:t>
                      </a:r>
                      <a:endParaRPr lang="da-DK" dirty="0" smtClean="0"/>
                    </a:p>
                  </a:txBody>
                  <a:tcPr anchor="ctr"/>
                </a:tc>
                <a:tc>
                  <a:txBody>
                    <a:bodyPr/>
                    <a:lstStyle/>
                    <a:p>
                      <a:pPr marL="0" marR="0" lvl="0" indent="0" algn="l" defTabSz="1086008" rtl="0" eaLnBrk="1" fontAlgn="auto" latinLnBrk="0" hangingPunct="1">
                        <a:lnSpc>
                          <a:spcPct val="100000"/>
                        </a:lnSpc>
                        <a:spcBef>
                          <a:spcPts val="0"/>
                        </a:spcBef>
                        <a:spcAft>
                          <a:spcPts val="0"/>
                        </a:spcAft>
                        <a:buClrTx/>
                        <a:buSzTx/>
                        <a:buFontTx/>
                        <a:buNone/>
                        <a:tabLst/>
                        <a:defRPr/>
                      </a:pPr>
                      <a:r>
                        <a:rPr lang="da-DK" dirty="0" smtClean="0"/>
                        <a:t>Applied </a:t>
                      </a:r>
                      <a:r>
                        <a:rPr lang="da-DK" sz="2100" b="1" kern="1200" dirty="0" err="1" smtClean="0">
                          <a:solidFill>
                            <a:schemeClr val="tx1"/>
                          </a:solidFill>
                          <a:latin typeface="+mn-lt"/>
                          <a:ea typeface="+mn-ea"/>
                          <a:cs typeface="+mn-cs"/>
                        </a:rPr>
                        <a:t>amount</a:t>
                      </a:r>
                      <a:r>
                        <a:rPr lang="da-DK" sz="2100" b="1" kern="1200" dirty="0" smtClean="0">
                          <a:solidFill>
                            <a:schemeClr val="tx1"/>
                          </a:solidFill>
                          <a:latin typeface="+mn-lt"/>
                          <a:ea typeface="+mn-ea"/>
                          <a:cs typeface="+mn-cs"/>
                        </a:rPr>
                        <a:t>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p>
                  </a:txBody>
                  <a:tcPr anchor="ctr"/>
                </a:tc>
                <a:tc>
                  <a:txBody>
                    <a:bodyPr/>
                    <a:lstStyle/>
                    <a:p>
                      <a:r>
                        <a:rPr lang="da-DK" sz="2100" b="1" kern="1200" dirty="0" smtClean="0">
                          <a:solidFill>
                            <a:schemeClr val="tx1"/>
                          </a:solidFill>
                          <a:latin typeface="+mn-lt"/>
                          <a:ea typeface="+mn-ea"/>
                          <a:cs typeface="+mn-cs"/>
                        </a:rPr>
                        <a:t>Investments (</a:t>
                      </a:r>
                      <a:r>
                        <a:rPr lang="da-DK" sz="2100" b="1" kern="1200" dirty="0" err="1" smtClean="0">
                          <a:solidFill>
                            <a:schemeClr val="tx1"/>
                          </a:solidFill>
                          <a:latin typeface="+mn-lt"/>
                          <a:ea typeface="+mn-ea"/>
                          <a:cs typeface="+mn-cs"/>
                        </a:rPr>
                        <a:t>DKKm</a:t>
                      </a:r>
                      <a:r>
                        <a:rPr lang="da-DK" sz="2100" b="1" kern="1200" dirty="0" smtClean="0">
                          <a:solidFill>
                            <a:schemeClr val="tx1"/>
                          </a:solidFill>
                          <a:latin typeface="+mn-lt"/>
                          <a:ea typeface="+mn-ea"/>
                          <a:cs typeface="+mn-cs"/>
                        </a:rPr>
                        <a:t>)</a:t>
                      </a:r>
                      <a:endParaRPr lang="da-DK" sz="2100" b="1" kern="1200" dirty="0">
                        <a:solidFill>
                          <a:schemeClr val="tx1"/>
                        </a:solidFill>
                        <a:latin typeface="+mn-lt"/>
                        <a:ea typeface="+mn-ea"/>
                        <a:cs typeface="+mn-cs"/>
                      </a:endParaRPr>
                    </a:p>
                  </a:txBody>
                  <a:tcPr anchor="ctr"/>
                </a:tc>
                <a:extLst>
                  <a:ext uri="{0D108BD9-81ED-4DB2-BD59-A6C34878D82A}">
                    <a16:rowId xmlns:a16="http://schemas.microsoft.com/office/drawing/2014/main" val="509317459"/>
                  </a:ext>
                </a:extLst>
              </a:tr>
              <a:tr h="1017487">
                <a:tc>
                  <a:txBody>
                    <a:bodyPr/>
                    <a:lstStyle/>
                    <a:p>
                      <a:r>
                        <a:rPr lang="da-DK" dirty="0" smtClean="0"/>
                        <a:t>Grand</a:t>
                      </a:r>
                      <a:r>
                        <a:rPr lang="da-DK" baseline="0" dirty="0" smtClean="0"/>
                        <a:t> Solutions</a:t>
                      </a:r>
                      <a:endParaRPr lang="da-DK" dirty="0"/>
                    </a:p>
                  </a:txBody>
                  <a:tcPr anchor="ctr"/>
                </a:tc>
                <a:tc>
                  <a:txBody>
                    <a:bodyPr/>
                    <a:lstStyle/>
                    <a:p>
                      <a:pPr algn="ctr"/>
                      <a:r>
                        <a:rPr lang="da-DK" sz="6000" dirty="0" smtClean="0"/>
                        <a:t>15</a:t>
                      </a:r>
                      <a:endParaRPr lang="da-DK" sz="6000" dirty="0"/>
                    </a:p>
                  </a:txBody>
                  <a:tcPr anchor="ctr"/>
                </a:tc>
                <a:tc>
                  <a:txBody>
                    <a:bodyPr/>
                    <a:lstStyle/>
                    <a:p>
                      <a:pPr algn="ctr"/>
                      <a:r>
                        <a:rPr lang="da-DK" dirty="0" smtClean="0"/>
                        <a:t>4361</a:t>
                      </a:r>
                      <a:endParaRPr lang="da-DK" dirty="0"/>
                    </a:p>
                  </a:txBody>
                  <a:tcPr anchor="ctr"/>
                </a:tc>
                <a:tc>
                  <a:txBody>
                    <a:bodyPr/>
                    <a:lstStyle/>
                    <a:p>
                      <a:pPr algn="ctr"/>
                      <a:r>
                        <a:rPr lang="da-DK" dirty="0" smtClean="0"/>
                        <a:t>640</a:t>
                      </a:r>
                      <a:endParaRPr lang="da-DK" dirty="0"/>
                    </a:p>
                  </a:txBody>
                  <a:tcPr anchor="ctr"/>
                </a:tc>
                <a:extLst>
                  <a:ext uri="{0D108BD9-81ED-4DB2-BD59-A6C34878D82A}">
                    <a16:rowId xmlns:a16="http://schemas.microsoft.com/office/drawing/2014/main" val="475453720"/>
                  </a:ext>
                </a:extLst>
              </a:tr>
              <a:tr h="1017487">
                <a:tc>
                  <a:txBody>
                    <a:bodyPr/>
                    <a:lstStyle/>
                    <a:p>
                      <a:r>
                        <a:rPr lang="da-DK" dirty="0" err="1" smtClean="0"/>
                        <a:t>InnoBooster</a:t>
                      </a:r>
                      <a:endParaRPr lang="da-DK" dirty="0"/>
                    </a:p>
                  </a:txBody>
                  <a:tcPr anchor="ctr"/>
                </a:tc>
                <a:tc>
                  <a:txBody>
                    <a:bodyPr/>
                    <a:lstStyle/>
                    <a:p>
                      <a:pPr algn="ctr"/>
                      <a:r>
                        <a:rPr lang="da-DK" sz="6000" dirty="0" smtClean="0"/>
                        <a:t>24</a:t>
                      </a:r>
                      <a:endParaRPr lang="da-DK" sz="6000" dirty="0"/>
                    </a:p>
                  </a:txBody>
                  <a:tcPr anchor="ctr"/>
                </a:tc>
                <a:tc>
                  <a:txBody>
                    <a:bodyPr/>
                    <a:lstStyle/>
                    <a:p>
                      <a:pPr algn="ctr"/>
                      <a:r>
                        <a:rPr lang="da-DK" dirty="0" smtClean="0"/>
                        <a:t>1129</a:t>
                      </a:r>
                      <a:endParaRPr lang="da-DK" dirty="0"/>
                    </a:p>
                  </a:txBody>
                  <a:tcPr anchor="ctr"/>
                </a:tc>
                <a:tc>
                  <a:txBody>
                    <a:bodyPr/>
                    <a:lstStyle/>
                    <a:p>
                      <a:pPr algn="ctr"/>
                      <a:r>
                        <a:rPr lang="da-DK" dirty="0" smtClean="0"/>
                        <a:t>267</a:t>
                      </a:r>
                      <a:endParaRPr lang="da-DK" dirty="0"/>
                    </a:p>
                  </a:txBody>
                  <a:tcPr anchor="ctr"/>
                </a:tc>
                <a:extLst>
                  <a:ext uri="{0D108BD9-81ED-4DB2-BD59-A6C34878D82A}">
                    <a16:rowId xmlns:a16="http://schemas.microsoft.com/office/drawing/2014/main" val="353821282"/>
                  </a:ext>
                </a:extLst>
              </a:tr>
              <a:tr h="1017487">
                <a:tc>
                  <a:txBody>
                    <a:bodyPr/>
                    <a:lstStyle/>
                    <a:p>
                      <a:r>
                        <a:rPr lang="da-DK" dirty="0" smtClean="0"/>
                        <a:t>Talent</a:t>
                      </a:r>
                      <a:endParaRPr lang="da-DK" dirty="0"/>
                    </a:p>
                  </a:txBody>
                  <a:tcPr anchor="ctr"/>
                </a:tc>
                <a:tc>
                  <a:txBody>
                    <a:bodyPr/>
                    <a:lstStyle/>
                    <a:p>
                      <a:pPr algn="ctr"/>
                      <a:r>
                        <a:rPr lang="da-DK" sz="6000" dirty="0" smtClean="0"/>
                        <a:t>37</a:t>
                      </a:r>
                      <a:endParaRPr lang="da-DK" sz="6000" dirty="0"/>
                    </a:p>
                  </a:txBody>
                  <a:tcPr anchor="ctr"/>
                </a:tc>
                <a:tc>
                  <a:txBody>
                    <a:bodyPr/>
                    <a:lstStyle/>
                    <a:p>
                      <a:pPr algn="ctr"/>
                      <a:r>
                        <a:rPr lang="da-DK" dirty="0" smtClean="0"/>
                        <a:t>467</a:t>
                      </a:r>
                      <a:endParaRPr lang="da-DK" dirty="0"/>
                    </a:p>
                  </a:txBody>
                  <a:tcPr anchor="ctr"/>
                </a:tc>
                <a:tc>
                  <a:txBody>
                    <a:bodyPr/>
                    <a:lstStyle/>
                    <a:p>
                      <a:pPr algn="ctr"/>
                      <a:r>
                        <a:rPr lang="da-DK" dirty="0" smtClean="0"/>
                        <a:t>175</a:t>
                      </a:r>
                      <a:endParaRPr lang="da-DK" dirty="0"/>
                    </a:p>
                  </a:txBody>
                  <a:tcPr anchor="ctr"/>
                </a:tc>
                <a:extLst>
                  <a:ext uri="{0D108BD9-81ED-4DB2-BD59-A6C34878D82A}">
                    <a16:rowId xmlns:a16="http://schemas.microsoft.com/office/drawing/2014/main" val="1732541135"/>
                  </a:ext>
                </a:extLst>
              </a:tr>
              <a:tr h="1049920">
                <a:tc>
                  <a:txBody>
                    <a:bodyPr/>
                    <a:lstStyle/>
                    <a:p>
                      <a:r>
                        <a:rPr lang="da-DK" dirty="0" smtClean="0"/>
                        <a:t>International</a:t>
                      </a:r>
                      <a:endParaRPr lang="da-DK" dirty="0"/>
                    </a:p>
                  </a:txBody>
                  <a:tcPr anchor="ctr"/>
                </a:tc>
                <a:tc>
                  <a:txBody>
                    <a:bodyPr/>
                    <a:lstStyle/>
                    <a:p>
                      <a:pPr algn="ctr"/>
                      <a:r>
                        <a:rPr lang="da-DK" sz="4800" kern="1200" dirty="0" smtClean="0">
                          <a:solidFill>
                            <a:schemeClr val="tx1"/>
                          </a:solidFill>
                          <a:latin typeface="+mn-lt"/>
                          <a:ea typeface="+mn-ea"/>
                          <a:cs typeface="+mn-cs"/>
                        </a:rPr>
                        <a:t>N/A</a:t>
                      </a:r>
                      <a:endParaRPr lang="da-DK" sz="4800" kern="1200" dirty="0">
                        <a:solidFill>
                          <a:schemeClr val="tx1"/>
                        </a:solidFill>
                        <a:latin typeface="+mn-lt"/>
                        <a:ea typeface="+mn-ea"/>
                        <a:cs typeface="+mn-cs"/>
                      </a:endParaRPr>
                    </a:p>
                  </a:txBody>
                  <a:tcPr anchor="ctr"/>
                </a:tc>
                <a:tc>
                  <a:txBody>
                    <a:bodyPr/>
                    <a:lstStyle/>
                    <a:p>
                      <a:pPr algn="ctr"/>
                      <a:r>
                        <a:rPr lang="da-DK" dirty="0" smtClean="0"/>
                        <a:t>N/A</a:t>
                      </a:r>
                      <a:endParaRPr lang="da-DK" dirty="0"/>
                    </a:p>
                  </a:txBody>
                  <a:tcPr anchor="ctr"/>
                </a:tc>
                <a:tc>
                  <a:txBody>
                    <a:bodyPr/>
                    <a:lstStyle/>
                    <a:p>
                      <a:pPr algn="ctr"/>
                      <a:r>
                        <a:rPr lang="da-DK" dirty="0" smtClean="0"/>
                        <a:t>252</a:t>
                      </a:r>
                      <a:endParaRPr lang="da-DK" dirty="0"/>
                    </a:p>
                  </a:txBody>
                  <a:tcPr anchor="ctr"/>
                </a:tc>
                <a:extLst>
                  <a:ext uri="{0D108BD9-81ED-4DB2-BD59-A6C34878D82A}">
                    <a16:rowId xmlns:a16="http://schemas.microsoft.com/office/drawing/2014/main" val="2936920582"/>
                  </a:ext>
                </a:extLst>
              </a:tr>
            </a:tbl>
          </a:graphicData>
        </a:graphic>
      </p:graphicFrame>
      <p:sp>
        <p:nvSpPr>
          <p:cNvPr id="2" name="Pladsholder til slidenummer 1"/>
          <p:cNvSpPr>
            <a:spLocks noGrp="1"/>
          </p:cNvSpPr>
          <p:nvPr>
            <p:ph type="sldNum" sz="quarter" idx="12"/>
          </p:nvPr>
        </p:nvSpPr>
        <p:spPr/>
        <p:txBody>
          <a:bodyPr/>
          <a:lstStyle/>
          <a:p>
            <a:pPr algn="l"/>
            <a:fld id="{667EC89C-17A0-4E64-A6D2-B825673CEEDF}" type="slidenum">
              <a:rPr lang="en-GB" smtClean="0"/>
              <a:pPr algn="l"/>
              <a:t>8</a:t>
            </a:fld>
            <a:endParaRPr lang="en-GB" dirty="0"/>
          </a:p>
        </p:txBody>
      </p:sp>
      <p:sp>
        <p:nvSpPr>
          <p:cNvPr id="5" name="Titel 1"/>
          <p:cNvSpPr txBox="1">
            <a:spLocks/>
          </p:cNvSpPr>
          <p:nvPr/>
        </p:nvSpPr>
        <p:spPr>
          <a:xfrm>
            <a:off x="792000" y="356400"/>
            <a:ext cx="10612438" cy="468000"/>
          </a:xfrm>
          <a:prstGeom prst="rect">
            <a:avLst/>
          </a:prstGeom>
        </p:spPr>
        <p:txBody>
          <a:bodyPr/>
          <a:lstStyle>
            <a:lvl1pPr algn="l" defTabSz="1086008" rtl="0" eaLnBrk="1" latinLnBrk="0" hangingPunct="1">
              <a:spcBef>
                <a:spcPct val="0"/>
              </a:spcBef>
              <a:buNone/>
              <a:defRPr sz="3000" b="1" kern="1200">
                <a:solidFill>
                  <a:schemeClr val="tx1"/>
                </a:solidFill>
                <a:latin typeface="+mj-lt"/>
                <a:ea typeface="+mj-ea"/>
                <a:cs typeface="+mj-cs"/>
              </a:defRPr>
            </a:lvl1pPr>
          </a:lstStyle>
          <a:p>
            <a:r>
              <a:rPr lang="da-DK" dirty="0" smtClean="0"/>
              <a:t>How many succeeded last year</a:t>
            </a:r>
            <a:r>
              <a:rPr lang="da-DK" dirty="0"/>
              <a:t>?</a:t>
            </a:r>
          </a:p>
        </p:txBody>
      </p:sp>
    </p:spTree>
    <p:extLst>
      <p:ext uri="{BB962C8B-B14F-4D97-AF65-F5344CB8AC3E}">
        <p14:creationId xmlns:p14="http://schemas.microsoft.com/office/powerpoint/2010/main" val="901208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Billedresultat for kÃ¸benhavns universitet grand solution"/>
          <p:cNvPicPr>
            <a:picLocks noChangeAspect="1" noChangeArrowheads="1"/>
          </p:cNvPicPr>
          <p:nvPr/>
        </p:nvPicPr>
        <p:blipFill rotWithShape="1">
          <a:blip r:embed="rId2">
            <a:extLst>
              <a:ext uri="{28A0092B-C50C-407E-A947-70E740481C1C}">
                <a14:useLocalDpi xmlns:a14="http://schemas.microsoft.com/office/drawing/2010/main" val="0"/>
              </a:ext>
            </a:extLst>
          </a:blip>
          <a:srcRect r="4521"/>
          <a:stretch/>
        </p:blipFill>
        <p:spPr bwMode="auto">
          <a:xfrm>
            <a:off x="7019413" y="2343106"/>
            <a:ext cx="4573147" cy="314702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a-DK" dirty="0" smtClean="0"/>
              <a:t>Grand Solutions</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9</a:t>
            </a:fld>
            <a:endParaRPr lang="da-DK" dirty="0"/>
          </a:p>
        </p:txBody>
      </p:sp>
      <p:sp>
        <p:nvSpPr>
          <p:cNvPr id="7" name="Pladsholder til indhold 4"/>
          <p:cNvSpPr>
            <a:spLocks noGrp="1"/>
          </p:cNvSpPr>
          <p:nvPr>
            <p:ph sz="quarter" idx="14"/>
          </p:nvPr>
        </p:nvSpPr>
        <p:spPr>
          <a:xfrm>
            <a:off x="811213" y="2021901"/>
            <a:ext cx="5493586" cy="3470818"/>
          </a:xfrm>
        </p:spPr>
        <p:txBody>
          <a:bodyPr/>
          <a:lstStyle/>
          <a:p>
            <a:pPr>
              <a:spcBef>
                <a:spcPts val="200"/>
              </a:spcBef>
              <a:buClr>
                <a:schemeClr val="bg1"/>
              </a:buClr>
              <a:buSzPct val="100000"/>
              <a:defRPr/>
            </a:pPr>
            <a:r>
              <a:rPr lang="da-DK" dirty="0"/>
              <a:t>L</a:t>
            </a:r>
            <a:r>
              <a:rPr lang="da-DK" dirty="0" smtClean="0"/>
              <a:t>ong-term </a:t>
            </a:r>
            <a:r>
              <a:rPr lang="da-DK" dirty="0" err="1" smtClean="0"/>
              <a:t>perspectives</a:t>
            </a:r>
            <a:endParaRPr lang="da-DK" dirty="0" smtClean="0"/>
          </a:p>
          <a:p>
            <a:pPr>
              <a:spcBef>
                <a:spcPts val="200"/>
              </a:spcBef>
              <a:buClr>
                <a:schemeClr val="bg1"/>
              </a:buClr>
              <a:buSzPct val="100000"/>
              <a:defRPr/>
            </a:pPr>
            <a:endParaRPr lang="da-DK" dirty="0"/>
          </a:p>
          <a:p>
            <a:pPr>
              <a:spcBef>
                <a:spcPts val="200"/>
              </a:spcBef>
              <a:buClr>
                <a:schemeClr val="bg1"/>
              </a:buClr>
              <a:buSzPct val="100000"/>
              <a:defRPr/>
            </a:pPr>
            <a:r>
              <a:rPr lang="da-DK" kern="0" dirty="0" smtClean="0"/>
              <a:t>Any location in the innovation </a:t>
            </a:r>
            <a:r>
              <a:rPr lang="da-DK" kern="0" dirty="0" err="1"/>
              <a:t>value</a:t>
            </a:r>
            <a:r>
              <a:rPr lang="da-DK" kern="0" dirty="0"/>
              <a:t> </a:t>
            </a:r>
            <a:r>
              <a:rPr lang="da-DK" kern="0" dirty="0" err="1" smtClean="0"/>
              <a:t>chain</a:t>
            </a:r>
            <a:r>
              <a:rPr lang="da-DK" kern="0" dirty="0" smtClean="0"/>
              <a:t>, from TRL 1-2 and up</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smtClean="0"/>
              <a:t>The right partners in the </a:t>
            </a:r>
            <a:r>
              <a:rPr lang="da-DK" kern="0" dirty="0" err="1" smtClean="0"/>
              <a:t>best</a:t>
            </a:r>
            <a:r>
              <a:rPr lang="da-DK" kern="0" dirty="0" smtClean="0"/>
              <a:t> team</a:t>
            </a:r>
          </a:p>
          <a:p>
            <a:pPr>
              <a:spcBef>
                <a:spcPts val="200"/>
              </a:spcBef>
              <a:buClr>
                <a:schemeClr val="bg1"/>
              </a:buClr>
              <a:buSzPct val="100000"/>
              <a:defRPr/>
            </a:pPr>
            <a:endParaRPr lang="da-DK" kern="0" dirty="0" smtClean="0"/>
          </a:p>
          <a:p>
            <a:pPr>
              <a:spcBef>
                <a:spcPts val="200"/>
              </a:spcBef>
              <a:buClr>
                <a:schemeClr val="bg1"/>
              </a:buClr>
              <a:buSzPct val="100000"/>
              <a:defRPr/>
            </a:pPr>
            <a:r>
              <a:rPr lang="da-DK" kern="0" dirty="0" err="1" smtClean="0"/>
              <a:t>Larger</a:t>
            </a:r>
            <a:r>
              <a:rPr lang="da-DK" kern="0" dirty="0" smtClean="0"/>
              <a:t> </a:t>
            </a:r>
            <a:r>
              <a:rPr lang="da-DK" kern="0" dirty="0" err="1" smtClean="0"/>
              <a:t>investments</a:t>
            </a:r>
            <a:r>
              <a:rPr lang="da-DK" kern="0" dirty="0" smtClean="0"/>
              <a:t> – </a:t>
            </a:r>
            <a:r>
              <a:rPr lang="da-DK" kern="0" dirty="0" err="1" smtClean="0"/>
              <a:t>typically</a:t>
            </a:r>
            <a:r>
              <a:rPr lang="da-DK" kern="0" dirty="0" smtClean="0"/>
              <a:t> 0.5 – 6m Euro</a:t>
            </a:r>
          </a:p>
          <a:p>
            <a:pPr marL="206355" lvl="0" indent="-206355" defTabSz="1088393">
              <a:spcBef>
                <a:spcPts val="200"/>
              </a:spcBef>
              <a:buClr>
                <a:prstClr val="white"/>
              </a:buClr>
              <a:buSzPct val="100000"/>
              <a:defRPr/>
            </a:pPr>
            <a:endParaRPr lang="da-DK" kern="0" dirty="0" smtClean="0">
              <a:solidFill>
                <a:prstClr val="white"/>
              </a:solidFill>
            </a:endParaRPr>
          </a:p>
          <a:p>
            <a:pPr defTabSz="1088393">
              <a:spcBef>
                <a:spcPts val="200"/>
              </a:spcBef>
              <a:buClr>
                <a:prstClr val="white"/>
              </a:buClr>
              <a:buSzPct val="100000"/>
              <a:defRPr/>
            </a:pPr>
            <a:r>
              <a:rPr lang="da-DK" kern="0" dirty="0" err="1" smtClean="0">
                <a:solidFill>
                  <a:prstClr val="white"/>
                </a:solidFill>
              </a:rPr>
              <a:t>Ambitious</a:t>
            </a:r>
            <a:r>
              <a:rPr lang="da-DK" kern="0" dirty="0" smtClean="0">
                <a:solidFill>
                  <a:prstClr val="white"/>
                </a:solidFill>
              </a:rPr>
              <a:t>, </a:t>
            </a:r>
            <a:r>
              <a:rPr lang="da-DK" kern="0" dirty="0" err="1" smtClean="0">
                <a:solidFill>
                  <a:prstClr val="white"/>
                </a:solidFill>
              </a:rPr>
              <a:t>articulated</a:t>
            </a:r>
            <a:r>
              <a:rPr lang="da-DK" kern="0" dirty="0" smtClean="0">
                <a:solidFill>
                  <a:prstClr val="white"/>
                </a:solidFill>
              </a:rPr>
              <a:t> </a:t>
            </a:r>
            <a:r>
              <a:rPr lang="da-DK" kern="0" dirty="0" err="1" smtClean="0">
                <a:solidFill>
                  <a:prstClr val="white"/>
                </a:solidFill>
              </a:rPr>
              <a:t>risks</a:t>
            </a:r>
            <a:r>
              <a:rPr lang="da-DK" kern="0" dirty="0" smtClean="0">
                <a:solidFill>
                  <a:prstClr val="white"/>
                </a:solidFill>
              </a:rPr>
              <a:t> - and </a:t>
            </a:r>
            <a:r>
              <a:rPr lang="da-DK" kern="0" dirty="0" err="1" smtClean="0">
                <a:solidFill>
                  <a:prstClr val="white"/>
                </a:solidFill>
              </a:rPr>
              <a:t>makes</a:t>
            </a:r>
            <a:r>
              <a:rPr lang="da-DK" kern="0" dirty="0" smtClean="0">
                <a:solidFill>
                  <a:prstClr val="white"/>
                </a:solidFill>
              </a:rPr>
              <a:t> a real difference</a:t>
            </a:r>
            <a:endParaRPr lang="da-DK" kern="0" dirty="0">
              <a:solidFill>
                <a:prstClr val="white"/>
              </a:solidFill>
            </a:endParaRPr>
          </a:p>
          <a:p>
            <a:pPr>
              <a:spcBef>
                <a:spcPts val="200"/>
              </a:spcBef>
              <a:buClr>
                <a:schemeClr val="bg1"/>
              </a:buClr>
              <a:buSzPct val="100000"/>
              <a:defRPr/>
            </a:pPr>
            <a:endParaRPr lang="da-DK" kern="0" dirty="0"/>
          </a:p>
        </p:txBody>
      </p:sp>
      <p:sp>
        <p:nvSpPr>
          <p:cNvPr id="8" name="Rektangel 7"/>
          <p:cNvSpPr/>
          <p:nvPr/>
        </p:nvSpPr>
        <p:spPr>
          <a:xfrm>
            <a:off x="6426986" y="2141305"/>
            <a:ext cx="5656847" cy="708912"/>
          </a:xfrm>
          <a:prstGeom prst="rect">
            <a:avLst/>
          </a:prstGeom>
        </p:spPr>
        <p:txBody>
          <a:bodyPr wrap="square">
            <a:spAutoFit/>
          </a:bodyPr>
          <a:lstStyle/>
          <a:p>
            <a:pPr lvl="0" defTabSz="1088393">
              <a:lnSpc>
                <a:spcPct val="96000"/>
              </a:lnSpc>
              <a:spcBef>
                <a:spcPts val="200"/>
              </a:spcBef>
              <a:buClr>
                <a:prstClr val="white"/>
              </a:buClr>
              <a:buSzPct val="100000"/>
              <a:defRPr/>
            </a:pPr>
            <a:endParaRPr lang="en-GB" sz="2000" b="1" kern="0" dirty="0">
              <a:solidFill>
                <a:prstClr val="white"/>
              </a:solidFill>
              <a:ea typeface="Verdana" pitchFamily="34" charset="0"/>
              <a:cs typeface="Verdana" pitchFamily="34" charset="0"/>
            </a:endParaRPr>
          </a:p>
          <a:p>
            <a:pPr marL="206355" lvl="0" indent="-206355" defTabSz="1088393">
              <a:lnSpc>
                <a:spcPct val="96000"/>
              </a:lnSpc>
              <a:spcBef>
                <a:spcPts val="200"/>
              </a:spcBef>
              <a:buClr>
                <a:srgbClr val="1E4148"/>
              </a:buClr>
              <a:buSzPct val="100000"/>
              <a:buFont typeface="Arial" panose="020B0604020202020204" pitchFamily="34" charset="0"/>
              <a:buChar char="•"/>
              <a:defRPr/>
            </a:pPr>
            <a:endParaRPr lang="da-DK" sz="2000" kern="0" dirty="0">
              <a:solidFill>
                <a:prstClr val="white"/>
              </a:solidFill>
              <a:latin typeface="Verdana" pitchFamily="34" charset="0"/>
            </a:endParaRPr>
          </a:p>
        </p:txBody>
      </p:sp>
      <p:sp>
        <p:nvSpPr>
          <p:cNvPr id="10" name="Undertitel 17"/>
          <p:cNvSpPr txBox="1">
            <a:spLocks/>
          </p:cNvSpPr>
          <p:nvPr/>
        </p:nvSpPr>
        <p:spPr>
          <a:xfrm>
            <a:off x="793771" y="825029"/>
            <a:ext cx="10612438" cy="409911"/>
          </a:xfrm>
          <a:prstGeom prst="rect">
            <a:avLst/>
          </a:prstGeom>
        </p:spPr>
        <p:txBody>
          <a:bodyPr vert="horz" lIns="0" tIns="0" rIns="0" bIns="0" rtlCol="0">
            <a:noAutofit/>
          </a:bodyPr>
          <a:lstStyle>
            <a:lvl1pPr marL="0" indent="0" algn="l" defTabSz="1086008" rtl="0" eaLnBrk="1" latinLnBrk="0" hangingPunct="1">
              <a:lnSpc>
                <a:spcPct val="96000"/>
              </a:lnSpc>
              <a:spcBef>
                <a:spcPts val="0"/>
              </a:spcBef>
              <a:buFont typeface="Arial" panose="020B0604020202020204" pitchFamily="34" charset="0"/>
              <a:buNone/>
              <a:defRPr sz="2200" b="1" kern="1200">
                <a:solidFill>
                  <a:schemeClr val="tx2"/>
                </a:solidFill>
                <a:latin typeface="+mn-lt"/>
                <a:ea typeface="+mn-ea"/>
                <a:cs typeface="+mn-cs"/>
              </a:defRPr>
            </a:lvl1pPr>
            <a:lvl2pPr marL="542821" indent="0" algn="ctr" defTabSz="1086008" rtl="0" eaLnBrk="1" latinLnBrk="0" hangingPunct="1">
              <a:lnSpc>
                <a:spcPct val="106000"/>
              </a:lnSpc>
              <a:spcBef>
                <a:spcPts val="0"/>
              </a:spcBef>
              <a:buFont typeface="Arial" panose="020B0604020202020204" pitchFamily="34" charset="0"/>
              <a:buNone/>
              <a:defRPr sz="1800" kern="1200">
                <a:solidFill>
                  <a:schemeClr val="tx1">
                    <a:tint val="75000"/>
                  </a:schemeClr>
                </a:solidFill>
                <a:latin typeface="+mn-lt"/>
                <a:ea typeface="+mn-ea"/>
                <a:cs typeface="+mn-cs"/>
              </a:defRPr>
            </a:lvl2pPr>
            <a:lvl3pPr marL="1085684" indent="0" algn="ctr" defTabSz="1086008" rtl="0" eaLnBrk="1" latinLnBrk="0" hangingPunct="1">
              <a:lnSpc>
                <a:spcPct val="120000"/>
              </a:lnSpc>
              <a:spcBef>
                <a:spcPts val="0"/>
              </a:spcBef>
              <a:buFont typeface="Arial" panose="020B0604020202020204" pitchFamily="34" charset="0"/>
              <a:buNone/>
              <a:defRPr sz="1600" kern="1200">
                <a:solidFill>
                  <a:schemeClr val="tx1">
                    <a:tint val="75000"/>
                  </a:schemeClr>
                </a:solidFill>
                <a:latin typeface="+mn-lt"/>
                <a:ea typeface="+mn-ea"/>
                <a:cs typeface="+mn-cs"/>
              </a:defRPr>
            </a:lvl3pPr>
            <a:lvl4pPr marL="1628513" indent="0" algn="ctr" defTabSz="1086008" rtl="0" eaLnBrk="1" latinLnBrk="0" hangingPunct="1">
              <a:spcBef>
                <a:spcPts val="0"/>
              </a:spcBef>
              <a:buFont typeface="Arial" panose="020B0604020202020204" pitchFamily="34" charset="0"/>
              <a:buNone/>
              <a:defRPr sz="1400" kern="1200">
                <a:solidFill>
                  <a:schemeClr val="tx1">
                    <a:tint val="75000"/>
                  </a:schemeClr>
                </a:solidFill>
                <a:latin typeface="+mn-lt"/>
                <a:ea typeface="+mn-ea"/>
                <a:cs typeface="+mn-cs"/>
              </a:defRPr>
            </a:lvl4pPr>
            <a:lvl5pPr marL="2171349"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5pPr>
            <a:lvl6pPr marL="271419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6pPr>
            <a:lvl7pPr marL="3257020"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7pPr>
            <a:lvl8pPr marL="3799861"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8pPr>
            <a:lvl9pPr marL="4342697" indent="0" algn="ctr" defTabSz="1086008" rtl="0" eaLnBrk="1" latinLnBrk="0" hangingPunct="1">
              <a:spcBef>
                <a:spcPts val="0"/>
              </a:spcBef>
              <a:buFont typeface="Arial" panose="020B0604020202020204" pitchFamily="34" charset="0"/>
              <a:buNone/>
              <a:defRPr sz="1200" kern="1200">
                <a:solidFill>
                  <a:schemeClr val="tx1">
                    <a:tint val="75000"/>
                  </a:schemeClr>
                </a:solidFill>
                <a:latin typeface="+mn-lt"/>
                <a:ea typeface="+mn-ea"/>
                <a:cs typeface="+mn-cs"/>
              </a:defRPr>
            </a:lvl9pPr>
          </a:lstStyle>
          <a:p>
            <a:r>
              <a:rPr lang="da-DK" dirty="0" err="1" smtClean="0"/>
              <a:t>Ambitious</a:t>
            </a:r>
            <a:r>
              <a:rPr lang="da-DK" dirty="0" smtClean="0"/>
              <a:t>, </a:t>
            </a:r>
            <a:r>
              <a:rPr lang="da-DK" dirty="0" err="1" smtClean="0"/>
              <a:t>value</a:t>
            </a:r>
            <a:r>
              <a:rPr lang="da-DK" dirty="0" smtClean="0"/>
              <a:t> </a:t>
            </a:r>
            <a:r>
              <a:rPr lang="da-DK" dirty="0" err="1" smtClean="0"/>
              <a:t>creation</a:t>
            </a:r>
            <a:r>
              <a:rPr lang="da-DK" dirty="0" smtClean="0"/>
              <a:t>, </a:t>
            </a:r>
            <a:r>
              <a:rPr lang="da-DK" dirty="0" err="1" smtClean="0"/>
              <a:t>best</a:t>
            </a:r>
            <a:r>
              <a:rPr lang="da-DK" dirty="0" smtClean="0"/>
              <a:t> team</a:t>
            </a:r>
            <a:endParaRPr lang="da-DK" dirty="0"/>
          </a:p>
        </p:txBody>
      </p:sp>
    </p:spTree>
    <p:extLst>
      <p:ext uri="{BB962C8B-B14F-4D97-AF65-F5344CB8AC3E}">
        <p14:creationId xmlns:p14="http://schemas.microsoft.com/office/powerpoint/2010/main" val="41339793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ISNEWSLIDENUMBER" val="False"/>
  <p:tag name="PREVIOUSNAME" val="C:\Users\Anders Hvelplund\Nomadesk\DMF104-Innovationsfonden\10. Presentations\150129 bestyrelsesmøde\Strategidokument\Innovationsfondens strategi_TIL PRÆSENTATION.pptx"/>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NAME" val="Moon"/>
</p:tagLst>
</file>

<file path=ppt/tags/tag101.xml><?xml version="1.0" encoding="utf-8"?>
<p:tagLst xmlns:a="http://schemas.openxmlformats.org/drawingml/2006/main" xmlns:r="http://schemas.openxmlformats.org/officeDocument/2006/relationships" xmlns:p="http://schemas.openxmlformats.org/presentationml/2006/main">
  <p:tag name="NAME" val="Moon"/>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1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NAME" val="SingleBoat"/>
</p:tagLst>
</file>

<file path=ppt/tags/tag119.xml><?xml version="1.0" encoding="utf-8"?>
<p:tagLst xmlns:a="http://schemas.openxmlformats.org/drawingml/2006/main" xmlns:r="http://schemas.openxmlformats.org/officeDocument/2006/relationships" xmlns:p="http://schemas.openxmlformats.org/presentationml/2006/main">
  <p:tag name="NAME" val="SingleBoat"/>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0.xml><?xml version="1.0" encoding="utf-8"?>
<p:tagLst xmlns:a="http://schemas.openxmlformats.org/drawingml/2006/main" xmlns:r="http://schemas.openxmlformats.org/officeDocument/2006/relationships" xmlns:p="http://schemas.openxmlformats.org/presentationml/2006/main">
  <p:tag name="NAME" val="SingleBoat"/>
</p:tagLst>
</file>

<file path=ppt/tags/tag121.xml><?xml version="1.0" encoding="utf-8"?>
<p:tagLst xmlns:a="http://schemas.openxmlformats.org/drawingml/2006/main" xmlns:r="http://schemas.openxmlformats.org/officeDocument/2006/relationships" xmlns:p="http://schemas.openxmlformats.org/presentationml/2006/main">
  <p:tag name="NAME" val="SingleBoat"/>
</p:tagLst>
</file>

<file path=ppt/tags/tag12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3.xml><?xml version="1.0" encoding="utf-8"?>
<p:tagLst xmlns:a="http://schemas.openxmlformats.org/drawingml/2006/main" xmlns:r="http://schemas.openxmlformats.org/officeDocument/2006/relationships" xmlns:p="http://schemas.openxmlformats.org/presentationml/2006/main">
  <p:tag name="NAME" val="SingleBoatText"/>
</p:tagLst>
</file>

<file path=ppt/tags/tag12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5.xml><?xml version="1.0" encoding="utf-8"?>
<p:tagLst xmlns:a="http://schemas.openxmlformats.org/drawingml/2006/main" xmlns:r="http://schemas.openxmlformats.org/officeDocument/2006/relationships" xmlns:p="http://schemas.openxmlformats.org/presentationml/2006/main">
  <p:tag name="NAME" val="SingleBoatText"/>
</p:tagLst>
</file>

<file path=ppt/tags/tag126.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7.xml><?xml version="1.0" encoding="utf-8"?>
<p:tagLst xmlns:a="http://schemas.openxmlformats.org/drawingml/2006/main" xmlns:r="http://schemas.openxmlformats.org/officeDocument/2006/relationships" xmlns:p="http://schemas.openxmlformats.org/presentationml/2006/main">
  <p:tag name="NAME" val="SingleBoatText"/>
</p:tagLst>
</file>

<file path=ppt/tags/tag128.xml><?xml version="1.0" encoding="utf-8"?>
<p:tagLst xmlns:a="http://schemas.openxmlformats.org/drawingml/2006/main" xmlns:r="http://schemas.openxmlformats.org/officeDocument/2006/relationships" xmlns:p="http://schemas.openxmlformats.org/presentationml/2006/main">
  <p:tag name="NAME" val="SingleBoatShape"/>
</p:tagLst>
</file>

<file path=ppt/tags/tag129.xml><?xml version="1.0" encoding="utf-8"?>
<p:tagLst xmlns:a="http://schemas.openxmlformats.org/drawingml/2006/main" xmlns:r="http://schemas.openxmlformats.org/officeDocument/2006/relationships" xmlns:p="http://schemas.openxmlformats.org/presentationml/2006/main">
  <p:tag name="NAME" val="SingleBoatText"/>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AME" val="Moon"/>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NAME" val="Moon"/>
</p:tagLst>
</file>

<file path=ppt/tags/tag64.xml><?xml version="1.0" encoding="utf-8"?>
<p:tagLst xmlns:a="http://schemas.openxmlformats.org/drawingml/2006/main" xmlns:r="http://schemas.openxmlformats.org/officeDocument/2006/relationships" xmlns:p="http://schemas.openxmlformats.org/presentationml/2006/main">
  <p:tag name="NAME" val="Moon"/>
</p:tagLst>
</file>

<file path=ppt/tags/tag65.xml><?xml version="1.0" encoding="utf-8"?>
<p:tagLst xmlns:a="http://schemas.openxmlformats.org/drawingml/2006/main" xmlns:r="http://schemas.openxmlformats.org/officeDocument/2006/relationships" xmlns:p="http://schemas.openxmlformats.org/presentationml/2006/main">
  <p:tag name="NAME" val="Moon"/>
</p:tagLst>
</file>

<file path=ppt/tags/tag66.xml><?xml version="1.0" encoding="utf-8"?>
<p:tagLst xmlns:a="http://schemas.openxmlformats.org/drawingml/2006/main" xmlns:r="http://schemas.openxmlformats.org/officeDocument/2006/relationships" xmlns:p="http://schemas.openxmlformats.org/presentationml/2006/main">
  <p:tag name="NAME" val="Moon"/>
</p:tagLst>
</file>

<file path=ppt/tags/tag67.xml><?xml version="1.0" encoding="utf-8"?>
<p:tagLst xmlns:a="http://schemas.openxmlformats.org/drawingml/2006/main" xmlns:r="http://schemas.openxmlformats.org/officeDocument/2006/relationships" xmlns:p="http://schemas.openxmlformats.org/presentationml/2006/main">
  <p:tag name="NAME" val="Moon"/>
</p:tagLst>
</file>

<file path=ppt/tags/tag6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6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7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7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7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7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
</p:tagLst>
</file>

<file path=ppt/tags/tag81.xml><?xml version="1.0" encoding="utf-8"?>
<p:tagLst xmlns:a="http://schemas.openxmlformats.org/drawingml/2006/main" xmlns:r="http://schemas.openxmlformats.org/officeDocument/2006/relationships" xmlns:p="http://schemas.openxmlformats.org/presentationml/2006/main">
  <p:tag name="NAME" val="Moon"/>
</p:tagLst>
</file>

<file path=ppt/tags/tag82.xml><?xml version="1.0" encoding="utf-8"?>
<p:tagLst xmlns:a="http://schemas.openxmlformats.org/drawingml/2006/main" xmlns:r="http://schemas.openxmlformats.org/officeDocument/2006/relationships" xmlns:p="http://schemas.openxmlformats.org/presentationml/2006/main">
  <p:tag name="NAME" val="Moon"/>
</p:tagLst>
</file>

<file path=ppt/tags/tag83.xml><?xml version="1.0" encoding="utf-8"?>
<p:tagLst xmlns:a="http://schemas.openxmlformats.org/drawingml/2006/main" xmlns:r="http://schemas.openxmlformats.org/officeDocument/2006/relationships" xmlns:p="http://schemas.openxmlformats.org/presentationml/2006/main">
  <p:tag name="NAME" val="Moon"/>
</p:tagLst>
</file>

<file path=ppt/tags/tag84.xml><?xml version="1.0" encoding="utf-8"?>
<p:tagLst xmlns:a="http://schemas.openxmlformats.org/drawingml/2006/main" xmlns:r="http://schemas.openxmlformats.org/officeDocument/2006/relationships" xmlns:p="http://schemas.openxmlformats.org/presentationml/2006/main">
  <p:tag name="NAME" val="Moon"/>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9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0.xml><?xml version="1.0" encoding="utf-8"?>
<a:theme xmlns:a="http://schemas.openxmlformats.org/drawingml/2006/main" name="6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1.xml><?xml version="1.0" encoding="utf-8"?>
<a:theme xmlns:a="http://schemas.openxmlformats.org/drawingml/2006/main" name="7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2.xml><?xml version="1.0" encoding="utf-8"?>
<a:theme xmlns:a="http://schemas.openxmlformats.org/drawingml/2006/main" name="8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3.xml><?xml version="1.0" encoding="utf-8"?>
<a:theme xmlns:a="http://schemas.openxmlformats.org/drawingml/2006/main" name="6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6.xml><?xml version="1.0" encoding="utf-8"?>
<a:theme xmlns:a="http://schemas.openxmlformats.org/drawingml/2006/main" name="1_Innovationsfonden_DK">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7.xml><?xml version="1.0" encoding="utf-8"?>
<a:theme xmlns:a="http://schemas.openxmlformats.org/drawingml/2006/main" name="2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19.xml><?xml version="1.0" encoding="utf-8"?>
<a:theme xmlns:a="http://schemas.openxmlformats.org/drawingml/2006/main" name="2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xml><?xml version="1.0" encoding="utf-8"?>
<a:theme xmlns:a="http://schemas.openxmlformats.org/drawingml/2006/main" name="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0.xml><?xml version="1.0" encoding="utf-8"?>
<a:theme xmlns:a="http://schemas.openxmlformats.org/drawingml/2006/main" name="9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1.xml><?xml version="1.0" encoding="utf-8"?>
<a:theme xmlns:a="http://schemas.openxmlformats.org/drawingml/2006/main" name="10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2.xml><?xml version="1.0" encoding="utf-8"?>
<a:theme xmlns:a="http://schemas.openxmlformats.org/drawingml/2006/main" name="2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3.xml><?xml version="1.0" encoding="utf-8"?>
<a:theme xmlns:a="http://schemas.openxmlformats.org/drawingml/2006/main" name="11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F_CF_DMF106">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6.xml><?xml version="1.0" encoding="utf-8"?>
<a:theme xmlns:a="http://schemas.openxmlformats.org/drawingml/2006/main" name="1_141001 new template">
  <a:themeElements>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fontScheme name="Curre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bwMode="auto">
        <a:solidFill>
          <a:srgbClr val="FFFF66"/>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defRPr sz="1200" smtClean="0">
            <a:solidFill>
              <a:srgbClr val="000000"/>
            </a:solidFill>
          </a:defRPr>
        </a:defPPr>
      </a:lstStyle>
    </a:txDef>
  </a:objectDefaults>
  <a:extraClrSchemeLst>
    <a:extraClrScheme>
      <a:clrScheme name="Current">
        <a:dk1>
          <a:srgbClr val="1E4148"/>
        </a:dk1>
        <a:lt1>
          <a:srgbClr val="FFFFFF"/>
        </a:lt1>
        <a:dk2>
          <a:srgbClr val="1E4148"/>
        </a:dk2>
        <a:lt2>
          <a:srgbClr val="6E6E5A"/>
        </a:lt2>
        <a:accent1>
          <a:srgbClr val="7CD0D2"/>
        </a:accent1>
        <a:accent2>
          <a:srgbClr val="00A6AA"/>
        </a:accent2>
        <a:accent3>
          <a:srgbClr val="006668"/>
        </a:accent3>
        <a:accent4>
          <a:srgbClr val="1E4148"/>
        </a:accent4>
        <a:accent5>
          <a:srgbClr val="5EBD4F"/>
        </a:accent5>
        <a:accent6>
          <a:srgbClr val="808080"/>
        </a:accent6>
        <a:hlink>
          <a:srgbClr val="006668"/>
        </a:hlink>
        <a:folHlink>
          <a:srgbClr val="1E41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8.xml><?xml version="1.0" encoding="utf-8"?>
<a:theme xmlns:a="http://schemas.openxmlformats.org/drawingml/2006/main" name="4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ppt/theme/theme9.xml><?xml version="1.0" encoding="utf-8"?>
<a:theme xmlns:a="http://schemas.openxmlformats.org/drawingml/2006/main" name="5_Innovationsfonden">
  <a:themeElements>
    <a:clrScheme name="Innovationsfonden">
      <a:dk1>
        <a:srgbClr val="1E4148"/>
      </a:dk1>
      <a:lt1>
        <a:sysClr val="window" lastClr="FFFFFF"/>
      </a:lt1>
      <a:dk2>
        <a:srgbClr val="00A6AA"/>
      </a:dk2>
      <a:lt2>
        <a:srgbClr val="D2D9DA"/>
      </a:lt2>
      <a:accent1>
        <a:srgbClr val="6E6E5A"/>
      </a:accent1>
      <a:accent2>
        <a:srgbClr val="BE0000"/>
      </a:accent2>
      <a:accent3>
        <a:srgbClr val="00A6AA"/>
      </a:accent3>
      <a:accent4>
        <a:srgbClr val="0064AA"/>
      </a:accent4>
      <a:accent5>
        <a:srgbClr val="5EBD4F"/>
      </a:accent5>
      <a:accent6>
        <a:srgbClr val="AAC924"/>
      </a:accent6>
      <a:hlink>
        <a:srgbClr val="0000FF"/>
      </a:hlink>
      <a:folHlink>
        <a:srgbClr val="800080"/>
      </a:folHlink>
    </a:clrScheme>
    <a:fontScheme name="Innovationsfonden">
      <a:majorFont>
        <a:latin typeface="Ubuntu"/>
        <a:ea typeface=""/>
        <a:cs typeface=""/>
      </a:majorFont>
      <a:minorFont>
        <a:latin typeface="Ubuntu"/>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6AA"/>
        </a:solidFill>
        <a:ln w="9525">
          <a:solidFill>
            <a:srgbClr val="00A6AA"/>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noProof="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Innovationsfonden_DK</Template>
  <TotalTime>0</TotalTime>
  <Words>1614</Words>
  <Application>Microsoft Office PowerPoint</Application>
  <PresentationFormat>Brugerdefineret</PresentationFormat>
  <Paragraphs>501</Paragraphs>
  <Slides>36</Slides>
  <Notes>15</Notes>
  <HiddenSlides>0</HiddenSlides>
  <MMClips>0</MMClips>
  <ScaleCrop>false</ScaleCrop>
  <HeadingPairs>
    <vt:vector size="8" baseType="variant">
      <vt:variant>
        <vt:lpstr>Benyttede skrifttyper</vt:lpstr>
      </vt:variant>
      <vt:variant>
        <vt:i4>9</vt:i4>
      </vt:variant>
      <vt:variant>
        <vt:lpstr>Tema</vt:lpstr>
      </vt:variant>
      <vt:variant>
        <vt:i4>23</vt:i4>
      </vt:variant>
      <vt:variant>
        <vt:lpstr>Integrerede OLE-servere</vt:lpstr>
      </vt:variant>
      <vt:variant>
        <vt:i4>1</vt:i4>
      </vt:variant>
      <vt:variant>
        <vt:lpstr>Slidetitler</vt:lpstr>
      </vt:variant>
      <vt:variant>
        <vt:i4>36</vt:i4>
      </vt:variant>
    </vt:vector>
  </HeadingPairs>
  <TitlesOfParts>
    <vt:vector size="69" baseType="lpstr">
      <vt:lpstr>Arial</vt:lpstr>
      <vt:lpstr>Calibri</vt:lpstr>
      <vt:lpstr>Courier New</vt:lpstr>
      <vt:lpstr>HelveticaNeueLT Std Lt Cn</vt:lpstr>
      <vt:lpstr>inherit</vt:lpstr>
      <vt:lpstr>Times New Roman</vt:lpstr>
      <vt:lpstr>Ubuntu</vt:lpstr>
      <vt:lpstr>Verdana</vt:lpstr>
      <vt:lpstr>Wingdings</vt:lpstr>
      <vt:lpstr>Innovationsfonden</vt:lpstr>
      <vt:lpstr>1_Innovationsfonden</vt:lpstr>
      <vt:lpstr>IF_CF_DMF106</vt:lpstr>
      <vt:lpstr>141001 new template</vt:lpstr>
      <vt:lpstr>2_Innovationsfonden</vt:lpstr>
      <vt:lpstr>1_141001 new template</vt:lpstr>
      <vt:lpstr>3_Innovationsfonden</vt:lpstr>
      <vt:lpstr>4_Innovationsfonden</vt:lpstr>
      <vt:lpstr>5_Innovationsfonden</vt:lpstr>
      <vt:lpstr>6_Innovationsfonden</vt:lpstr>
      <vt:lpstr>7_Innovationsfonden</vt:lpstr>
      <vt:lpstr>8_Innovationsfonden</vt:lpstr>
      <vt:lpstr>6_141001 new template</vt:lpstr>
      <vt:lpstr>7_141001 new template</vt:lpstr>
      <vt:lpstr>Innovationsfonden_DK</vt:lpstr>
      <vt:lpstr>1_Innovationsfonden_DK</vt:lpstr>
      <vt:lpstr>2_141001 new template</vt:lpstr>
      <vt:lpstr>24_Innovationsfonden</vt:lpstr>
      <vt:lpstr>21_Innovationsfonden</vt:lpstr>
      <vt:lpstr>9_Innovationsfonden</vt:lpstr>
      <vt:lpstr>10_Innovationsfonden</vt:lpstr>
      <vt:lpstr>25_Innovationsfonden</vt:lpstr>
      <vt:lpstr>11_Innovationsfonden</vt:lpstr>
      <vt:lpstr>think-cell Slide</vt:lpstr>
      <vt:lpstr>PowerPoint-præsentation</vt:lpstr>
      <vt:lpstr>From science to value</vt:lpstr>
      <vt:lpstr>IFD Regional model – Aarhus as headquarter</vt:lpstr>
      <vt:lpstr>PowerPoint-præsentation</vt:lpstr>
      <vt:lpstr>Three entries</vt:lpstr>
      <vt:lpstr>PowerPoint-præsentation</vt:lpstr>
      <vt:lpstr>IFD also invests in groundbreaking research </vt:lpstr>
      <vt:lpstr>PowerPoint-præsentation</vt:lpstr>
      <vt:lpstr>Grand Solutions</vt:lpstr>
      <vt:lpstr>Grand Solutions</vt:lpstr>
      <vt:lpstr>Grand Solutions 2019 +DKK 700m Pending fiscal law approval</vt:lpstr>
      <vt:lpstr>The Grand Solutions plan - 2019 </vt:lpstr>
      <vt:lpstr>Grand Solutions 2019 - Application scheme  Basically the same as last year</vt:lpstr>
      <vt:lpstr>Grand Solutions 2019 –  Q – as in Quality</vt:lpstr>
      <vt:lpstr>Grand Solutions 2019 –  V – as in Value Creation</vt:lpstr>
      <vt:lpstr>Grand Solutions 2019 –  E – as in Efficiency</vt:lpstr>
      <vt:lpstr>Grand Solutions 2019 –  I – as in Implementation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InnoBooster – activity from Central Denmark Region</vt:lpstr>
      <vt:lpstr>New opportunities in the innovation value chain </vt:lpstr>
      <vt:lpstr> Platforms for international programmes</vt:lpstr>
      <vt:lpstr>IFD budget: DKK 150-175m</vt:lpstr>
      <vt:lpstr>PowerPoint-præsentation</vt:lpstr>
      <vt:lpstr>PowerPoint-præsentation</vt:lpstr>
      <vt:lpstr>PowerPoint-præsentation</vt:lpstr>
      <vt:lpstr>PowerPoint-præsentation</vt:lpstr>
      <vt:lpstr>PowerPoint-præsentation</vt:lpstr>
      <vt:lpstr>innovationsfonden.dk  Newsletter: innovationsfonden.dk/nyhedsbreve  Slides of today: innovationsfonden.dk/fonden2019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2015-01-26T08:07:22Z</dcterms:created>
  <dcterms:modified xsi:type="dcterms:W3CDTF">2018-11-15T08:29:24Z</dcterms:modified>
</cp:coreProperties>
</file>