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 id="2147483943" r:id="rId24"/>
    <p:sldMasterId id="2147484017" r:id="rId25"/>
  </p:sldMasterIdLst>
  <p:notesMasterIdLst>
    <p:notesMasterId r:id="rId75"/>
  </p:notesMasterIdLst>
  <p:handoutMasterIdLst>
    <p:handoutMasterId r:id="rId76"/>
  </p:handoutMasterIdLst>
  <p:sldIdLst>
    <p:sldId id="840" r:id="rId26"/>
    <p:sldId id="822" r:id="rId27"/>
    <p:sldId id="820" r:id="rId28"/>
    <p:sldId id="848" r:id="rId29"/>
    <p:sldId id="774" r:id="rId30"/>
    <p:sldId id="867" r:id="rId31"/>
    <p:sldId id="846" r:id="rId32"/>
    <p:sldId id="836" r:id="rId33"/>
    <p:sldId id="788" r:id="rId34"/>
    <p:sldId id="787" r:id="rId35"/>
    <p:sldId id="776" r:id="rId36"/>
    <p:sldId id="778" r:id="rId37"/>
    <p:sldId id="785" r:id="rId38"/>
    <p:sldId id="790" r:id="rId39"/>
    <p:sldId id="786" r:id="rId40"/>
    <p:sldId id="791" r:id="rId41"/>
    <p:sldId id="789" r:id="rId42"/>
    <p:sldId id="793" r:id="rId43"/>
    <p:sldId id="868" r:id="rId44"/>
    <p:sldId id="869" r:id="rId45"/>
    <p:sldId id="870" r:id="rId46"/>
    <p:sldId id="871" r:id="rId47"/>
    <p:sldId id="872" r:id="rId48"/>
    <p:sldId id="873" r:id="rId49"/>
    <p:sldId id="874" r:id="rId50"/>
    <p:sldId id="875" r:id="rId51"/>
    <p:sldId id="876" r:id="rId52"/>
    <p:sldId id="877" r:id="rId53"/>
    <p:sldId id="878" r:id="rId54"/>
    <p:sldId id="879" r:id="rId55"/>
    <p:sldId id="880" r:id="rId56"/>
    <p:sldId id="881" r:id="rId57"/>
    <p:sldId id="882" r:id="rId58"/>
    <p:sldId id="883" r:id="rId59"/>
    <p:sldId id="827" r:id="rId60"/>
    <p:sldId id="842" r:id="rId61"/>
    <p:sldId id="843" r:id="rId62"/>
    <p:sldId id="832" r:id="rId63"/>
    <p:sldId id="844" r:id="rId64"/>
    <p:sldId id="845" r:id="rId65"/>
    <p:sldId id="833" r:id="rId66"/>
    <p:sldId id="834" r:id="rId67"/>
    <p:sldId id="838" r:id="rId68"/>
    <p:sldId id="839" r:id="rId69"/>
    <p:sldId id="818" r:id="rId70"/>
    <p:sldId id="823" r:id="rId71"/>
    <p:sldId id="824" r:id="rId72"/>
    <p:sldId id="784" r:id="rId73"/>
    <p:sldId id="829" r:id="rId74"/>
  </p:sldIdLst>
  <p:sldSz cx="12190413" cy="6859588"/>
  <p:notesSz cx="6805613" cy="9944100"/>
  <p:custDataLst>
    <p:tags r:id="rId77"/>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77674" autoAdjust="0"/>
  </p:normalViewPr>
  <p:slideViewPr>
    <p:cSldViewPr snapToGrid="0" snapToObjects="1" showGuides="1">
      <p:cViewPr varScale="1">
        <p:scale>
          <a:sx n="68" d="100"/>
          <a:sy n="68" d="100"/>
        </p:scale>
        <p:origin x="1219" y="58"/>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slide" Target="slides/slide43.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23-11-2018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23-11-2018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bs.dk/forskning/institutter-centre/institut-afsaetningsoekonomi"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bs.dk/en/research/departments-and-centres/department-of-operations-management" TargetMode="External"/><Relationship Id="rId4" Type="http://schemas.openxmlformats.org/officeDocument/2006/relationships/hyperlink" Target="https://www.cbs.dk/forskning/institutter-centre/institut-organisa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Impact = number of citations received within five years of publication</a:t>
            </a:r>
          </a:p>
        </p:txBody>
      </p:sp>
    </p:spTree>
    <p:extLst>
      <p:ext uri="{BB962C8B-B14F-4D97-AF65-F5344CB8AC3E}">
        <p14:creationId xmlns:p14="http://schemas.microsoft.com/office/powerpoint/2010/main" val="270002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t>McKinsey measured profitability by average EBIT margin and value creation by economic profit (EP) margin</a:t>
            </a:r>
          </a:p>
          <a:p>
            <a:endParaRPr/>
          </a:p>
          <a:p>
            <a:r>
              <a:t>EBIT: Earnings before interests and taxes</a:t>
            </a:r>
          </a:p>
        </p:txBody>
      </p:sp>
    </p:spTree>
    <p:extLst>
      <p:ext uri="{BB962C8B-B14F-4D97-AF65-F5344CB8AC3E}">
        <p14:creationId xmlns:p14="http://schemas.microsoft.com/office/powerpoint/2010/main" val="385676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r>
              <a:t>“Hidden knowledge” (lowest common denominator)</a:t>
            </a:r>
          </a:p>
        </p:txBody>
      </p:sp>
    </p:spTree>
    <p:extLst>
      <p:ext uri="{BB962C8B-B14F-4D97-AF65-F5344CB8AC3E}">
        <p14:creationId xmlns:p14="http://schemas.microsoft.com/office/powerpoint/2010/main" val="166442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t>This is why most of the larger EU research programs will REQUIRE you to have not only cultural diversity (for instance five different EU countries), but also gender diversity in your research project…. </a:t>
            </a:r>
          </a:p>
        </p:txBody>
      </p:sp>
    </p:spTree>
    <p:extLst>
      <p:ext uri="{BB962C8B-B14F-4D97-AF65-F5344CB8AC3E}">
        <p14:creationId xmlns:p14="http://schemas.microsoft.com/office/powerpoint/2010/main" val="112872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lvl1pPr marL="57799" marR="57799" defTabSz="1295400">
              <a:lnSpc>
                <a:spcPct val="100000"/>
              </a:lnSpc>
              <a:spcBef>
                <a:spcPts val="500"/>
              </a:spcBef>
              <a:buClr>
                <a:srgbClr val="000000"/>
              </a:buClr>
              <a:buFont typeface="Arial"/>
              <a:defRPr sz="1600">
                <a:uFill>
                  <a:solidFill>
                    <a:srgbClr val="000000"/>
                  </a:solidFill>
                </a:uFill>
                <a:latin typeface="Arial"/>
                <a:ea typeface="Arial"/>
                <a:cs typeface="Arial"/>
                <a:sym typeface="Arial"/>
              </a:defRPr>
            </a:lvl1pPr>
          </a:lstStyle>
          <a:p>
            <a:r>
              <a:t>According to Page (2008) the explanation is that when one agent gets stuck, there is always someone else able to come up with a different / better method. Top performers tend to have only ONE solution</a:t>
            </a:r>
          </a:p>
        </p:txBody>
      </p:sp>
    </p:spTree>
    <p:extLst>
      <p:ext uri="{BB962C8B-B14F-4D97-AF65-F5344CB8AC3E}">
        <p14:creationId xmlns:p14="http://schemas.microsoft.com/office/powerpoint/2010/main" val="296150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35</a:t>
            </a:fld>
            <a:endParaRPr lang="en-GB" dirty="0"/>
          </a:p>
        </p:txBody>
      </p:sp>
    </p:spTree>
    <p:extLst>
      <p:ext uri="{BB962C8B-B14F-4D97-AF65-F5344CB8AC3E}">
        <p14:creationId xmlns:p14="http://schemas.microsoft.com/office/powerpoint/2010/main" val="407913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40</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42</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44</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45</a:t>
            </a:fld>
            <a:endParaRPr lang="en-GB" dirty="0"/>
          </a:p>
        </p:txBody>
      </p:sp>
    </p:spTree>
    <p:extLst>
      <p:ext uri="{BB962C8B-B14F-4D97-AF65-F5344CB8AC3E}">
        <p14:creationId xmlns:p14="http://schemas.microsoft.com/office/powerpoint/2010/main" val="117676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Utroligt</a:t>
            </a:r>
            <a:r>
              <a:rPr lang="da-DK" baseline="0" dirty="0" smtClean="0"/>
              <a:t> nok er </a:t>
            </a:r>
            <a:r>
              <a:rPr lang="da-DK" baseline="0" smtClean="0"/>
              <a:t>der slet ingen </a:t>
            </a:r>
            <a:r>
              <a:rPr lang="da-DK" baseline="0" dirty="0" smtClean="0"/>
              <a:t>deltagere fra Aarhus Universitet!!!</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48</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 – MADE</a:t>
            </a:r>
          </a:p>
          <a:p>
            <a:endParaRPr lang="da-DK" sz="1200" b="1" i="0" kern="1200" cap="all" baseline="0" dirty="0" smtClean="0">
              <a:solidFill>
                <a:schemeClr val="tx1"/>
              </a:solidFill>
              <a:effectLst/>
              <a:latin typeface="+mn-lt"/>
              <a:ea typeface="+mn-ea"/>
              <a:cs typeface="+mn-cs"/>
            </a:endParaRPr>
          </a:p>
          <a:p>
            <a:pPr fontAlgn="base"/>
            <a:r>
              <a:rPr lang="da-DK" sz="1200" b="1" i="0" kern="1200" dirty="0" smtClean="0">
                <a:solidFill>
                  <a:schemeClr val="tx1"/>
                </a:solidFill>
                <a:effectLst/>
                <a:latin typeface="+mn-lt"/>
                <a:ea typeface="+mn-ea"/>
                <a:cs typeface="+mn-cs"/>
              </a:rPr>
              <a:t>CBS-Institut:</a:t>
            </a:r>
          </a:p>
          <a:p>
            <a:pPr fontAlgn="base"/>
            <a:r>
              <a:rPr lang="da-DK" sz="1200" b="0" i="0" kern="1200" dirty="0" smtClean="0">
                <a:solidFill>
                  <a:schemeClr val="tx1"/>
                </a:solidFill>
                <a:effectLst/>
                <a:latin typeface="+mn-lt"/>
                <a:ea typeface="+mn-ea"/>
                <a:cs typeface="+mn-cs"/>
              </a:rPr>
              <a:t>Institut for Strategi og Globalisering</a:t>
            </a:r>
          </a:p>
          <a:p>
            <a:pPr fontAlgn="base"/>
            <a:r>
              <a:rPr lang="da-DK" sz="1200" b="1" i="0" kern="1200" dirty="0" smtClean="0">
                <a:solidFill>
                  <a:schemeClr val="tx1"/>
                </a:solidFill>
                <a:effectLst/>
                <a:latin typeface="+mn-lt"/>
                <a:ea typeface="+mn-ea"/>
                <a:cs typeface="+mn-cs"/>
              </a:rPr>
              <a:t>Status:</a:t>
            </a:r>
          </a:p>
          <a:p>
            <a:pPr fontAlgn="base"/>
            <a:r>
              <a:rPr lang="da-DK" sz="1200" b="0" i="0" kern="1200" dirty="0" smtClean="0">
                <a:solidFill>
                  <a:schemeClr val="tx1"/>
                </a:solidFill>
                <a:effectLst/>
                <a:latin typeface="+mn-lt"/>
                <a:ea typeface="+mn-ea"/>
                <a:cs typeface="+mn-cs"/>
              </a:rPr>
              <a:t>Igangværende</a:t>
            </a:r>
          </a:p>
          <a:p>
            <a:pPr fontAlgn="base"/>
            <a:r>
              <a:rPr lang="da-DK" sz="1200" b="1" i="0" kern="1200" dirty="0" smtClean="0">
                <a:solidFill>
                  <a:schemeClr val="tx1"/>
                </a:solidFill>
                <a:effectLst/>
                <a:latin typeface="+mn-lt"/>
                <a:ea typeface="+mn-ea"/>
                <a:cs typeface="+mn-cs"/>
              </a:rPr>
              <a:t>Startdato:</a:t>
            </a:r>
          </a:p>
          <a:p>
            <a:pPr fontAlgn="base"/>
            <a:r>
              <a:rPr lang="da-DK" sz="1200" b="0" i="0" kern="1200" dirty="0" smtClean="0">
                <a:solidFill>
                  <a:schemeClr val="tx1"/>
                </a:solidFill>
                <a:effectLst/>
                <a:latin typeface="+mn-lt"/>
                <a:ea typeface="+mn-ea"/>
                <a:cs typeface="+mn-cs"/>
              </a:rPr>
              <a:t>25-04-2013</a:t>
            </a:r>
          </a:p>
          <a:p>
            <a:pPr fontAlgn="base"/>
            <a:r>
              <a:rPr lang="da-DK" sz="1200" b="1" i="0" kern="1200" dirty="0" smtClean="0">
                <a:solidFill>
                  <a:schemeClr val="tx1"/>
                </a:solidFill>
                <a:effectLst/>
                <a:latin typeface="+mn-lt"/>
                <a:ea typeface="+mn-ea"/>
                <a:cs typeface="+mn-cs"/>
              </a:rPr>
              <a:t>Slutdato:</a:t>
            </a:r>
          </a:p>
          <a:p>
            <a:pPr fontAlgn="base"/>
            <a:r>
              <a:rPr lang="da-DK" sz="1200" b="0" i="0" kern="1200" dirty="0" smtClean="0">
                <a:solidFill>
                  <a:schemeClr val="tx1"/>
                </a:solidFill>
                <a:effectLst/>
                <a:latin typeface="+mn-lt"/>
                <a:ea typeface="+mn-ea"/>
                <a:cs typeface="+mn-cs"/>
              </a:rPr>
              <a:t>01-01-2019</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ØVERST TIL HØJRE</a:t>
            </a:r>
          </a:p>
          <a:p>
            <a:pPr fontAlgn="base"/>
            <a:r>
              <a:rPr lang="da-DK" sz="1200" b="1" i="0" kern="1200" dirty="0" smtClean="0">
                <a:solidFill>
                  <a:schemeClr val="tx1"/>
                </a:solidFill>
                <a:effectLst/>
                <a:latin typeface="+mn-lt"/>
                <a:ea typeface="+mn-ea"/>
                <a:cs typeface="+mn-cs"/>
              </a:rPr>
              <a:t>Bevillingsgiver:</a:t>
            </a:r>
          </a:p>
          <a:p>
            <a:pPr fontAlgn="base"/>
            <a:r>
              <a:rPr lang="da-DK" sz="1200" b="0" i="0" kern="1200" dirty="0" smtClean="0">
                <a:solidFill>
                  <a:schemeClr val="tx1"/>
                </a:solidFill>
                <a:effectLst/>
                <a:latin typeface="+mn-lt"/>
                <a:ea typeface="+mn-ea"/>
                <a:cs typeface="+mn-cs"/>
              </a:rPr>
              <a:t>Innovationsfonden/Grand Solutions</a:t>
            </a:r>
          </a:p>
          <a:p>
            <a:pPr fontAlgn="base"/>
            <a:r>
              <a:rPr lang="da-DK" sz="1200" b="1" i="0" kern="1200" dirty="0" smtClean="0">
                <a:solidFill>
                  <a:schemeClr val="tx1"/>
                </a:solidFill>
                <a:effectLst/>
                <a:latin typeface="+mn-lt"/>
                <a:ea typeface="+mn-ea"/>
                <a:cs typeface="+mn-cs"/>
              </a:rPr>
              <a:t>CBS Institut:</a:t>
            </a:r>
          </a:p>
          <a:p>
            <a:pPr fontAlgn="base"/>
            <a:r>
              <a:rPr lang="da-DK" sz="1200" b="0" i="0" kern="1200" dirty="0" smtClean="0">
                <a:solidFill>
                  <a:schemeClr val="tx1"/>
                </a:solidFill>
                <a:effectLst/>
                <a:latin typeface="+mn-lt"/>
                <a:ea typeface="+mn-ea"/>
                <a:cs typeface="+mn-cs"/>
              </a:rPr>
              <a:t>Department of Management, Society and </a:t>
            </a:r>
            <a:r>
              <a:rPr lang="da-DK" sz="1200" b="0" i="0" kern="1200" dirty="0" err="1" smtClean="0">
                <a:solidFill>
                  <a:schemeClr val="tx1"/>
                </a:solidFill>
                <a:effectLst/>
                <a:latin typeface="+mn-lt"/>
                <a:ea typeface="+mn-ea"/>
                <a:cs typeface="+mn-cs"/>
              </a:rPr>
              <a:t>Communication</a:t>
            </a:r>
            <a:endParaRPr lang="da-DK" sz="1200" b="0" i="0" kern="1200" dirty="0" smtClean="0">
              <a:solidFill>
                <a:schemeClr val="tx1"/>
              </a:solidFill>
              <a:effectLst/>
              <a:latin typeface="+mn-lt"/>
              <a:ea typeface="+mn-ea"/>
              <a:cs typeface="+mn-cs"/>
            </a:endParaRPr>
          </a:p>
          <a:p>
            <a:pPr marL="0" marR="0" lvl="0" indent="0" algn="l" defTabSz="912195" rtl="0" eaLnBrk="1" fontAlgn="base"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Community Health Innovation: Exploring New Models for Better Preventive Care of Citizens at Risk (PRE+CARE)</a:t>
            </a:r>
            <a:endParaRPr lang="da-DK" sz="1200" b="1" i="0" kern="1200" dirty="0" smtClean="0">
              <a:solidFill>
                <a:schemeClr val="tx1"/>
              </a:solidFill>
              <a:effectLst/>
              <a:latin typeface="+mn-lt"/>
              <a:ea typeface="+mn-ea"/>
              <a:cs typeface="+mn-cs"/>
            </a:endParaRPr>
          </a:p>
          <a:p>
            <a:pPr fontAlgn="base"/>
            <a:r>
              <a:rPr lang="da-DK" sz="1200" b="1" i="0" kern="1200" dirty="0" smtClean="0">
                <a:solidFill>
                  <a:schemeClr val="tx1"/>
                </a:solidFill>
                <a:effectLst/>
                <a:latin typeface="+mn-lt"/>
                <a:ea typeface="+mn-ea"/>
                <a:cs typeface="+mn-cs"/>
              </a:rPr>
              <a:t>Status:</a:t>
            </a:r>
          </a:p>
          <a:p>
            <a:pPr fontAlgn="base"/>
            <a:r>
              <a:rPr lang="da-DK" sz="1200" b="0" i="0" kern="1200" dirty="0" smtClean="0">
                <a:solidFill>
                  <a:schemeClr val="tx1"/>
                </a:solidFill>
                <a:effectLst/>
                <a:latin typeface="+mn-lt"/>
                <a:ea typeface="+mn-ea"/>
                <a:cs typeface="+mn-cs"/>
              </a:rPr>
              <a:t>Igangværende</a:t>
            </a:r>
          </a:p>
          <a:p>
            <a:pPr fontAlgn="base"/>
            <a:r>
              <a:rPr lang="da-DK" sz="1200" b="1" i="0" kern="1200" dirty="0" smtClean="0">
                <a:solidFill>
                  <a:schemeClr val="tx1"/>
                </a:solidFill>
                <a:effectLst/>
                <a:latin typeface="+mn-lt"/>
                <a:ea typeface="+mn-ea"/>
                <a:cs typeface="+mn-cs"/>
              </a:rPr>
              <a:t>Startdato:</a:t>
            </a:r>
          </a:p>
          <a:p>
            <a:pPr fontAlgn="base"/>
            <a:r>
              <a:rPr lang="da-DK" sz="1200" b="0" i="0" kern="1200" dirty="0" smtClean="0">
                <a:solidFill>
                  <a:schemeClr val="tx1"/>
                </a:solidFill>
                <a:effectLst/>
                <a:latin typeface="+mn-lt"/>
                <a:ea typeface="+mn-ea"/>
                <a:cs typeface="+mn-cs"/>
              </a:rPr>
              <a:t>01-01-2018</a:t>
            </a:r>
          </a:p>
          <a:p>
            <a:pPr fontAlgn="base"/>
            <a:r>
              <a:rPr lang="da-DK" sz="1200" b="1" i="0" kern="1200" dirty="0" smtClean="0">
                <a:solidFill>
                  <a:schemeClr val="tx1"/>
                </a:solidFill>
                <a:effectLst/>
                <a:latin typeface="+mn-lt"/>
                <a:ea typeface="+mn-ea"/>
                <a:cs typeface="+mn-cs"/>
              </a:rPr>
              <a:t>Slutdato:</a:t>
            </a:r>
          </a:p>
          <a:p>
            <a:pPr fontAlgn="base"/>
            <a:r>
              <a:rPr lang="da-DK" sz="1200" b="0" i="0" kern="1200" dirty="0" smtClean="0">
                <a:solidFill>
                  <a:schemeClr val="tx1"/>
                </a:solidFill>
                <a:effectLst/>
                <a:latin typeface="+mn-lt"/>
                <a:ea typeface="+mn-ea"/>
                <a:cs typeface="+mn-cs"/>
              </a:rPr>
              <a:t>30-11-2020</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NEDERST  TIL VENSTRE: UMAMI</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kern="1200" dirty="0" err="1" smtClean="0">
                <a:solidFill>
                  <a:schemeClr val="tx1"/>
                </a:solidFill>
                <a:effectLst/>
                <a:latin typeface="+mn-lt"/>
                <a:ea typeface="+mn-ea"/>
                <a:cs typeface="+mn-cs"/>
              </a:rPr>
              <a:t>Understanding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Mindsets</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across</a:t>
            </a:r>
            <a:r>
              <a:rPr lang="da-DK" sz="1200" b="1" kern="1200" dirty="0" smtClean="0">
                <a:solidFill>
                  <a:schemeClr val="tx1"/>
                </a:solidFill>
                <a:effectLst/>
                <a:latin typeface="+mn-lt"/>
                <a:ea typeface="+mn-ea"/>
                <a:cs typeface="+mn-cs"/>
              </a:rPr>
              <a:t> Markets </a:t>
            </a:r>
            <a:r>
              <a:rPr lang="da-DK" sz="1200" b="1" kern="1200" dirty="0" err="1" smtClean="0">
                <a:solidFill>
                  <a:schemeClr val="tx1"/>
                </a:solidFill>
                <a:effectLst/>
                <a:latin typeface="+mn-lt"/>
                <a:ea typeface="+mn-ea"/>
                <a:cs typeface="+mn-cs"/>
              </a:rPr>
              <a:t>Internationally</a:t>
            </a:r>
            <a:r>
              <a:rPr lang="da-DK" sz="1200" b="1" kern="1200" dirty="0" smtClean="0">
                <a:solidFill>
                  <a:schemeClr val="tx1"/>
                </a:solidFill>
                <a:effectLst/>
                <a:latin typeface="+mn-lt"/>
                <a:ea typeface="+mn-ea"/>
                <a:cs typeface="+mn-cs"/>
              </a:rPr>
              <a:t> (UMAMI)</a:t>
            </a:r>
          </a:p>
          <a:p>
            <a:pPr fontAlgn="base"/>
            <a:r>
              <a:rPr lang="da-DK" sz="1200" b="0" i="0" kern="1200" dirty="0" smtClean="0">
                <a:solidFill>
                  <a:schemeClr val="tx1"/>
                </a:solidFill>
                <a:effectLst/>
                <a:latin typeface="+mn-lt"/>
                <a:ea typeface="+mn-ea"/>
                <a:cs typeface="+mn-cs"/>
              </a:rPr>
              <a:t>Projektet vil udforske, hvad der får kinesiske turister til at vælge eller fravælge Danmark og derefter udvikle en </a:t>
            </a:r>
            <a:r>
              <a:rPr lang="da-DK" sz="1200" b="0" i="0" kern="1200" dirty="0" err="1" smtClean="0">
                <a:solidFill>
                  <a:schemeClr val="tx1"/>
                </a:solidFill>
                <a:effectLst/>
                <a:latin typeface="+mn-lt"/>
                <a:ea typeface="+mn-ea"/>
                <a:cs typeface="+mn-cs"/>
              </a:rPr>
              <a:t>big</a:t>
            </a:r>
            <a:r>
              <a:rPr lang="da-DK" sz="1200" b="0" i="0" kern="1200" dirty="0" smtClean="0">
                <a:solidFill>
                  <a:schemeClr val="tx1"/>
                </a:solidFill>
                <a:effectLst/>
                <a:latin typeface="+mn-lt"/>
                <a:ea typeface="+mn-ea"/>
                <a:cs typeface="+mn-cs"/>
              </a:rPr>
              <a:t>-data platform, turisme produkter samt kommunikationsstrategier. Projektet har fire hovedfaser: Første fase undersøger hvad kinesiske turister efterspørger i Danmark. Anden fase benytter </a:t>
            </a:r>
            <a:r>
              <a:rPr lang="da-DK" sz="1200" b="0" i="0" kern="1200" dirty="0" err="1" smtClean="0">
                <a:solidFill>
                  <a:schemeClr val="tx1"/>
                </a:solidFill>
                <a:effectLst/>
                <a:latin typeface="+mn-lt"/>
                <a:ea typeface="+mn-ea"/>
                <a:cs typeface="+mn-cs"/>
              </a:rPr>
              <a:t>state</a:t>
            </a:r>
            <a:r>
              <a:rPr lang="da-DK" sz="1200" b="0" i="0" kern="1200" dirty="0" smtClean="0">
                <a:solidFill>
                  <a:schemeClr val="tx1"/>
                </a:solidFill>
                <a:effectLst/>
                <a:latin typeface="+mn-lt"/>
                <a:ea typeface="+mn-ea"/>
                <a:cs typeface="+mn-cs"/>
              </a:rPr>
              <a:t>-of-the-art attitude forskning og indhenter kvalitative og kvantitative data blandt kinesiske turister for at forstå detaljen i deres besøgsadfærd. Desuden udvikles der i fase 2 et sofistikeret selvlærende værktøj til at segmentere kinesiske turister. I tredje fase udvikles en </a:t>
            </a:r>
            <a:r>
              <a:rPr lang="da-DK" sz="1200" b="0" i="0" kern="1200" dirty="0" err="1" smtClean="0">
                <a:solidFill>
                  <a:schemeClr val="tx1"/>
                </a:solidFill>
                <a:effectLst/>
                <a:latin typeface="+mn-lt"/>
                <a:ea typeface="+mn-ea"/>
                <a:cs typeface="+mn-cs"/>
              </a:rPr>
              <a:t>big</a:t>
            </a:r>
            <a:r>
              <a:rPr lang="da-DK" sz="1200" b="0" i="0" kern="1200" dirty="0" smtClean="0">
                <a:solidFill>
                  <a:schemeClr val="tx1"/>
                </a:solidFill>
                <a:effectLst/>
                <a:latin typeface="+mn-lt"/>
                <a:ea typeface="+mn-ea"/>
                <a:cs typeface="+mn-cs"/>
              </a:rPr>
              <a:t>-data platform, hvis struktur og indhold er baseret på viden fra fase 1 og 2. I samarbejde med VisitNordsjælland og Carlsberg udvikles metoder for løbende indsamling af </a:t>
            </a:r>
            <a:r>
              <a:rPr lang="da-DK" sz="1200" b="0" i="0" kern="1200" dirty="0" err="1" smtClean="0">
                <a:solidFill>
                  <a:schemeClr val="tx1"/>
                </a:solidFill>
                <a:effectLst/>
                <a:latin typeface="+mn-lt"/>
                <a:ea typeface="+mn-ea"/>
                <a:cs typeface="+mn-cs"/>
              </a:rPr>
              <a:t>big</a:t>
            </a:r>
            <a:r>
              <a:rPr lang="da-DK" sz="1200" b="0" i="0" kern="1200" dirty="0" smtClean="0">
                <a:solidFill>
                  <a:schemeClr val="tx1"/>
                </a:solidFill>
                <a:effectLst/>
                <a:latin typeface="+mn-lt"/>
                <a:ea typeface="+mn-ea"/>
                <a:cs typeface="+mn-cs"/>
              </a:rPr>
              <a:t> data. Platformen optimeres og sættes op, så industripartnerne kan køre den videre ved projektets konklusion. Desuden udvikles der oplevelsesprodukter og kommunikationsstrategier på baggrund af den opnåede specialviden. Fjerde fase undersøger effekten af turisme for salget af danske produkter til turisternes oprindelsesland. Et mål med denne fase er at identificere hvordan turisme på bedst mulig måde kan benyttes til at øge salget af varer til turisternes oprindelsesland.</a:t>
            </a:r>
          </a:p>
          <a:p>
            <a:pPr fontAlgn="base"/>
            <a:r>
              <a:rPr lang="da-DK" sz="1200" b="1" i="0" kern="1200" dirty="0" smtClean="0">
                <a:solidFill>
                  <a:schemeClr val="tx1"/>
                </a:solidFill>
                <a:effectLst/>
                <a:latin typeface="+mn-lt"/>
                <a:ea typeface="+mn-ea"/>
                <a:cs typeface="+mn-cs"/>
              </a:rPr>
              <a:t>Type:</a:t>
            </a:r>
          </a:p>
          <a:p>
            <a:pPr fontAlgn="base"/>
            <a:r>
              <a:rPr lang="da-DK" sz="1200" b="0" i="0" kern="1200" dirty="0" smtClean="0">
                <a:solidFill>
                  <a:schemeClr val="tx1"/>
                </a:solidFill>
                <a:effectLst/>
                <a:latin typeface="+mn-lt"/>
                <a:ea typeface="+mn-ea"/>
                <a:cs typeface="+mn-cs"/>
              </a:rPr>
              <a:t>Public (National)</a:t>
            </a:r>
          </a:p>
          <a:p>
            <a:pPr fontAlgn="base"/>
            <a:r>
              <a:rPr lang="da-DK" sz="1200" b="1" i="0" kern="1200" dirty="0" smtClean="0">
                <a:solidFill>
                  <a:schemeClr val="tx1"/>
                </a:solidFill>
                <a:effectLst/>
                <a:latin typeface="+mn-lt"/>
                <a:ea typeface="+mn-ea"/>
                <a:cs typeface="+mn-cs"/>
              </a:rPr>
              <a:t>Bevillingsgiver:</a:t>
            </a:r>
          </a:p>
          <a:p>
            <a:pPr fontAlgn="base"/>
            <a:r>
              <a:rPr lang="da-DK" sz="1200" b="0" i="0" kern="1200" dirty="0" smtClean="0">
                <a:solidFill>
                  <a:schemeClr val="tx1"/>
                </a:solidFill>
                <a:effectLst/>
                <a:latin typeface="+mn-lt"/>
                <a:ea typeface="+mn-ea"/>
                <a:cs typeface="+mn-cs"/>
              </a:rPr>
              <a:t>Innovationsfonden/Grand Solutions</a:t>
            </a:r>
          </a:p>
          <a:p>
            <a:pPr fontAlgn="base"/>
            <a:r>
              <a:rPr lang="da-DK" sz="1200" b="1" i="0" kern="1200" dirty="0" smtClean="0">
                <a:solidFill>
                  <a:schemeClr val="tx1"/>
                </a:solidFill>
                <a:effectLst/>
                <a:latin typeface="+mn-lt"/>
                <a:ea typeface="+mn-ea"/>
                <a:cs typeface="+mn-cs"/>
              </a:rPr>
              <a:t>Institut:</a:t>
            </a:r>
          </a:p>
          <a:p>
            <a:pPr fontAlgn="base"/>
            <a:r>
              <a:rPr lang="da-DK" sz="1200" b="1" i="0" u="none" strike="noStrike" kern="1200" dirty="0" smtClean="0">
                <a:solidFill>
                  <a:schemeClr val="tx1"/>
                </a:solidFill>
                <a:effectLst/>
                <a:latin typeface="+mn-lt"/>
                <a:ea typeface="+mn-ea"/>
                <a:cs typeface="+mn-cs"/>
                <a:hlinkClick r:id="rId3"/>
              </a:rPr>
              <a:t>Institut for Afsætningsøkonomi</a:t>
            </a:r>
            <a:endParaRPr lang="da-DK" sz="1200" b="0" i="0" kern="1200" dirty="0" smtClean="0">
              <a:solidFill>
                <a:schemeClr val="tx1"/>
              </a:solidFill>
              <a:effectLst/>
              <a:latin typeface="+mn-lt"/>
              <a:ea typeface="+mn-ea"/>
              <a:cs typeface="+mn-cs"/>
            </a:endParaRPr>
          </a:p>
          <a:p>
            <a:pPr fontAlgn="base"/>
            <a:r>
              <a:rPr lang="da-DK" sz="1200" b="1" i="0" kern="1200" dirty="0" smtClean="0">
                <a:solidFill>
                  <a:schemeClr val="tx1"/>
                </a:solidFill>
                <a:effectLst/>
                <a:latin typeface="+mn-lt"/>
                <a:ea typeface="+mn-ea"/>
                <a:cs typeface="+mn-cs"/>
              </a:rPr>
              <a:t>Status:</a:t>
            </a:r>
          </a:p>
          <a:p>
            <a:pPr fontAlgn="base"/>
            <a:r>
              <a:rPr lang="da-DK" sz="1200" b="0" i="0" kern="1200" dirty="0" smtClean="0">
                <a:solidFill>
                  <a:schemeClr val="tx1"/>
                </a:solidFill>
                <a:effectLst/>
                <a:latin typeface="+mn-lt"/>
                <a:ea typeface="+mn-ea"/>
                <a:cs typeface="+mn-cs"/>
              </a:rPr>
              <a:t>Igangværende</a:t>
            </a:r>
          </a:p>
          <a:p>
            <a:pPr fontAlgn="base"/>
            <a:r>
              <a:rPr lang="da-DK" sz="1200" b="1" i="0" kern="1200" dirty="0" smtClean="0">
                <a:solidFill>
                  <a:schemeClr val="tx1"/>
                </a:solidFill>
                <a:effectLst/>
                <a:latin typeface="+mn-lt"/>
                <a:ea typeface="+mn-ea"/>
                <a:cs typeface="+mn-cs"/>
              </a:rPr>
              <a:t>Startdato:</a:t>
            </a:r>
          </a:p>
          <a:p>
            <a:pPr fontAlgn="base"/>
            <a:r>
              <a:rPr lang="da-DK" sz="1200" b="0" i="0" kern="1200" dirty="0" smtClean="0">
                <a:solidFill>
                  <a:schemeClr val="tx1"/>
                </a:solidFill>
                <a:effectLst/>
                <a:latin typeface="+mn-lt"/>
                <a:ea typeface="+mn-ea"/>
                <a:cs typeface="+mn-cs"/>
              </a:rPr>
              <a:t>02-01-2017</a:t>
            </a:r>
          </a:p>
          <a:p>
            <a:pPr fontAlgn="base"/>
            <a:r>
              <a:rPr lang="da-DK" sz="1200" b="1" i="0" kern="1200" dirty="0" smtClean="0">
                <a:solidFill>
                  <a:schemeClr val="tx1"/>
                </a:solidFill>
                <a:effectLst/>
                <a:latin typeface="+mn-lt"/>
                <a:ea typeface="+mn-ea"/>
                <a:cs typeface="+mn-cs"/>
              </a:rPr>
              <a:t>Slutdato:</a:t>
            </a:r>
          </a:p>
          <a:p>
            <a:pPr fontAlgn="base"/>
            <a:r>
              <a:rPr lang="da-DK" sz="1200" b="0" i="0" kern="1200" dirty="0" smtClean="0">
                <a:solidFill>
                  <a:schemeClr val="tx1"/>
                </a:solidFill>
                <a:effectLst/>
                <a:latin typeface="+mn-lt"/>
                <a:ea typeface="+mn-ea"/>
                <a:cs typeface="+mn-cs"/>
              </a:rPr>
              <a:t>31-12-2020</a:t>
            </a:r>
          </a:p>
          <a:p>
            <a:pPr fontAlgn="base"/>
            <a:endParaRPr lang="da-DK" sz="1200" b="0" i="0" kern="1200" dirty="0" smtClean="0">
              <a:solidFill>
                <a:schemeClr val="tx1"/>
              </a:solidFill>
              <a:effectLst/>
              <a:latin typeface="+mn-lt"/>
              <a:ea typeface="+mn-ea"/>
              <a:cs typeface="+mn-cs"/>
            </a:endParaRPr>
          </a:p>
          <a:p>
            <a:pPr fontAlgn="base"/>
            <a:r>
              <a:rPr lang="da-DK" sz="1200" b="0" i="0" kern="1200" dirty="0" smtClean="0">
                <a:solidFill>
                  <a:schemeClr val="tx1"/>
                </a:solidFill>
                <a:effectLst/>
                <a:latin typeface="+mn-lt"/>
                <a:ea typeface="+mn-ea"/>
                <a:cs typeface="+mn-cs"/>
              </a:rPr>
              <a:t>NEDERST</a:t>
            </a:r>
            <a:r>
              <a:rPr lang="da-DK" sz="1200" b="0" i="0" kern="1200" baseline="0" dirty="0" smtClean="0">
                <a:solidFill>
                  <a:schemeClr val="tx1"/>
                </a:solidFill>
                <a:effectLst/>
                <a:latin typeface="+mn-lt"/>
                <a:ea typeface="+mn-ea"/>
                <a:cs typeface="+mn-cs"/>
              </a:rPr>
              <a:t> TIL HØJRE</a:t>
            </a:r>
          </a:p>
          <a:p>
            <a:pPr fontAlgn="base"/>
            <a:endParaRPr lang="da-DK" sz="1200" b="0" i="0" kern="1200" baseline="0" dirty="0" smtClean="0">
              <a:solidFill>
                <a:schemeClr val="tx1"/>
              </a:solidFill>
              <a:effectLst/>
              <a:latin typeface="+mn-lt"/>
              <a:ea typeface="+mn-ea"/>
              <a:cs typeface="+mn-cs"/>
            </a:endParaRPr>
          </a:p>
          <a:p>
            <a:pPr fontAlgn="base"/>
            <a:r>
              <a:rPr lang="da-DK" sz="1200" b="1" kern="1200" dirty="0" err="1" smtClean="0">
                <a:solidFill>
                  <a:schemeClr val="tx1"/>
                </a:solidFill>
                <a:effectLst/>
                <a:latin typeface="+mn-lt"/>
                <a:ea typeface="+mn-ea"/>
                <a:cs typeface="+mn-cs"/>
              </a:rPr>
              <a:t>ErhvervsPh.D</a:t>
            </a:r>
            <a:r>
              <a:rPr lang="da-DK" sz="1200" b="1" kern="1200" dirty="0" smtClean="0">
                <a:solidFill>
                  <a:schemeClr val="tx1"/>
                </a:solidFill>
                <a:effectLst/>
                <a:latin typeface="+mn-lt"/>
                <a:ea typeface="+mn-ea"/>
                <a:cs typeface="+mn-cs"/>
              </a:rPr>
              <a:t>.: Talentudvikling i Hummel A/S (HUM/CBS)</a:t>
            </a:r>
          </a:p>
          <a:p>
            <a:pPr fontAlgn="base"/>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endParaRPr lang="da-DK" sz="1200" kern="1200" dirty="0" smtClean="0">
              <a:solidFill>
                <a:schemeClr val="tx1"/>
              </a:solidFill>
              <a:effectLst/>
              <a:latin typeface="+mn-lt"/>
              <a:ea typeface="+mn-ea"/>
              <a:cs typeface="+mn-cs"/>
            </a:endParaRPr>
          </a:p>
          <a:p>
            <a:pPr fontAlgn="base"/>
            <a:r>
              <a:rPr lang="da-DK" sz="1200" kern="1200" dirty="0" smtClean="0">
                <a:solidFill>
                  <a:schemeClr val="tx1"/>
                </a:solidFill>
                <a:effectLst/>
                <a:latin typeface="+mn-lt"/>
                <a:ea typeface="+mn-ea"/>
                <a:cs typeface="+mn-cs"/>
              </a:rPr>
              <a:t> </a:t>
            </a:r>
          </a:p>
          <a:p>
            <a:pPr fontAlgn="base"/>
            <a:r>
              <a:rPr lang="da-DK" sz="1200" b="1" kern="1200" dirty="0" smtClean="0">
                <a:solidFill>
                  <a:schemeClr val="tx1"/>
                </a:solidFill>
                <a:effectLst/>
                <a:latin typeface="+mn-lt"/>
                <a:ea typeface="+mn-ea"/>
                <a:cs typeface="+mn-cs"/>
              </a:rPr>
              <a:t>Abstract:</a:t>
            </a:r>
          </a:p>
          <a:p>
            <a:pPr fontAlgn="base"/>
            <a:r>
              <a:rPr lang="da-DK" sz="1200" kern="1200" dirty="0" err="1" smtClean="0">
                <a:solidFill>
                  <a:schemeClr val="tx1"/>
                </a:solidFill>
                <a:effectLst/>
                <a:latin typeface="+mn-lt"/>
                <a:ea typeface="+mn-ea"/>
                <a:cs typeface="+mn-cs"/>
              </a:rPr>
              <a:t>ErhvervsPhD</a:t>
            </a:r>
            <a:r>
              <a:rPr lang="da-DK" sz="1200" kern="1200" dirty="0" smtClean="0">
                <a:solidFill>
                  <a:schemeClr val="tx1"/>
                </a:solidFill>
                <a:effectLst/>
                <a:latin typeface="+mn-lt"/>
                <a:ea typeface="+mn-ea"/>
                <a:cs typeface="+mn-cs"/>
              </a:rPr>
              <a:t>-projektet vil undersøge, hvad talent er i </a:t>
            </a:r>
            <a:r>
              <a:rPr lang="da-DK" sz="1200" kern="1200" dirty="0" err="1" smtClean="0">
                <a:solidFill>
                  <a:schemeClr val="tx1"/>
                </a:solidFill>
                <a:effectLst/>
                <a:latin typeface="+mn-lt"/>
                <a:ea typeface="+mn-ea"/>
                <a:cs typeface="+mn-cs"/>
              </a:rPr>
              <a:t>hummel</a:t>
            </a:r>
            <a:r>
              <a:rPr lang="da-DK" sz="1200" kern="1200" dirty="0" smtClean="0">
                <a:solidFill>
                  <a:schemeClr val="tx1"/>
                </a:solidFill>
                <a:effectLst/>
                <a:latin typeface="+mn-lt"/>
                <a:ea typeface="+mn-ea"/>
                <a:cs typeface="+mn-cs"/>
              </a:rPr>
              <a:t>, samt hvordan talentudvikling (TU) er bevidstgjort og praktiseres i </a:t>
            </a:r>
            <a:r>
              <a:rPr lang="da-DK" sz="1200" kern="1200" dirty="0" err="1" smtClean="0">
                <a:solidFill>
                  <a:schemeClr val="tx1"/>
                </a:solidFill>
                <a:effectLst/>
                <a:latin typeface="+mn-lt"/>
                <a:ea typeface="+mn-ea"/>
                <a:cs typeface="+mn-cs"/>
              </a:rPr>
              <a:t>hummel</a:t>
            </a:r>
            <a:r>
              <a:rPr lang="da-DK" sz="1200" kern="1200" dirty="0" smtClean="0">
                <a:solidFill>
                  <a:schemeClr val="tx1"/>
                </a:solidFill>
                <a:effectLst/>
                <a:latin typeface="+mn-lt"/>
                <a:ea typeface="+mn-ea"/>
                <a:cs typeface="+mn-cs"/>
              </a:rPr>
              <a:t>. Herudover vil det undersøges, hvorledes udvikling, implementering, effektuering og resultater af et TU-program i </a:t>
            </a:r>
            <a:r>
              <a:rPr lang="da-DK" sz="1200" kern="1200" dirty="0" err="1" smtClean="0">
                <a:solidFill>
                  <a:schemeClr val="tx1"/>
                </a:solidFill>
                <a:effectLst/>
                <a:latin typeface="+mn-lt"/>
                <a:ea typeface="+mn-ea"/>
                <a:cs typeface="+mn-cs"/>
              </a:rPr>
              <a:t>hummel</a:t>
            </a:r>
            <a:r>
              <a:rPr lang="da-DK" sz="1200" kern="1200" dirty="0" smtClean="0">
                <a:solidFill>
                  <a:schemeClr val="tx1"/>
                </a:solidFill>
                <a:effectLst/>
                <a:latin typeface="+mn-lt"/>
                <a:ea typeface="+mn-ea"/>
                <a:cs typeface="+mn-cs"/>
              </a:rPr>
              <a:t> vil se ud, med fokus på at </a:t>
            </a:r>
            <a:r>
              <a:rPr lang="da-DK" sz="1200" kern="1200" dirty="0" err="1" smtClean="0">
                <a:solidFill>
                  <a:schemeClr val="tx1"/>
                </a:solidFill>
                <a:effectLst/>
                <a:latin typeface="+mn-lt"/>
                <a:ea typeface="+mn-ea"/>
                <a:cs typeface="+mn-cs"/>
              </a:rPr>
              <a:t>hummel</a:t>
            </a:r>
            <a:r>
              <a:rPr lang="da-DK" sz="1200" kern="1200" dirty="0" smtClean="0">
                <a:solidFill>
                  <a:schemeClr val="tx1"/>
                </a:solidFill>
                <a:effectLst/>
                <a:latin typeface="+mn-lt"/>
                <a:ea typeface="+mn-ea"/>
                <a:cs typeface="+mn-cs"/>
              </a:rPr>
              <a:t> opnår organisatorisk effektivitet. Projektet vil også se på , hvordan andre virksomheder i den danske mode- og beklædningsbranche praktiserer TU, og hvad </a:t>
            </a:r>
            <a:r>
              <a:rPr lang="da-DK" sz="1200" kern="1200" dirty="0" err="1" smtClean="0">
                <a:solidFill>
                  <a:schemeClr val="tx1"/>
                </a:solidFill>
                <a:effectLst/>
                <a:latin typeface="+mn-lt"/>
                <a:ea typeface="+mn-ea"/>
                <a:cs typeface="+mn-cs"/>
              </a:rPr>
              <a:t>hummel</a:t>
            </a:r>
            <a:r>
              <a:rPr lang="da-DK" sz="1200" kern="1200" dirty="0" smtClean="0">
                <a:solidFill>
                  <a:schemeClr val="tx1"/>
                </a:solidFill>
                <a:effectLst/>
                <a:latin typeface="+mn-lt"/>
                <a:ea typeface="+mn-ea"/>
                <a:cs typeface="+mn-cs"/>
              </a:rPr>
              <a:t> kan lære heraf og vice </a:t>
            </a:r>
            <a:r>
              <a:rPr lang="da-DK" sz="1200" kern="1200" dirty="0" err="1" smtClean="0">
                <a:solidFill>
                  <a:schemeClr val="tx1"/>
                </a:solidFill>
                <a:effectLst/>
                <a:latin typeface="+mn-lt"/>
                <a:ea typeface="+mn-ea"/>
                <a:cs typeface="+mn-cs"/>
              </a:rPr>
              <a:t>verca</a:t>
            </a:r>
            <a:r>
              <a:rPr lang="da-DK" sz="1200" kern="1200" dirty="0" smtClean="0">
                <a:solidFill>
                  <a:schemeClr val="tx1"/>
                </a:solidFill>
                <a:effectLst/>
                <a:latin typeface="+mn-lt"/>
                <a:ea typeface="+mn-ea"/>
                <a:cs typeface="+mn-cs"/>
              </a:rPr>
              <a:t>.</a:t>
            </a:r>
          </a:p>
          <a:p>
            <a:pPr fontAlgn="base"/>
            <a:r>
              <a:rPr lang="da-DK" sz="1200" b="1" kern="1200" dirty="0" smtClean="0">
                <a:solidFill>
                  <a:schemeClr val="tx1"/>
                </a:solidFill>
                <a:effectLst/>
                <a:latin typeface="+mn-lt"/>
                <a:ea typeface="+mn-ea"/>
                <a:cs typeface="+mn-cs"/>
              </a:rPr>
              <a:t>Type:</a:t>
            </a:r>
          </a:p>
          <a:p>
            <a:pPr fontAlgn="base"/>
            <a:r>
              <a:rPr lang="da-DK" sz="1200" kern="1200" dirty="0" smtClean="0">
                <a:solidFill>
                  <a:schemeClr val="tx1"/>
                </a:solidFill>
                <a:effectLst/>
                <a:latin typeface="+mn-lt"/>
                <a:ea typeface="+mn-ea"/>
                <a:cs typeface="+mn-cs"/>
              </a:rPr>
              <a:t>Public (National)</a:t>
            </a:r>
          </a:p>
          <a:p>
            <a:pPr fontAlgn="base"/>
            <a:r>
              <a:rPr lang="da-DK" sz="1200" b="1" kern="1200" dirty="0" smtClean="0">
                <a:solidFill>
                  <a:schemeClr val="tx1"/>
                </a:solidFill>
                <a:effectLst/>
                <a:latin typeface="+mn-lt"/>
                <a:ea typeface="+mn-ea"/>
                <a:cs typeface="+mn-cs"/>
              </a:rPr>
              <a:t>Bevillingsgiver:</a:t>
            </a:r>
          </a:p>
          <a:p>
            <a:pPr fontAlgn="base"/>
            <a:r>
              <a:rPr lang="da-DK" sz="1200" kern="1200" dirty="0" smtClean="0">
                <a:solidFill>
                  <a:schemeClr val="tx1"/>
                </a:solidFill>
                <a:effectLst/>
                <a:latin typeface="+mn-lt"/>
                <a:ea typeface="+mn-ea"/>
                <a:cs typeface="+mn-cs"/>
              </a:rPr>
              <a:t>Innovationsfonden/</a:t>
            </a:r>
            <a:r>
              <a:rPr lang="da-DK" sz="1200" kern="1200" dirty="0" err="1" smtClean="0">
                <a:solidFill>
                  <a:schemeClr val="tx1"/>
                </a:solidFill>
                <a:effectLst/>
                <a:latin typeface="+mn-lt"/>
                <a:ea typeface="+mn-ea"/>
                <a:cs typeface="+mn-cs"/>
              </a:rPr>
              <a:t>Erhvervsph.d</a:t>
            </a:r>
            <a:r>
              <a:rPr lang="da-DK" sz="1200" kern="1200" dirty="0" smtClean="0">
                <a:solidFill>
                  <a:schemeClr val="tx1"/>
                </a:solidFill>
                <a:effectLst/>
                <a:latin typeface="+mn-lt"/>
                <a:ea typeface="+mn-ea"/>
                <a:cs typeface="+mn-cs"/>
              </a:rPr>
              <a:t>.</a:t>
            </a:r>
          </a:p>
          <a:p>
            <a:pPr fontAlgn="base"/>
            <a:r>
              <a:rPr lang="da-DK" sz="1200" b="1" kern="1200" dirty="0" smtClean="0">
                <a:solidFill>
                  <a:schemeClr val="tx1"/>
                </a:solidFill>
                <a:effectLst/>
                <a:latin typeface="+mn-lt"/>
                <a:ea typeface="+mn-ea"/>
                <a:cs typeface="+mn-cs"/>
              </a:rPr>
              <a:t>Institut:</a:t>
            </a:r>
          </a:p>
          <a:p>
            <a:pPr fontAlgn="base"/>
            <a:r>
              <a:rPr lang="da-DK" sz="1200" b="1" u="none" strike="noStrike" kern="1200" dirty="0" smtClean="0">
                <a:solidFill>
                  <a:schemeClr val="tx1"/>
                </a:solidFill>
                <a:effectLst/>
                <a:latin typeface="+mn-lt"/>
                <a:ea typeface="+mn-ea"/>
                <a:cs typeface="+mn-cs"/>
                <a:hlinkClick r:id="rId4"/>
              </a:rPr>
              <a:t>Institut for Organisation</a:t>
            </a:r>
            <a:endParaRPr lang="da-DK" sz="1200" kern="1200" dirty="0" smtClean="0">
              <a:solidFill>
                <a:schemeClr val="tx1"/>
              </a:solidFill>
              <a:effectLst/>
              <a:latin typeface="+mn-lt"/>
              <a:ea typeface="+mn-ea"/>
              <a:cs typeface="+mn-cs"/>
            </a:endParaRPr>
          </a:p>
          <a:p>
            <a:pPr fontAlgn="base"/>
            <a:r>
              <a:rPr lang="da-DK" sz="1200" b="1" kern="1200" dirty="0" smtClean="0">
                <a:solidFill>
                  <a:schemeClr val="tx1"/>
                </a:solidFill>
                <a:effectLst/>
                <a:latin typeface="+mn-lt"/>
                <a:ea typeface="+mn-ea"/>
                <a:cs typeface="+mn-cs"/>
              </a:rPr>
              <a:t>Status:</a:t>
            </a:r>
          </a:p>
          <a:p>
            <a:pPr fontAlgn="base"/>
            <a:r>
              <a:rPr lang="da-DK" sz="1200" kern="1200" dirty="0" smtClean="0">
                <a:solidFill>
                  <a:schemeClr val="tx1"/>
                </a:solidFill>
                <a:effectLst/>
                <a:latin typeface="+mn-lt"/>
                <a:ea typeface="+mn-ea"/>
                <a:cs typeface="+mn-cs"/>
              </a:rPr>
              <a:t>Igangværende</a:t>
            </a:r>
          </a:p>
          <a:p>
            <a:pPr fontAlgn="base"/>
            <a:r>
              <a:rPr lang="da-DK" sz="1200" b="1" kern="1200" dirty="0" smtClean="0">
                <a:solidFill>
                  <a:schemeClr val="tx1"/>
                </a:solidFill>
                <a:effectLst/>
                <a:latin typeface="+mn-lt"/>
                <a:ea typeface="+mn-ea"/>
                <a:cs typeface="+mn-cs"/>
              </a:rPr>
              <a:t>Startdato:</a:t>
            </a:r>
          </a:p>
          <a:p>
            <a:pPr fontAlgn="base"/>
            <a:r>
              <a:rPr lang="da-DK" sz="1200" kern="1200" dirty="0" smtClean="0">
                <a:solidFill>
                  <a:schemeClr val="tx1"/>
                </a:solidFill>
                <a:effectLst/>
                <a:latin typeface="+mn-lt"/>
                <a:ea typeface="+mn-ea"/>
                <a:cs typeface="+mn-cs"/>
              </a:rPr>
              <a:t>05-05-2014</a:t>
            </a:r>
          </a:p>
          <a:p>
            <a:pPr fontAlgn="base"/>
            <a:r>
              <a:rPr lang="da-DK" sz="1200" b="1" kern="1200" dirty="0" smtClean="0">
                <a:solidFill>
                  <a:schemeClr val="tx1"/>
                </a:solidFill>
                <a:effectLst/>
                <a:latin typeface="+mn-lt"/>
                <a:ea typeface="+mn-ea"/>
                <a:cs typeface="+mn-cs"/>
              </a:rPr>
              <a:t>Slutdato:</a:t>
            </a:r>
          </a:p>
          <a:p>
            <a:pPr fontAlgn="base"/>
            <a:r>
              <a:rPr lang="da-DK" sz="1200" kern="1200" dirty="0" smtClean="0">
                <a:solidFill>
                  <a:schemeClr val="tx1"/>
                </a:solidFill>
                <a:effectLst/>
                <a:latin typeface="+mn-lt"/>
                <a:ea typeface="+mn-ea"/>
                <a:cs typeface="+mn-cs"/>
              </a:rPr>
              <a:t>01-05-2018</a:t>
            </a:r>
          </a:p>
          <a:p>
            <a:pPr fontAlgn="base"/>
            <a:endParaRPr lang="da-DK" sz="1200" kern="1200" dirty="0" smtClean="0">
              <a:solidFill>
                <a:schemeClr val="tx1"/>
              </a:solidFill>
              <a:effectLst/>
              <a:latin typeface="+mn-lt"/>
              <a:ea typeface="+mn-ea"/>
              <a:cs typeface="+mn-cs"/>
            </a:endParaRPr>
          </a:p>
          <a:p>
            <a:pPr fontAlgn="base"/>
            <a:r>
              <a:rPr lang="da-DK" sz="1200" b="1" kern="1200" dirty="0" smtClean="0">
                <a:solidFill>
                  <a:schemeClr val="tx1"/>
                </a:solidFill>
                <a:effectLst/>
                <a:latin typeface="+mn-lt"/>
                <a:ea typeface="+mn-ea"/>
                <a:cs typeface="+mn-cs"/>
              </a:rPr>
              <a:t>NEDERST</a:t>
            </a:r>
            <a:r>
              <a:rPr lang="da-DK" sz="1200" b="1" kern="1200" baseline="0" dirty="0" smtClean="0">
                <a:solidFill>
                  <a:schemeClr val="tx1"/>
                </a:solidFill>
                <a:effectLst/>
                <a:latin typeface="+mn-lt"/>
                <a:ea typeface="+mn-ea"/>
                <a:cs typeface="+mn-cs"/>
              </a:rPr>
              <a:t> TIL HØJRE</a:t>
            </a:r>
          </a:p>
          <a:p>
            <a:pPr fontAlgn="base"/>
            <a:r>
              <a:rPr lang="en-US" sz="1200" b="1" kern="1200" dirty="0" smtClean="0">
                <a:solidFill>
                  <a:schemeClr val="tx1"/>
                </a:solidFill>
                <a:effectLst/>
                <a:latin typeface="+mn-lt"/>
                <a:ea typeface="+mn-ea"/>
                <a:cs typeface="+mn-cs"/>
              </a:rPr>
              <a:t>Pricing Excellence at GN Industrial PhD (GN Store Nord)</a:t>
            </a:r>
          </a:p>
          <a:p>
            <a:pPr fontAlgn="base"/>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 </a:t>
            </a:r>
          </a:p>
          <a:p>
            <a:pPr fontAlgn="base"/>
            <a:r>
              <a:rPr lang="en-US" sz="1200" b="1" kern="1200" dirty="0" smtClean="0">
                <a:solidFill>
                  <a:schemeClr val="tx1"/>
                </a:solidFill>
                <a:effectLst/>
                <a:latin typeface="+mn-lt"/>
                <a:ea typeface="+mn-ea"/>
                <a:cs typeface="+mn-cs"/>
              </a:rPr>
              <a:t>Abstract:</a:t>
            </a:r>
          </a:p>
          <a:p>
            <a:pPr fontAlgn="base"/>
            <a:r>
              <a:rPr lang="en-US" sz="1200" kern="1200" dirty="0" smtClean="0">
                <a:solidFill>
                  <a:schemeClr val="tx1"/>
                </a:solidFill>
                <a:effectLst/>
                <a:latin typeface="+mn-lt"/>
                <a:ea typeface="+mn-ea"/>
                <a:cs typeface="+mn-cs"/>
              </a:rPr>
              <a:t>The intention of this research project is to shed light on how firm’s pricing decisions are affected by pricing practices and its underlying pricing capabilities. In a broad sense, pricing is not only concerned with putting a price tag on a product, but it is to be seen as a rather complex setup of various interrelated components, such as price research, pricing methods and analytics, pricing strategies and tactics, price communication and negotiation, as well as price control and monitoring.</a:t>
            </a:r>
          </a:p>
          <a:p>
            <a:pPr fontAlgn="base"/>
            <a:r>
              <a:rPr lang="en-US" sz="1200" b="1" kern="1200" dirty="0" smtClean="0">
                <a:solidFill>
                  <a:schemeClr val="tx1"/>
                </a:solidFill>
                <a:effectLst/>
                <a:latin typeface="+mn-lt"/>
                <a:ea typeface="+mn-ea"/>
                <a:cs typeface="+mn-cs"/>
              </a:rPr>
              <a:t>Type:</a:t>
            </a:r>
          </a:p>
          <a:p>
            <a:pPr fontAlgn="base"/>
            <a:r>
              <a:rPr lang="en-US" sz="1200" kern="1200" dirty="0" smtClean="0">
                <a:solidFill>
                  <a:schemeClr val="tx1"/>
                </a:solidFill>
                <a:effectLst/>
                <a:latin typeface="+mn-lt"/>
                <a:ea typeface="+mn-ea"/>
                <a:cs typeface="+mn-cs"/>
              </a:rPr>
              <a:t>Public (National)</a:t>
            </a:r>
          </a:p>
          <a:p>
            <a:pPr fontAlgn="base"/>
            <a:r>
              <a:rPr lang="en-US" sz="1200" b="1" kern="1200" dirty="0" smtClean="0">
                <a:solidFill>
                  <a:schemeClr val="tx1"/>
                </a:solidFill>
                <a:effectLst/>
                <a:latin typeface="+mn-lt"/>
                <a:ea typeface="+mn-ea"/>
                <a:cs typeface="+mn-cs"/>
              </a:rPr>
              <a:t>Funder:</a:t>
            </a:r>
          </a:p>
          <a:p>
            <a:pPr fontAlgn="base"/>
            <a:r>
              <a:rPr lang="en-US" sz="1200" kern="1200" dirty="0" smtClean="0">
                <a:solidFill>
                  <a:schemeClr val="tx1"/>
                </a:solidFill>
                <a:effectLst/>
                <a:latin typeface="+mn-lt"/>
                <a:ea typeface="+mn-ea"/>
                <a:cs typeface="+mn-cs"/>
              </a:rPr>
              <a:t>Innovationsfonden/</a:t>
            </a:r>
            <a:r>
              <a:rPr lang="en-US" sz="1200" kern="1200" dirty="0" err="1" smtClean="0">
                <a:solidFill>
                  <a:schemeClr val="tx1"/>
                </a:solidFill>
                <a:effectLst/>
                <a:latin typeface="+mn-lt"/>
                <a:ea typeface="+mn-ea"/>
                <a:cs typeface="+mn-cs"/>
              </a:rPr>
              <a:t>Erhvervsph.d</a:t>
            </a:r>
            <a:r>
              <a:rPr lang="en-US" sz="1200" kern="1200" dirty="0" smtClean="0">
                <a:solidFill>
                  <a:schemeClr val="tx1"/>
                </a:solidFill>
                <a:effectLst/>
                <a:latin typeface="+mn-lt"/>
                <a:ea typeface="+mn-ea"/>
                <a:cs typeface="+mn-cs"/>
              </a:rPr>
              <a:t>.</a:t>
            </a:r>
          </a:p>
          <a:p>
            <a:pPr fontAlgn="base"/>
            <a:r>
              <a:rPr lang="en-US" sz="1200" b="1" kern="1200" dirty="0" smtClean="0">
                <a:solidFill>
                  <a:schemeClr val="tx1"/>
                </a:solidFill>
                <a:effectLst/>
                <a:latin typeface="+mn-lt"/>
                <a:ea typeface="+mn-ea"/>
                <a:cs typeface="+mn-cs"/>
              </a:rPr>
              <a:t>Department:</a:t>
            </a:r>
          </a:p>
          <a:p>
            <a:pPr fontAlgn="base"/>
            <a:r>
              <a:rPr lang="en-US" sz="1200" b="1" u="none" strike="noStrike" kern="1200" dirty="0" smtClean="0">
                <a:solidFill>
                  <a:schemeClr val="tx1"/>
                </a:solidFill>
                <a:effectLst/>
                <a:latin typeface="+mn-lt"/>
                <a:ea typeface="+mn-ea"/>
                <a:cs typeface="+mn-cs"/>
                <a:hlinkClick r:id="rId5"/>
              </a:rPr>
              <a:t>Department of Operations Management</a:t>
            </a:r>
            <a:endParaRPr lang="en-US" sz="1200"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Status:</a:t>
            </a:r>
          </a:p>
          <a:p>
            <a:pPr fontAlgn="base"/>
            <a:r>
              <a:rPr lang="en-US" sz="1200" kern="1200" dirty="0" smtClean="0">
                <a:solidFill>
                  <a:schemeClr val="tx1"/>
                </a:solidFill>
                <a:effectLst/>
                <a:latin typeface="+mn-lt"/>
                <a:ea typeface="+mn-ea"/>
                <a:cs typeface="+mn-cs"/>
              </a:rPr>
              <a:t>Current</a:t>
            </a:r>
          </a:p>
          <a:p>
            <a:pPr fontAlgn="base"/>
            <a:r>
              <a:rPr lang="en-US" sz="1200" b="1" kern="1200" dirty="0" smtClean="0">
                <a:solidFill>
                  <a:schemeClr val="tx1"/>
                </a:solidFill>
                <a:effectLst/>
                <a:latin typeface="+mn-lt"/>
                <a:ea typeface="+mn-ea"/>
                <a:cs typeface="+mn-cs"/>
              </a:rPr>
              <a:t>Start Date:</a:t>
            </a:r>
          </a:p>
          <a:p>
            <a:pPr fontAlgn="base"/>
            <a:r>
              <a:rPr lang="en-US" sz="1200" kern="1200" dirty="0" smtClean="0">
                <a:solidFill>
                  <a:schemeClr val="tx1"/>
                </a:solidFill>
                <a:effectLst/>
                <a:latin typeface="+mn-lt"/>
                <a:ea typeface="+mn-ea"/>
                <a:cs typeface="+mn-cs"/>
              </a:rPr>
              <a:t>10-12-2014</a:t>
            </a:r>
          </a:p>
          <a:p>
            <a:pPr fontAlgn="base"/>
            <a:r>
              <a:rPr lang="en-US" sz="1200" b="1" kern="1200" dirty="0" smtClean="0">
                <a:solidFill>
                  <a:schemeClr val="tx1"/>
                </a:solidFill>
                <a:effectLst/>
                <a:latin typeface="+mn-lt"/>
                <a:ea typeface="+mn-ea"/>
                <a:cs typeface="+mn-cs"/>
              </a:rPr>
              <a:t>End Date:</a:t>
            </a:r>
          </a:p>
          <a:p>
            <a:pPr fontAlgn="base"/>
            <a:r>
              <a:rPr lang="en-US" sz="1200" kern="1200" dirty="0" smtClean="0">
                <a:solidFill>
                  <a:schemeClr val="tx1"/>
                </a:solidFill>
                <a:effectLst/>
                <a:latin typeface="+mn-lt"/>
                <a:ea typeface="+mn-ea"/>
                <a:cs typeface="+mn-cs"/>
              </a:rPr>
              <a:t>10-12-2017</a:t>
            </a:r>
          </a:p>
          <a:p>
            <a:pPr fontAlgn="base"/>
            <a:endParaRPr lang="da-DK" sz="1200" kern="1200" dirty="0" smtClean="0">
              <a:solidFill>
                <a:schemeClr val="tx1"/>
              </a:solidFill>
              <a:effectLst/>
              <a:latin typeface="+mn-lt"/>
              <a:ea typeface="+mn-ea"/>
              <a:cs typeface="+mn-cs"/>
            </a:endParaRPr>
          </a:p>
          <a:p>
            <a:pPr fontAlgn="base"/>
            <a:endParaRPr lang="da-DK" sz="1200" b="0" i="0" kern="120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kern="120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223619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7</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11</a:t>
            </a:fld>
            <a:endParaRPr lang="en-GB" dirty="0"/>
          </a:p>
        </p:txBody>
      </p:sp>
    </p:spTree>
    <p:extLst>
      <p:ext uri="{BB962C8B-B14F-4D97-AF65-F5344CB8AC3E}">
        <p14:creationId xmlns:p14="http://schemas.microsoft.com/office/powerpoint/2010/main" val="37211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18</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t>Especially complex problems - AND none the least: RESEARCH problems!</a:t>
            </a:r>
          </a:p>
        </p:txBody>
      </p:sp>
    </p:spTree>
    <p:extLst>
      <p:ext uri="{BB962C8B-B14F-4D97-AF65-F5344CB8AC3E}">
        <p14:creationId xmlns:p14="http://schemas.microsoft.com/office/powerpoint/2010/main" val="4224303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3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28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38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32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0050118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4556041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0571158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5680598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3384511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0395867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5710771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7367172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1898682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685154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4196482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911045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2991003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3201523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1280588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0902903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513388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246812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8465534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2362767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40267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2588998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4298550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2090356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277366035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0550790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19072459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87127479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2934759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56988243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5081044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92198131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4996397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6526235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77158689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42227119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2869265952"/>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5213136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1020780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058410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102564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92018418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5955841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4037442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2869254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3114101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996815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8369051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8278462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5972470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086843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23897198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9497566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54702552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588398106"/>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8257317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63998355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253159689"/>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12695443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8361767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330842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6931759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27310747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8614787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3947711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0351061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7907022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348580940"/>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4950534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23081920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51745139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65745848"/>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6635451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470" y="1152197"/>
            <a:ext cx="9809473" cy="2322256"/>
          </a:xfrm>
          <a:prstGeom prst="rect">
            <a:avLst/>
          </a:prstGeom>
        </p:spPr>
        <p:txBody>
          <a:bodyPr anchor="b"/>
          <a:lstStyle/>
          <a:p>
            <a:r>
              <a:t>Title Text</a:t>
            </a:r>
          </a:p>
        </p:txBody>
      </p:sp>
      <p:sp>
        <p:nvSpPr>
          <p:cNvPr id="12" name="Shape 12"/>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240990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5945" y="446588"/>
            <a:ext cx="9166619" cy="4162198"/>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470" y="4724898"/>
            <a:ext cx="9809473" cy="1000357"/>
          </a:xfrm>
          <a:prstGeom prst="rect">
            <a:avLst/>
          </a:prstGeom>
        </p:spPr>
        <p:txBody>
          <a:bodyPr anchor="b"/>
          <a:lstStyle/>
          <a:p>
            <a:r>
              <a:t>Title Text</a:t>
            </a:r>
          </a:p>
        </p:txBody>
      </p:sp>
      <p:sp>
        <p:nvSpPr>
          <p:cNvPr id="22" name="Shape 22"/>
          <p:cNvSpPr>
            <a:spLocks noGrp="1"/>
          </p:cNvSpPr>
          <p:nvPr>
            <p:ph type="body" sz="quarter" idx="1"/>
          </p:nvPr>
        </p:nvSpPr>
        <p:spPr>
          <a:xfrm>
            <a:off x="1190470" y="5760982"/>
            <a:ext cx="9809473" cy="794926"/>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6540" y="6502318"/>
            <a:ext cx="391774"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33263892"/>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470" y="2268666"/>
            <a:ext cx="9809473" cy="2322256"/>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4094389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7586" y="446588"/>
            <a:ext cx="4999974" cy="578777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853" y="446588"/>
            <a:ext cx="4999974" cy="2804571"/>
          </a:xfrm>
          <a:prstGeom prst="rect">
            <a:avLst/>
          </a:prstGeom>
        </p:spPr>
        <p:txBody>
          <a:bodyPr anchor="b"/>
          <a:lstStyle>
            <a:lvl1pPr>
              <a:defRPr sz="4220"/>
            </a:lvl1pPr>
          </a:lstStyle>
          <a:p>
            <a:r>
              <a:t>Title Text</a:t>
            </a:r>
          </a:p>
        </p:txBody>
      </p:sp>
      <p:sp>
        <p:nvSpPr>
          <p:cNvPr id="40" name="Shape 40"/>
          <p:cNvSpPr>
            <a:spLocks noGrp="1"/>
          </p:cNvSpPr>
          <p:nvPr>
            <p:ph type="body" sz="quarter" idx="1"/>
          </p:nvPr>
        </p:nvSpPr>
        <p:spPr>
          <a:xfrm>
            <a:off x="892853" y="3349408"/>
            <a:ext cx="4999974" cy="2884957"/>
          </a:xfrm>
          <a:prstGeom prst="rect">
            <a:avLst/>
          </a:prstGeom>
        </p:spPr>
        <p:txBody>
          <a:bodyPr anchor="t"/>
          <a:lstStyle>
            <a:lvl1pPr marL="0" indent="0" algn="ctr">
              <a:spcBef>
                <a:spcPts val="0"/>
              </a:spcBef>
              <a:buSzTx/>
              <a:buNone/>
              <a:defRPr sz="2251"/>
            </a:lvl1pPr>
            <a:lvl2pPr marL="0" indent="160774" algn="ctr">
              <a:spcBef>
                <a:spcPts val="0"/>
              </a:spcBef>
              <a:buSzTx/>
              <a:buNone/>
              <a:defRPr sz="2251"/>
            </a:lvl2pPr>
            <a:lvl3pPr marL="0" indent="321549" algn="ctr">
              <a:spcBef>
                <a:spcPts val="0"/>
              </a:spcBef>
              <a:buSzTx/>
              <a:buNone/>
              <a:defRPr sz="2251"/>
            </a:lvl3pPr>
            <a:lvl4pPr marL="0" indent="482323" algn="ctr">
              <a:spcBef>
                <a:spcPts val="0"/>
              </a:spcBef>
              <a:buSzTx/>
              <a:buNone/>
              <a:defRPr sz="2251"/>
            </a:lvl4pPr>
            <a:lvl5pPr marL="0" indent="643098" algn="ctr">
              <a:spcBef>
                <a:spcPts val="0"/>
              </a:spcBef>
              <a:buSzTx/>
              <a:buNone/>
              <a:defRPr sz="225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7299543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1608137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7772958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7586" y="1831010"/>
            <a:ext cx="4999974" cy="442121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853" y="1831010"/>
            <a:ext cx="4999974" cy="4421219"/>
          </a:xfrm>
          <a:prstGeom prst="rect">
            <a:avLst/>
          </a:prstGeom>
        </p:spPr>
        <p:txBody>
          <a:bodyPr/>
          <a:lstStyle>
            <a:lvl1pPr marL="241162" indent="-241162">
              <a:spcBef>
                <a:spcPts val="2251"/>
              </a:spcBef>
              <a:defRPr sz="1969"/>
            </a:lvl1pPr>
            <a:lvl2pPr marL="482323" indent="-241162">
              <a:spcBef>
                <a:spcPts val="2251"/>
              </a:spcBef>
              <a:defRPr sz="1969"/>
            </a:lvl2pPr>
            <a:lvl3pPr marL="723485" indent="-241162">
              <a:spcBef>
                <a:spcPts val="2251"/>
              </a:spcBef>
              <a:defRPr sz="1969"/>
            </a:lvl3pPr>
            <a:lvl4pPr marL="964646" indent="-241162">
              <a:spcBef>
                <a:spcPts val="2251"/>
              </a:spcBef>
              <a:defRPr sz="1969"/>
            </a:lvl4pPr>
            <a:lvl5pPr marL="1205808" indent="-241162">
              <a:spcBef>
                <a:spcPts val="2251"/>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3423886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853" y="893176"/>
            <a:ext cx="10404708" cy="50732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432340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5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892853" y="625223"/>
            <a:ext cx="4999974" cy="5609142"/>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297586" y="3581634"/>
            <a:ext cx="4999974" cy="2652731"/>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6303415" y="625223"/>
            <a:ext cx="4999975" cy="26527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1983707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470" y="4474809"/>
            <a:ext cx="9809473" cy="362343"/>
          </a:xfrm>
          <a:prstGeom prst="rect">
            <a:avLst/>
          </a:prstGeom>
        </p:spPr>
        <p:txBody>
          <a:bodyPr anchor="t">
            <a:spAutoFit/>
          </a:bodyPr>
          <a:lstStyle>
            <a:lvl1pPr marL="0" indent="0" algn="ctr">
              <a:spcBef>
                <a:spcPts val="0"/>
              </a:spcBef>
              <a:buSzTx/>
              <a:buNone/>
              <a:defRPr sz="1688"/>
            </a:lvl1pPr>
          </a:lstStyle>
          <a:p>
            <a:r>
              <a:t>–Johnny Appleseed</a:t>
            </a:r>
          </a:p>
        </p:txBody>
      </p:sp>
      <p:sp>
        <p:nvSpPr>
          <p:cNvPr id="94" name="Shape 94"/>
          <p:cNvSpPr>
            <a:spLocks noGrp="1"/>
          </p:cNvSpPr>
          <p:nvPr>
            <p:ph type="body" sz="quarter" idx="14"/>
          </p:nvPr>
        </p:nvSpPr>
        <p:spPr>
          <a:xfrm>
            <a:off x="1190470" y="2985266"/>
            <a:ext cx="9809473" cy="513923"/>
          </a:xfrm>
          <a:prstGeom prst="rect">
            <a:avLst/>
          </a:prstGeom>
        </p:spPr>
        <p:txBody>
          <a:bodyPr>
            <a:spAutoFit/>
          </a:bodyPr>
          <a:lstStyle>
            <a:lvl1pPr marL="0" indent="0" algn="ctr">
              <a:spcBef>
                <a:spcPts val="0"/>
              </a:spcBef>
              <a:buSzTx/>
              <a:buNone/>
              <a:defRPr sz="2673"/>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66266170"/>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85368" cy="6859588"/>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080084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801794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17" name="Shape 117"/>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118" name="Shape 11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74608121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6" name="Shape 126"/>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27" name="Shape 127"/>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109455434"/>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Shape 135"/>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36" name="Shape 136"/>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7420542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144" name="Shape 144"/>
          <p:cNvSpPr>
            <a:spLocks noGrp="1"/>
          </p:cNvSpPr>
          <p:nvPr>
            <p:ph type="title"/>
          </p:nvPr>
        </p:nvSpPr>
        <p:spPr>
          <a:xfrm>
            <a:off x="916662" y="0"/>
            <a:ext cx="10357089" cy="2366915"/>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45" name="Shape 145"/>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4505254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Standarddesign copy 1">
    <p:spTree>
      <p:nvGrpSpPr>
        <p:cNvPr id="1" name=""/>
        <p:cNvGrpSpPr/>
        <p:nvPr/>
      </p:nvGrpSpPr>
      <p:grpSpPr>
        <a:xfrm>
          <a:off x="0" y="0"/>
          <a:ext cx="0" cy="0"/>
          <a:chOff x="0" y="0"/>
          <a:chExt cx="0" cy="0"/>
        </a:xfrm>
      </p:grpSpPr>
      <p:sp>
        <p:nvSpPr>
          <p:cNvPr id="153" name="Shape 153"/>
          <p:cNvSpPr>
            <a:spLocks noGrp="1"/>
          </p:cNvSpPr>
          <p:nvPr>
            <p:ph type="title"/>
          </p:nvPr>
        </p:nvSpPr>
        <p:spPr>
          <a:xfrm>
            <a:off x="607140" y="90509"/>
            <a:ext cx="10976134" cy="1510062"/>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54" name="Shape 154"/>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9984873"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9554004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162" name="Shape 162"/>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63" name="Shape 163"/>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5683192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71" name="Shape 171"/>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172" name="Shape 17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225271303"/>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80" name="Shape 180"/>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81" name="Shape 181"/>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2" name="Shape 182"/>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4832954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189" name="Shape 189"/>
          <p:cNvSpPr>
            <a:spLocks noGrp="1"/>
          </p:cNvSpPr>
          <p:nvPr>
            <p:ph type="title"/>
          </p:nvPr>
        </p:nvSpPr>
        <p:spPr>
          <a:xfrm>
            <a:off x="916662" y="384066"/>
            <a:ext cx="10357089" cy="1598784"/>
          </a:xfrm>
          <a:prstGeom prst="rect">
            <a:avLst/>
          </a:prstGeom>
        </p:spPr>
        <p:txBody>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190" name="Shape 19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sldNum" sz="quarter" idx="2"/>
          </p:nvPr>
        </p:nvSpPr>
        <p:spPr>
          <a:xfrm>
            <a:off x="9846794" y="6252229"/>
            <a:ext cx="319009" cy="227551"/>
          </a:xfrm>
          <a:prstGeom prst="rect">
            <a:avLst/>
          </a:prstGeom>
        </p:spPr>
        <p:txBody>
          <a:bodyPr>
            <a:normAutofit/>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3412406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8" name="Shape 198"/>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199" name="Shape 199"/>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xfrm>
            <a:off x="9832493"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98532050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207" name="Shape 207"/>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08" name="Shape 208"/>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hape 209"/>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02112551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216" name="Shape 216"/>
          <p:cNvSpPr>
            <a:spLocks noGrp="1"/>
          </p:cNvSpPr>
          <p:nvPr>
            <p:ph type="title"/>
          </p:nvPr>
        </p:nvSpPr>
        <p:spPr>
          <a:xfrm>
            <a:off x="916662" y="384066"/>
            <a:ext cx="10357089" cy="1598784"/>
          </a:xfrm>
          <a:prstGeom prst="rect">
            <a:avLst/>
          </a:prstGeom>
        </p:spPr>
        <p:txBody>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217" name="Shape 217"/>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9831667" y="6252229"/>
            <a:ext cx="345492"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92559773"/>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225" name="Shape 225"/>
          <p:cNvSpPr>
            <a:spLocks noGrp="1"/>
          </p:cNvSpPr>
          <p:nvPr>
            <p:ph type="title"/>
          </p:nvPr>
        </p:nvSpPr>
        <p:spPr>
          <a:xfrm>
            <a:off x="1190470" y="1152197"/>
            <a:ext cx="9809473" cy="2322256"/>
          </a:xfrm>
          <a:prstGeom prst="rect">
            <a:avLst/>
          </a:prstGeom>
        </p:spPr>
        <p:txBody>
          <a:bodyPr anchor="b"/>
          <a:lstStyle>
            <a:lvl1pPr>
              <a:defRPr sz="5908">
                <a:latin typeface="Gill Sans"/>
                <a:ea typeface="Gill Sans"/>
                <a:cs typeface="Gill Sans"/>
                <a:sym typeface="Gill Sans"/>
              </a:defRPr>
            </a:lvl1pPr>
          </a:lstStyle>
          <a:p>
            <a:r>
              <a:t>Title Text</a:t>
            </a:r>
          </a:p>
        </p:txBody>
      </p:sp>
      <p:sp>
        <p:nvSpPr>
          <p:cNvPr id="226" name="Shape 226"/>
          <p:cNvSpPr>
            <a:spLocks noGrp="1"/>
          </p:cNvSpPr>
          <p:nvPr>
            <p:ph type="body" sz="quarter" idx="1"/>
          </p:nvPr>
        </p:nvSpPr>
        <p:spPr>
          <a:xfrm>
            <a:off x="1190470" y="3536975"/>
            <a:ext cx="9809473" cy="794926"/>
          </a:xfrm>
          <a:prstGeom prst="rect">
            <a:avLst/>
          </a:prstGeom>
        </p:spPr>
        <p:txBody>
          <a:bodyPr anchor="t"/>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7" name="Shape 227"/>
          <p:cNvSpPr>
            <a:spLocks noGrp="1"/>
          </p:cNvSpPr>
          <p:nvPr>
            <p:ph type="sldNum" sz="quarter" idx="2"/>
          </p:nvPr>
        </p:nvSpPr>
        <p:spPr>
          <a:xfrm>
            <a:off x="5928541" y="6511249"/>
            <a:ext cx="321427" cy="25902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47889674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34" name="Shape 234"/>
          <p:cNvSpPr>
            <a:spLocks noGrp="1"/>
          </p:cNvSpPr>
          <p:nvPr>
            <p:ph type="title"/>
          </p:nvPr>
        </p:nvSpPr>
        <p:spPr>
          <a:xfrm>
            <a:off x="916662" y="384066"/>
            <a:ext cx="10357089" cy="1598784"/>
          </a:xfrm>
          <a:prstGeom prst="rect">
            <a:avLst/>
          </a:prstGeom>
        </p:spPr>
        <p:txBody>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235" name="Shape 235"/>
          <p:cNvSpPr>
            <a:spLocks noGrp="1"/>
          </p:cNvSpPr>
          <p:nvPr>
            <p:ph type="body" idx="1"/>
          </p:nvPr>
        </p:nvSpPr>
        <p:spPr>
          <a:xfrm>
            <a:off x="916662" y="1982850"/>
            <a:ext cx="10357089" cy="4876738"/>
          </a:xfrm>
          <a:prstGeom prst="rect">
            <a:avLst/>
          </a:prstGeom>
        </p:spPr>
        <p:txBody>
          <a:bodyPr anchor="t"/>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6" name="Shape 236"/>
          <p:cNvSpPr>
            <a:spLocks noGrp="1"/>
          </p:cNvSpPr>
          <p:nvPr>
            <p:ph type="sldNum" sz="quarter" idx="2"/>
          </p:nvPr>
        </p:nvSpPr>
        <p:spPr>
          <a:xfrm>
            <a:off x="9833154" y="6252229"/>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87002912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mp; Bullets copy 7">
    <p:spTree>
      <p:nvGrpSpPr>
        <p:cNvPr id="1" name=""/>
        <p:cNvGrpSpPr/>
        <p:nvPr/>
      </p:nvGrpSpPr>
      <p:grpSpPr>
        <a:xfrm>
          <a:off x="0" y="0"/>
          <a:ext cx="0" cy="0"/>
          <a:chOff x="0" y="0"/>
          <a:chExt cx="0" cy="0"/>
        </a:xfrm>
      </p:grpSpPr>
      <p:sp>
        <p:nvSpPr>
          <p:cNvPr id="243" name="Shape 24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44" name="Shape 24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5" name="Shape 24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69098106"/>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_Default - Title and Content copy 1">
    <p:spTree>
      <p:nvGrpSpPr>
        <p:cNvPr id="1" name=""/>
        <p:cNvGrpSpPr/>
        <p:nvPr/>
      </p:nvGrpSpPr>
      <p:grpSpPr>
        <a:xfrm>
          <a:off x="0" y="0"/>
          <a:ext cx="0" cy="0"/>
          <a:chOff x="0" y="0"/>
          <a:chExt cx="0" cy="0"/>
        </a:xfrm>
      </p:grpSpPr>
      <p:sp>
        <p:nvSpPr>
          <p:cNvPr id="252" name="Shape 252"/>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53" name="Shape 253"/>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434314"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706737"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71345"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237070"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4" name="Shape 254"/>
          <p:cNvSpPr>
            <a:spLocks noGrp="1"/>
          </p:cNvSpPr>
          <p:nvPr>
            <p:ph type="sldNum" sz="quarter" idx="2"/>
          </p:nvPr>
        </p:nvSpPr>
        <p:spPr>
          <a:xfrm>
            <a:off x="9603708"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49046890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261" name="Shape 261"/>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262" name="Shape 262"/>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3" name="Shape 263"/>
          <p:cNvSpPr>
            <a:spLocks noGrp="1"/>
          </p:cNvSpPr>
          <p:nvPr>
            <p:ph type="sldNum" sz="quarter" idx="2"/>
          </p:nvPr>
        </p:nvSpPr>
        <p:spPr>
          <a:xfrm>
            <a:off x="9832493"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0158696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0" name="Shape 270"/>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64309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271" name="Shape 271"/>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643098">
              <a:spcBef>
                <a:spcPts val="281"/>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2" name="Shape 272"/>
          <p:cNvSpPr>
            <a:spLocks noGrp="1"/>
          </p:cNvSpPr>
          <p:nvPr>
            <p:ph type="sldNum" sz="quarter" idx="2"/>
          </p:nvPr>
        </p:nvSpPr>
        <p:spPr>
          <a:xfrm>
            <a:off x="9581486" y="6527724"/>
            <a:ext cx="327047" cy="265042"/>
          </a:xfrm>
          <a:prstGeom prst="rect">
            <a:avLst/>
          </a:prstGeom>
        </p:spPr>
        <p:txBody>
          <a:bodyPr lIns="72248" tIns="72248" rIns="72248" bIns="72248"/>
          <a:lstStyle>
            <a:lvl1pPr>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1549572"/>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mp; Bullets copy 5">
    <p:spTree>
      <p:nvGrpSpPr>
        <p:cNvPr id="1" name=""/>
        <p:cNvGrpSpPr/>
        <p:nvPr/>
      </p:nvGrpSpPr>
      <p:grpSpPr>
        <a:xfrm>
          <a:off x="0" y="0"/>
          <a:ext cx="0" cy="0"/>
          <a:chOff x="0" y="0"/>
          <a:chExt cx="0" cy="0"/>
        </a:xfrm>
      </p:grpSpPr>
      <p:sp>
        <p:nvSpPr>
          <p:cNvPr id="279" name="Shape 279"/>
          <p:cNvSpPr>
            <a:spLocks noGrp="1"/>
          </p:cNvSpPr>
          <p:nvPr>
            <p:ph type="title"/>
          </p:nvPr>
        </p:nvSpPr>
        <p:spPr>
          <a:xfrm>
            <a:off x="916662" y="384066"/>
            <a:ext cx="10357089" cy="1598784"/>
          </a:xfrm>
          <a:prstGeom prst="rect">
            <a:avLst/>
          </a:prstGeom>
        </p:spPr>
        <p:txBody>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280" name="Shape 280"/>
          <p:cNvSpPr>
            <a:spLocks noGrp="1"/>
          </p:cNvSpPr>
          <p:nvPr>
            <p:ph type="body" idx="1"/>
          </p:nvPr>
        </p:nvSpPr>
        <p:spPr>
          <a:xfrm>
            <a:off x="916662" y="1982850"/>
            <a:ext cx="10357089" cy="4876738"/>
          </a:xfrm>
          <a:prstGeom prst="rect">
            <a:avLst/>
          </a:prstGeom>
        </p:spPr>
        <p:txBody>
          <a:bodyPr anchor="t"/>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1" name="Shape 281"/>
          <p:cNvSpPr>
            <a:spLocks noGrp="1"/>
          </p:cNvSpPr>
          <p:nvPr>
            <p:ph type="sldNum" sz="quarter" idx="2"/>
          </p:nvPr>
        </p:nvSpPr>
        <p:spPr>
          <a:xfrm>
            <a:off x="9833551" y="6252229"/>
            <a:ext cx="345493" cy="253762"/>
          </a:xfrm>
          <a:prstGeom prst="rect">
            <a:avLst/>
          </a:prstGeom>
        </p:spPr>
        <p:txBody>
          <a:bodyPr>
            <a:normAutofit/>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05887483"/>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Title &amp; Bullets copy 2">
    <p:spTree>
      <p:nvGrpSpPr>
        <p:cNvPr id="1" name=""/>
        <p:cNvGrpSpPr/>
        <p:nvPr/>
      </p:nvGrpSpPr>
      <p:grpSpPr>
        <a:xfrm>
          <a:off x="0" y="0"/>
          <a:ext cx="0" cy="0"/>
          <a:chOff x="0" y="0"/>
          <a:chExt cx="0" cy="0"/>
        </a:xfrm>
      </p:grpSpPr>
      <p:sp>
        <p:nvSpPr>
          <p:cNvPr id="288" name="Shape 288"/>
          <p:cNvSpPr>
            <a:spLocks noGrp="1"/>
          </p:cNvSpPr>
          <p:nvPr>
            <p:ph type="title"/>
          </p:nvPr>
        </p:nvSpPr>
        <p:spPr>
          <a:xfrm>
            <a:off x="916662" y="0"/>
            <a:ext cx="10357089" cy="2366915"/>
          </a:xfrm>
          <a:prstGeom prst="rect">
            <a:avLst/>
          </a:prstGeom>
        </p:spPr>
        <p:txBody>
          <a:bodyPr>
            <a:noAutofit/>
          </a:bodyPr>
          <a:lstStyle>
            <a:lvl1pPr marL="40650" marR="40650" defTabSz="911055">
              <a:defRPr sz="4079">
                <a:uFill>
                  <a:solidFill>
                    <a:srgbClr val="000000"/>
                  </a:solidFill>
                </a:uFill>
                <a:latin typeface="Times"/>
                <a:ea typeface="Times"/>
                <a:cs typeface="Times"/>
                <a:sym typeface="Times"/>
              </a:defRPr>
            </a:lvl1pPr>
          </a:lstStyle>
          <a:p>
            <a:r>
              <a:t>Title Text</a:t>
            </a:r>
          </a:p>
        </p:txBody>
      </p:sp>
      <p:sp>
        <p:nvSpPr>
          <p:cNvPr id="289" name="Shape 289"/>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Times"/>
                <a:ea typeface="Times"/>
                <a:cs typeface="Times"/>
                <a:sym typeface="Times"/>
              </a:defRPr>
            </a:lvl1pPr>
            <a:lvl2pPr marL="551099" marR="40650" indent="-200968" defTabSz="911055">
              <a:spcBef>
                <a:spcPts val="633"/>
              </a:spcBef>
              <a:buSzPct val="100000"/>
              <a:buChar char="–"/>
              <a:defRPr>
                <a:uFill>
                  <a:solidFill>
                    <a:srgbClr val="000000"/>
                  </a:solidFill>
                </a:uFill>
                <a:latin typeface="Times"/>
                <a:ea typeface="Times"/>
                <a:cs typeface="Times"/>
                <a:sym typeface="Times"/>
              </a:defRPr>
            </a:lvl2pPr>
            <a:lvl3pPr marL="832453" marR="40650" indent="-160774" defTabSz="911055">
              <a:spcBef>
                <a:spcPts val="563"/>
              </a:spcBef>
              <a:buSzPct val="100000"/>
              <a:defRPr sz="2110">
                <a:uFill>
                  <a:solidFill>
                    <a:srgbClr val="000000"/>
                  </a:solidFill>
                </a:uFill>
                <a:latin typeface="Times"/>
                <a:ea typeface="Times"/>
                <a:cs typeface="Times"/>
                <a:sym typeface="Times"/>
              </a:defRPr>
            </a:lvl3pPr>
            <a:lvl4pPr marL="1154002" marR="40650" indent="-160774" defTabSz="911055">
              <a:spcBef>
                <a:spcPts val="422"/>
              </a:spcBef>
              <a:buSzPct val="100000"/>
              <a:buChar char="–"/>
              <a:defRPr sz="1688">
                <a:uFill>
                  <a:solidFill>
                    <a:srgbClr val="000000"/>
                  </a:solidFill>
                </a:uFill>
                <a:latin typeface="Times"/>
                <a:ea typeface="Times"/>
                <a:cs typeface="Times"/>
                <a:sym typeface="Times"/>
              </a:defRPr>
            </a:lvl4pPr>
            <a:lvl5pPr marL="1475551" marR="40650" indent="-160774" defTabSz="911055">
              <a:spcBef>
                <a:spcPts val="422"/>
              </a:spcBef>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sldNum" sz="quarter" idx="2"/>
          </p:nvPr>
        </p:nvSpPr>
        <p:spPr>
          <a:xfrm>
            <a:off x="9860134" y="6252229"/>
            <a:ext cx="355867" cy="275717"/>
          </a:xfrm>
          <a:prstGeom prst="rect">
            <a:avLst/>
          </a:prstGeom>
        </p:spPr>
        <p:txBody>
          <a:bodyPr/>
          <a:lstStyle>
            <a:lvl1pPr defTabSz="455527">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879784680"/>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_Default - Titel og indholdsobjekt">
    <p:spTree>
      <p:nvGrpSpPr>
        <p:cNvPr id="1" name=""/>
        <p:cNvGrpSpPr/>
        <p:nvPr/>
      </p:nvGrpSpPr>
      <p:grpSpPr>
        <a:xfrm>
          <a:off x="0" y="0"/>
          <a:ext cx="0" cy="0"/>
          <a:chOff x="0" y="0"/>
          <a:chExt cx="0" cy="0"/>
        </a:xfrm>
      </p:grpSpPr>
      <p:sp>
        <p:nvSpPr>
          <p:cNvPr id="297" name="Shape 297"/>
          <p:cNvSpPr>
            <a:spLocks noGrp="1"/>
          </p:cNvSpPr>
          <p:nvPr>
            <p:ph type="title"/>
          </p:nvPr>
        </p:nvSpPr>
        <p:spPr>
          <a:xfrm>
            <a:off x="916662" y="384066"/>
            <a:ext cx="10357089" cy="1598784"/>
          </a:xfrm>
          <a:prstGeom prst="rect">
            <a:avLst/>
          </a:prstGeom>
        </p:spPr>
        <p:txBody>
          <a:bodyPr>
            <a:noAutofit/>
          </a:bodyPr>
          <a:lstStyle>
            <a:lvl1pPr defTabSz="643098">
              <a:defRPr sz="4360">
                <a:uFill>
                  <a:solidFill>
                    <a:srgbClr val="000000"/>
                  </a:solidFill>
                </a:uFill>
                <a:latin typeface="Arial"/>
                <a:ea typeface="Arial"/>
                <a:cs typeface="Arial"/>
                <a:sym typeface="Arial"/>
              </a:defRPr>
            </a:lvl1pPr>
          </a:lstStyle>
          <a:p>
            <a:r>
              <a:t>Title Text</a:t>
            </a:r>
          </a:p>
        </p:txBody>
      </p:sp>
      <p:sp>
        <p:nvSpPr>
          <p:cNvPr id="298" name="Shape 298"/>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 name="Shape 299"/>
          <p:cNvSpPr>
            <a:spLocks noGrp="1"/>
          </p:cNvSpPr>
          <p:nvPr>
            <p:ph type="sldNum" sz="quarter" idx="2"/>
          </p:nvPr>
        </p:nvSpPr>
        <p:spPr>
          <a:xfrm>
            <a:off x="9831667" y="6270092"/>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6515230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306" name="Shape 306"/>
          <p:cNvSpPr>
            <a:spLocks noGrp="1"/>
          </p:cNvSpPr>
          <p:nvPr>
            <p:ph type="title"/>
          </p:nvPr>
        </p:nvSpPr>
        <p:spPr>
          <a:xfrm>
            <a:off x="916662" y="384066"/>
            <a:ext cx="10357089" cy="1598784"/>
          </a:xfrm>
          <a:prstGeom prst="rect">
            <a:avLst/>
          </a:prstGeom>
        </p:spPr>
        <p:txBody>
          <a:bodyPr>
            <a:noAutofit/>
          </a:bodyPr>
          <a:lstStyle>
            <a:lvl1pPr marL="4466" marR="40650" defTabSz="643098">
              <a:defRPr sz="4360">
                <a:uFill>
                  <a:solidFill>
                    <a:srgbClr val="000000"/>
                  </a:solidFill>
                </a:uFill>
                <a:latin typeface="Times"/>
                <a:ea typeface="Times"/>
                <a:cs typeface="Times"/>
                <a:sym typeface="Times"/>
              </a:defRPr>
            </a:lvl1pPr>
          </a:lstStyle>
          <a:p>
            <a:r>
              <a:t>Title Text</a:t>
            </a:r>
          </a:p>
        </p:txBody>
      </p:sp>
      <p:sp>
        <p:nvSpPr>
          <p:cNvPr id="307" name="Shape 307"/>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514701" marR="40650"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96056" marR="40650"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117605"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39154" marR="40650"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sldNum" sz="quarter" idx="2"/>
          </p:nvPr>
        </p:nvSpPr>
        <p:spPr>
          <a:xfrm>
            <a:off x="9846675" y="6252229"/>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86335899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315" name="Shape 315"/>
          <p:cNvSpPr>
            <a:spLocks noGrp="1"/>
          </p:cNvSpPr>
          <p:nvPr>
            <p:ph type="title"/>
          </p:nvPr>
        </p:nvSpPr>
        <p:spPr>
          <a:xfrm>
            <a:off x="916662" y="384066"/>
            <a:ext cx="10357089" cy="1598784"/>
          </a:xfrm>
          <a:prstGeom prst="rect">
            <a:avLst/>
          </a:prstGeom>
        </p:spPr>
        <p:txBody>
          <a:bodyPr>
            <a:noAutofit/>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16" name="Shape 31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9831435" y="6252229"/>
            <a:ext cx="391774" cy="297389"/>
          </a:xfrm>
          <a:prstGeom prst="rect">
            <a:avLst/>
          </a:prstGeom>
        </p:spPr>
        <p:txBody>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407546321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Standarddesign">
    <p:spTree>
      <p:nvGrpSpPr>
        <p:cNvPr id="1" name=""/>
        <p:cNvGrpSpPr/>
        <p:nvPr/>
      </p:nvGrpSpPr>
      <p:grpSpPr>
        <a:xfrm>
          <a:off x="0" y="0"/>
          <a:ext cx="0" cy="0"/>
          <a:chOff x="0" y="0"/>
          <a:chExt cx="0" cy="0"/>
        </a:xfrm>
      </p:grpSpPr>
      <p:sp>
        <p:nvSpPr>
          <p:cNvPr id="324" name="Shape 324"/>
          <p:cNvSpPr>
            <a:spLocks noGrp="1"/>
          </p:cNvSpPr>
          <p:nvPr>
            <p:ph type="title"/>
          </p:nvPr>
        </p:nvSpPr>
        <p:spPr>
          <a:xfrm>
            <a:off x="607140" y="92097"/>
            <a:ext cx="10976134" cy="150847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325" name="Shape 325"/>
          <p:cNvSpPr>
            <a:spLocks noGrp="1"/>
          </p:cNvSpPr>
          <p:nvPr>
            <p:ph type="body" idx="1"/>
          </p:nvPr>
        </p:nvSpPr>
        <p:spPr>
          <a:xfrm>
            <a:off x="607140" y="1598784"/>
            <a:ext cx="10976134" cy="5260804"/>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6" name="Shape 326"/>
          <p:cNvSpPr>
            <a:spLocks noGrp="1"/>
          </p:cNvSpPr>
          <p:nvPr>
            <p:ph type="sldNum" sz="quarter" idx="2"/>
          </p:nvPr>
        </p:nvSpPr>
        <p:spPr>
          <a:xfrm>
            <a:off x="9985932" y="6246671"/>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980309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Default - Titel og indholdsobjekt copy 1">
    <p:spTree>
      <p:nvGrpSpPr>
        <p:cNvPr id="1" name=""/>
        <p:cNvGrpSpPr/>
        <p:nvPr/>
      </p:nvGrpSpPr>
      <p:grpSpPr>
        <a:xfrm>
          <a:off x="0" y="0"/>
          <a:ext cx="0" cy="0"/>
          <a:chOff x="0" y="0"/>
          <a:chExt cx="0" cy="0"/>
        </a:xfrm>
      </p:grpSpPr>
      <p:sp>
        <p:nvSpPr>
          <p:cNvPr id="333" name="Shape 333"/>
          <p:cNvSpPr>
            <a:spLocks noGrp="1"/>
          </p:cNvSpPr>
          <p:nvPr>
            <p:ph type="title"/>
          </p:nvPr>
        </p:nvSpPr>
        <p:spPr>
          <a:xfrm>
            <a:off x="916662" y="384066"/>
            <a:ext cx="10357089" cy="1598784"/>
          </a:xfrm>
          <a:prstGeom prst="rect">
            <a:avLst/>
          </a:prstGeom>
        </p:spPr>
        <p:txBody>
          <a:bodyPr/>
          <a:lstStyle>
            <a:lvl1pPr marL="4466" defTabSz="643098">
              <a:defRPr sz="4360">
                <a:uFill>
                  <a:solidFill>
                    <a:srgbClr val="000000"/>
                  </a:solidFill>
                </a:uFill>
                <a:latin typeface="Times"/>
                <a:ea typeface="Times"/>
                <a:cs typeface="Times"/>
                <a:sym typeface="Times"/>
              </a:defRPr>
            </a:lvl1pPr>
          </a:lstStyle>
          <a:p>
            <a:r>
              <a:t>Title Text</a:t>
            </a:r>
          </a:p>
        </p:txBody>
      </p:sp>
      <p:sp>
        <p:nvSpPr>
          <p:cNvPr id="334" name="Shape 334"/>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sz="2673">
                <a:uFill>
                  <a:solidFill>
                    <a:srgbClr val="000000"/>
                  </a:solidFill>
                </a:uFill>
                <a:latin typeface="Times"/>
                <a:ea typeface="Times"/>
                <a:cs typeface="Times"/>
                <a:sym typeface="Times"/>
              </a:defRPr>
            </a:lvl2pPr>
            <a:lvl3pPr marL="724601" indent="-160774" defTabSz="643098">
              <a:spcBef>
                <a:spcPts val="563"/>
              </a:spcBef>
              <a:buClr>
                <a:srgbClr val="000000"/>
              </a:buClr>
              <a:buSzPct val="100000"/>
              <a:defRPr sz="2391">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35" name="Shape 335"/>
          <p:cNvSpPr>
            <a:spLocks noGrp="1"/>
          </p:cNvSpPr>
          <p:nvPr>
            <p:ph type="sldNum" sz="quarter" idx="2"/>
          </p:nvPr>
        </p:nvSpPr>
        <p:spPr>
          <a:xfrm>
            <a:off x="9858581" y="6270092"/>
            <a:ext cx="297618" cy="259021"/>
          </a:xfrm>
          <a:prstGeom prst="rect">
            <a:avLst/>
          </a:prstGeom>
        </p:spPr>
        <p:txBody>
          <a:bodyPr lIns="38100" tIns="38100" rIns="38100" bIns="38100">
            <a:normAutofit/>
          </a:bodyPr>
          <a:lstStyle>
            <a:lvl1pPr defTabSz="643098">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17740783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Default - Titel og indholdsobjekt copy 4">
    <p:spTree>
      <p:nvGrpSpPr>
        <p:cNvPr id="1" name=""/>
        <p:cNvGrpSpPr/>
        <p:nvPr/>
      </p:nvGrpSpPr>
      <p:grpSpPr>
        <a:xfrm>
          <a:off x="0" y="0"/>
          <a:ext cx="0" cy="0"/>
          <a:chOff x="0" y="0"/>
          <a:chExt cx="0" cy="0"/>
        </a:xfrm>
      </p:grpSpPr>
      <p:sp>
        <p:nvSpPr>
          <p:cNvPr id="342" name="Shape 342"/>
          <p:cNvSpPr>
            <a:spLocks noGrp="1"/>
          </p:cNvSpPr>
          <p:nvPr>
            <p:ph type="title"/>
          </p:nvPr>
        </p:nvSpPr>
        <p:spPr>
          <a:xfrm>
            <a:off x="916662" y="0"/>
            <a:ext cx="10357089" cy="2366915"/>
          </a:xfrm>
          <a:prstGeom prst="rect">
            <a:avLst/>
          </a:prstGeom>
        </p:spPr>
        <p:txBody>
          <a:bodyPr/>
          <a:lstStyle>
            <a:lvl1pPr marL="4466" defTabSz="643098">
              <a:defRPr sz="4360">
                <a:uFill>
                  <a:solidFill>
                    <a:srgbClr val="000000"/>
                  </a:solidFill>
                </a:uFill>
                <a:latin typeface="Arial"/>
                <a:ea typeface="Arial"/>
                <a:cs typeface="Arial"/>
                <a:sym typeface="Arial"/>
              </a:defRPr>
            </a:lvl1pPr>
          </a:lstStyle>
          <a:p>
            <a:r>
              <a:t>Title Text</a:t>
            </a:r>
          </a:p>
        </p:txBody>
      </p:sp>
      <p:sp>
        <p:nvSpPr>
          <p:cNvPr id="343" name="Shape 343"/>
          <p:cNvSpPr>
            <a:spLocks noGrp="1"/>
          </p:cNvSpPr>
          <p:nvPr>
            <p:ph type="body" idx="1"/>
          </p:nvPr>
        </p:nvSpPr>
        <p:spPr>
          <a:xfrm>
            <a:off x="916662" y="1982850"/>
            <a:ext cx="10357089" cy="4876738"/>
          </a:xfrm>
          <a:prstGeom prst="rect">
            <a:avLst/>
          </a:prstGeom>
        </p:spPr>
        <p:txBody>
          <a:bodyPr anchor="t"/>
          <a:lstStyle>
            <a:lvl1pPr marL="269074" indent="-241162" defTabSz="643098">
              <a:spcBef>
                <a:spcPts val="774"/>
              </a:spcBef>
              <a:buClr>
                <a:srgbClr val="000000"/>
              </a:buClr>
              <a:buSzPct val="100000"/>
              <a:defRPr sz="3095">
                <a:uFill>
                  <a:solidFill>
                    <a:srgbClr val="000000"/>
                  </a:solidFill>
                </a:uFill>
                <a:latin typeface="Arial"/>
                <a:ea typeface="Arial"/>
                <a:cs typeface="Arial"/>
                <a:sym typeface="Arial"/>
              </a:defRPr>
            </a:lvl1pPr>
            <a:lvl2pPr marL="443246" indent="-200967" defTabSz="643098">
              <a:spcBef>
                <a:spcPts val="633"/>
              </a:spcBef>
              <a:buClr>
                <a:srgbClr val="000000"/>
              </a:buClr>
              <a:buSzPct val="100000"/>
              <a:buChar char="–"/>
              <a:defRPr sz="2673">
                <a:uFill>
                  <a:solidFill>
                    <a:srgbClr val="000000"/>
                  </a:solidFill>
                </a:uFill>
                <a:latin typeface="Arial"/>
                <a:ea typeface="Arial"/>
                <a:cs typeface="Arial"/>
                <a:sym typeface="Arial"/>
              </a:defRPr>
            </a:lvl2pPr>
            <a:lvl3pPr marL="724601" indent="-160774" defTabSz="643098">
              <a:spcBef>
                <a:spcPts val="563"/>
              </a:spcBef>
              <a:buClr>
                <a:srgbClr val="000000"/>
              </a:buClr>
              <a:buSzPct val="100000"/>
              <a:defRPr sz="2391">
                <a:uFill>
                  <a:solidFill>
                    <a:srgbClr val="000000"/>
                  </a:solidFill>
                </a:uFill>
                <a:latin typeface="Arial"/>
                <a:ea typeface="Arial"/>
                <a:cs typeface="Arial"/>
                <a:sym typeface="Arial"/>
              </a:defRPr>
            </a:lvl3pPr>
            <a:lvl4pPr marL="1046150"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4pPr>
            <a:lvl5pPr marL="1367698" indent="-160774" defTabSz="643098">
              <a:spcBef>
                <a:spcPts val="492"/>
              </a:spcBef>
              <a:buClr>
                <a:srgbClr val="000000"/>
              </a:buClr>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4" name="Shape 344"/>
          <p:cNvSpPr>
            <a:spLocks noGrp="1"/>
          </p:cNvSpPr>
          <p:nvPr>
            <p:ph type="sldNum" sz="quarter" idx="2"/>
          </p:nvPr>
        </p:nvSpPr>
        <p:spPr>
          <a:xfrm>
            <a:off x="9843571" y="6270092"/>
            <a:ext cx="321684" cy="235898"/>
          </a:xfrm>
          <a:prstGeom prst="rect">
            <a:avLst/>
          </a:prstGeom>
        </p:spPr>
        <p:txBody>
          <a:bodyPr lIns="38100" tIns="38100" rIns="38100" bIns="38100">
            <a:normAutofit/>
          </a:bodyPr>
          <a:lstStyle>
            <a:lvl1pPr defTabSz="643098">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4635689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Default - Titel og indholdsobjekt">
    <p:spTree>
      <p:nvGrpSpPr>
        <p:cNvPr id="1" name=""/>
        <p:cNvGrpSpPr/>
        <p:nvPr/>
      </p:nvGrpSpPr>
      <p:grpSpPr>
        <a:xfrm>
          <a:off x="0" y="0"/>
          <a:ext cx="0" cy="0"/>
          <a:chOff x="0" y="0"/>
          <a:chExt cx="0" cy="0"/>
        </a:xfrm>
      </p:grpSpPr>
      <p:sp>
        <p:nvSpPr>
          <p:cNvPr id="351" name="Shape 351"/>
          <p:cNvSpPr>
            <a:spLocks noGrp="1"/>
          </p:cNvSpPr>
          <p:nvPr>
            <p:ph type="title"/>
          </p:nvPr>
        </p:nvSpPr>
        <p:spPr>
          <a:xfrm>
            <a:off x="916662" y="384066"/>
            <a:ext cx="10357089" cy="1598784"/>
          </a:xfrm>
          <a:prstGeom prst="rect">
            <a:avLst/>
          </a:prstGeom>
        </p:spPr>
        <p:txBody>
          <a:bodyPr/>
          <a:lstStyle>
            <a:lvl1pPr marL="4466" indent="-4466" defTabSz="643098">
              <a:defRPr sz="4360">
                <a:uFill>
                  <a:solidFill>
                    <a:srgbClr val="000000"/>
                  </a:solidFill>
                </a:uFill>
                <a:latin typeface="Arial"/>
                <a:ea typeface="Arial"/>
                <a:cs typeface="Arial"/>
                <a:sym typeface="Arial"/>
              </a:defRPr>
            </a:lvl1pPr>
          </a:lstStyle>
          <a:p>
            <a:r>
              <a:t>Title Text</a:t>
            </a:r>
          </a:p>
        </p:txBody>
      </p:sp>
      <p:sp>
        <p:nvSpPr>
          <p:cNvPr id="352" name="Shape 352"/>
          <p:cNvSpPr>
            <a:spLocks noGrp="1"/>
          </p:cNvSpPr>
          <p:nvPr>
            <p:ph type="body" idx="1"/>
          </p:nvPr>
        </p:nvSpPr>
        <p:spPr>
          <a:xfrm>
            <a:off x="916662" y="1982850"/>
            <a:ext cx="10357089" cy="4876738"/>
          </a:xfrm>
          <a:prstGeom prst="rect">
            <a:avLst/>
          </a:prstGeom>
        </p:spPr>
        <p:txBody>
          <a:bodyPr anchor="t"/>
          <a:lstStyle>
            <a:lvl1pPr marL="269073"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78973"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81877"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hape 353"/>
          <p:cNvSpPr>
            <a:spLocks noGrp="1"/>
          </p:cNvSpPr>
          <p:nvPr>
            <p:ph type="sldNum" sz="quarter" idx="2"/>
          </p:nvPr>
        </p:nvSpPr>
        <p:spPr>
          <a:xfrm>
            <a:off x="9832410" y="6270092"/>
            <a:ext cx="345493" cy="253762"/>
          </a:xfrm>
          <a:prstGeom prst="rect">
            <a:avLst/>
          </a:prstGeom>
        </p:spPr>
        <p:txBody>
          <a:bodyPr>
            <a:normAutofit/>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63270038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60" name="Shape 360"/>
          <p:cNvSpPr>
            <a:spLocks noGrp="1"/>
          </p:cNvSpPr>
          <p:nvPr>
            <p:ph type="title"/>
          </p:nvPr>
        </p:nvSpPr>
        <p:spPr>
          <a:xfrm>
            <a:off x="916662" y="384066"/>
            <a:ext cx="10357089" cy="1598784"/>
          </a:xfrm>
          <a:prstGeom prst="rect">
            <a:avLst/>
          </a:prstGeom>
        </p:spPr>
        <p:txBody>
          <a:bodyPr/>
          <a:lstStyle>
            <a:lvl1pPr marL="39697" marR="40650" defTabSz="911055">
              <a:defRPr sz="4360">
                <a:uFill>
                  <a:solidFill>
                    <a:srgbClr val="000000"/>
                  </a:solidFill>
                </a:uFill>
                <a:latin typeface="Arial"/>
                <a:ea typeface="Arial"/>
                <a:cs typeface="Arial"/>
                <a:sym typeface="Arial"/>
              </a:defRPr>
            </a:lvl1pPr>
          </a:lstStyle>
          <a:p>
            <a:r>
              <a:t>Title Text</a:t>
            </a:r>
          </a:p>
        </p:txBody>
      </p:sp>
      <p:sp>
        <p:nvSpPr>
          <p:cNvPr id="361" name="Shape 361"/>
          <p:cNvSpPr>
            <a:spLocks noGrp="1"/>
          </p:cNvSpPr>
          <p:nvPr>
            <p:ph type="body" idx="1"/>
          </p:nvPr>
        </p:nvSpPr>
        <p:spPr>
          <a:xfrm>
            <a:off x="916662" y="1982850"/>
            <a:ext cx="10357089" cy="4876738"/>
          </a:xfrm>
          <a:prstGeom prst="rect">
            <a:avLst/>
          </a:prstGeom>
        </p:spPr>
        <p:txBody>
          <a:bodyPr anchor="t"/>
          <a:lstStyle>
            <a:lvl1pPr marL="269073" marR="40650" indent="-241162" defTabSz="911055">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911055">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911055">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911055">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9832493" y="6252229"/>
            <a:ext cx="345493" cy="253762"/>
          </a:xfrm>
          <a:prstGeom prst="rect">
            <a:avLst/>
          </a:prstGeom>
        </p:spPr>
        <p:txBody>
          <a:bodyPr>
            <a:normAutofit/>
          </a:bodyPr>
          <a:lstStyle>
            <a:lvl1pPr defTabSz="58057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84313456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69" name="Shape 369"/>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70" name="Shape 370"/>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1" name="Shape 371"/>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50261038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3_Title &amp; Bullets copy">
    <p:spTree>
      <p:nvGrpSpPr>
        <p:cNvPr id="1" name=""/>
        <p:cNvGrpSpPr/>
        <p:nvPr/>
      </p:nvGrpSpPr>
      <p:grpSpPr>
        <a:xfrm>
          <a:off x="0" y="0"/>
          <a:ext cx="0" cy="0"/>
          <a:chOff x="0" y="0"/>
          <a:chExt cx="0" cy="0"/>
        </a:xfrm>
      </p:grpSpPr>
      <p:sp>
        <p:nvSpPr>
          <p:cNvPr id="378" name="Shape 378"/>
          <p:cNvSpPr>
            <a:spLocks noGrp="1"/>
          </p:cNvSpPr>
          <p:nvPr>
            <p:ph type="title"/>
          </p:nvPr>
        </p:nvSpPr>
        <p:spPr>
          <a:xfrm>
            <a:off x="916662" y="384066"/>
            <a:ext cx="10357089" cy="1598784"/>
          </a:xfrm>
          <a:prstGeom prst="rect">
            <a:avLst/>
          </a:prstGeom>
        </p:spPr>
        <p:txBody>
          <a:bodyPr>
            <a:noAutofit/>
          </a:bodyPr>
          <a:lstStyle>
            <a:lvl1pPr marR="40650" defTabSz="643098">
              <a:defRPr sz="4360">
                <a:uFill>
                  <a:solidFill>
                    <a:srgbClr val="000000"/>
                  </a:solidFill>
                </a:uFill>
                <a:latin typeface="Arial"/>
                <a:ea typeface="Arial"/>
                <a:cs typeface="Arial"/>
                <a:sym typeface="Arial"/>
              </a:defRPr>
            </a:lvl1pPr>
          </a:lstStyle>
          <a:p>
            <a:r>
              <a:t>Title Text</a:t>
            </a:r>
          </a:p>
        </p:txBody>
      </p:sp>
      <p:sp>
        <p:nvSpPr>
          <p:cNvPr id="379" name="Shape 379"/>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443246"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24601"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046150"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67698"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0" name="Shape 380"/>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1802251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_Title &amp; Bullets copy 2">
    <p:spTree>
      <p:nvGrpSpPr>
        <p:cNvPr id="1" name=""/>
        <p:cNvGrpSpPr/>
        <p:nvPr/>
      </p:nvGrpSpPr>
      <p:grpSpPr>
        <a:xfrm>
          <a:off x="0" y="0"/>
          <a:ext cx="0" cy="0"/>
          <a:chOff x="0" y="0"/>
          <a:chExt cx="0" cy="0"/>
        </a:xfrm>
      </p:grpSpPr>
      <p:sp>
        <p:nvSpPr>
          <p:cNvPr id="387" name="Shape 387"/>
          <p:cNvSpPr>
            <a:spLocks noGrp="1"/>
          </p:cNvSpPr>
          <p:nvPr>
            <p:ph type="title"/>
          </p:nvPr>
        </p:nvSpPr>
        <p:spPr>
          <a:xfrm>
            <a:off x="916662" y="0"/>
            <a:ext cx="10357089" cy="2366915"/>
          </a:xfrm>
          <a:prstGeom prst="rect">
            <a:avLst/>
          </a:prstGeom>
        </p:spPr>
        <p:txBody>
          <a:bodyPr>
            <a:noAutofit/>
          </a:bodyPr>
          <a:lstStyle>
            <a:lvl1pPr marL="4466" marR="40650" indent="-4466" defTabSz="643098">
              <a:defRPr sz="4360">
                <a:uFill>
                  <a:solidFill>
                    <a:srgbClr val="000000"/>
                  </a:solidFill>
                </a:uFill>
                <a:latin typeface="Arial"/>
                <a:ea typeface="Arial"/>
                <a:cs typeface="Arial"/>
                <a:sym typeface="Arial"/>
              </a:defRPr>
            </a:lvl1pPr>
          </a:lstStyle>
          <a:p>
            <a:r>
              <a:t>Title Text</a:t>
            </a:r>
          </a:p>
        </p:txBody>
      </p:sp>
      <p:sp>
        <p:nvSpPr>
          <p:cNvPr id="388" name="Shape 388"/>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rial"/>
                <a:ea typeface="Arial"/>
                <a:cs typeface="Arial"/>
                <a:sym typeface="Arial"/>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96056" marR="40650" indent="-160774" defTabSz="64309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9" name="Shape 389"/>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7333168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Office Theme copy 1">
    <p:spTree>
      <p:nvGrpSpPr>
        <p:cNvPr id="1" name=""/>
        <p:cNvGrpSpPr/>
        <p:nvPr/>
      </p:nvGrpSpPr>
      <p:grpSpPr>
        <a:xfrm>
          <a:off x="0" y="0"/>
          <a:ext cx="0" cy="0"/>
          <a:chOff x="0" y="0"/>
          <a:chExt cx="0" cy="0"/>
        </a:xfrm>
      </p:grpSpPr>
      <p:sp>
        <p:nvSpPr>
          <p:cNvPr id="396" name="Shape 396"/>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397" name="Shape 397"/>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8" name="Shape 398"/>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789798889"/>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05" name="Shape 405"/>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06" name="Shape 406"/>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07" name="Shape 40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80131610"/>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14" name="Shape 414"/>
          <p:cNvSpPr>
            <a:spLocks noGrp="1"/>
          </p:cNvSpPr>
          <p:nvPr>
            <p:ph type="sldNum" sz="quarter" idx="2"/>
          </p:nvPr>
        </p:nvSpPr>
        <p:spPr>
          <a:xfrm>
            <a:off x="9836429"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15" name="Shape 415"/>
          <p:cNvSpPr>
            <a:spLocks noGrp="1"/>
          </p:cNvSpPr>
          <p:nvPr>
            <p:ph type="title"/>
          </p:nvPr>
        </p:nvSpPr>
        <p:spPr>
          <a:xfrm>
            <a:off x="916662" y="384066"/>
            <a:ext cx="10357089" cy="1598784"/>
          </a:xfrm>
          <a:prstGeom prst="rect">
            <a:avLst/>
          </a:prstGeom>
        </p:spPr>
        <p:txBody>
          <a:bodyPr>
            <a:noAutofit/>
          </a:bodyPr>
          <a:lstStyle>
            <a:lvl1pPr indent="3349" defTabSz="643098">
              <a:defRPr sz="4360">
                <a:latin typeface="Arial"/>
                <a:ea typeface="Arial"/>
                <a:cs typeface="Arial"/>
                <a:sym typeface="Arial"/>
              </a:defRPr>
            </a:lvl1pPr>
          </a:lstStyle>
          <a:p>
            <a:r>
              <a:t>Title Text</a:t>
            </a:r>
          </a:p>
        </p:txBody>
      </p:sp>
      <p:sp>
        <p:nvSpPr>
          <p:cNvPr id="416" name="Shape 416"/>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03"/>
              </a:spcBef>
              <a:buClr>
                <a:srgbClr val="000000"/>
              </a:buClr>
              <a:buSzPct val="100000"/>
              <a:buFont typeface="Arial"/>
              <a:buChar char="»"/>
              <a:defRPr sz="3095">
                <a:latin typeface="Arial"/>
                <a:ea typeface="Arial"/>
                <a:cs typeface="Arial"/>
                <a:sym typeface="Arial"/>
              </a:defRPr>
            </a:lvl1pPr>
            <a:lvl2pPr marL="510705" indent="-232699" defTabSz="643098">
              <a:spcBef>
                <a:spcPts val="703"/>
              </a:spcBef>
              <a:buClr>
                <a:srgbClr val="000000"/>
              </a:buClr>
              <a:buSzPct val="100000"/>
              <a:buFont typeface="Arial"/>
              <a:buChar char="–"/>
              <a:defRPr sz="3095">
                <a:latin typeface="Arial"/>
                <a:ea typeface="Arial"/>
                <a:cs typeface="Arial"/>
                <a:sym typeface="Arial"/>
              </a:defRPr>
            </a:lvl2pPr>
            <a:lvl3pPr marL="807615" indent="-208061" defTabSz="643098">
              <a:spcBef>
                <a:spcPts val="703"/>
              </a:spcBef>
              <a:buClr>
                <a:srgbClr val="000000"/>
              </a:buClr>
              <a:buSzPct val="100000"/>
              <a:buFont typeface="Arial"/>
              <a:defRPr sz="3095">
                <a:latin typeface="Arial"/>
                <a:ea typeface="Arial"/>
                <a:cs typeface="Arial"/>
                <a:sym typeface="Arial"/>
              </a:defRPr>
            </a:lvl3pPr>
            <a:lvl4pPr marL="1173748" indent="-252645" defTabSz="643098">
              <a:spcBef>
                <a:spcPts val="703"/>
              </a:spcBef>
              <a:buClr>
                <a:srgbClr val="000000"/>
              </a:buClr>
              <a:buSzPct val="100000"/>
              <a:buFont typeface="Arial"/>
              <a:buChar char="–"/>
              <a:defRPr sz="3095">
                <a:latin typeface="Arial"/>
                <a:ea typeface="Arial"/>
                <a:cs typeface="Arial"/>
                <a:sym typeface="Arial"/>
              </a:defRPr>
            </a:lvl4pPr>
            <a:lvl5pPr marL="1495297" indent="-252645" defTabSz="643098">
              <a:spcBef>
                <a:spcPts val="703"/>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814922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8_Title &amp; Bullets">
    <p:spTree>
      <p:nvGrpSpPr>
        <p:cNvPr id="1" name=""/>
        <p:cNvGrpSpPr/>
        <p:nvPr/>
      </p:nvGrpSpPr>
      <p:grpSpPr>
        <a:xfrm>
          <a:off x="0" y="0"/>
          <a:ext cx="0" cy="0"/>
          <a:chOff x="0" y="0"/>
          <a:chExt cx="0" cy="0"/>
        </a:xfrm>
      </p:grpSpPr>
      <p:sp>
        <p:nvSpPr>
          <p:cNvPr id="423" name="Shape 423"/>
          <p:cNvSpPr>
            <a:spLocks noGrp="1"/>
          </p:cNvSpPr>
          <p:nvPr>
            <p:ph type="title"/>
          </p:nvPr>
        </p:nvSpPr>
        <p:spPr>
          <a:xfrm>
            <a:off x="916662" y="384066"/>
            <a:ext cx="10357089" cy="1598784"/>
          </a:xfrm>
          <a:prstGeom prst="rect">
            <a:avLst/>
          </a:prstGeom>
        </p:spPr>
        <p:txBody>
          <a:bodyPr/>
          <a:lstStyle>
            <a:lvl1pPr marL="4466" marR="40650" indent="-4466" defTabSz="652029">
              <a:defRPr sz="4079">
                <a:uFill>
                  <a:solidFill>
                    <a:srgbClr val="000000"/>
                  </a:solidFill>
                </a:uFill>
                <a:latin typeface="Arial"/>
                <a:ea typeface="Arial"/>
                <a:cs typeface="Arial"/>
                <a:sym typeface="Arial"/>
              </a:defRPr>
            </a:lvl1pPr>
          </a:lstStyle>
          <a:p>
            <a:r>
              <a:t>Title Text</a:t>
            </a:r>
          </a:p>
        </p:txBody>
      </p:sp>
      <p:sp>
        <p:nvSpPr>
          <p:cNvPr id="424" name="Shape 424"/>
          <p:cNvSpPr>
            <a:spLocks noGrp="1"/>
          </p:cNvSpPr>
          <p:nvPr>
            <p:ph type="body" idx="1"/>
          </p:nvPr>
        </p:nvSpPr>
        <p:spPr>
          <a:xfrm>
            <a:off x="916662" y="1982850"/>
            <a:ext cx="10357089" cy="4876738"/>
          </a:xfrm>
          <a:prstGeom prst="rect">
            <a:avLst/>
          </a:prstGeom>
        </p:spPr>
        <p:txBody>
          <a:bodyPr anchor="t"/>
          <a:lstStyle>
            <a:lvl1pPr marL="269073" marR="40650" indent="-241162" defTabSz="652029">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14701" marR="40650" indent="-200968" defTabSz="652029">
              <a:spcBef>
                <a:spcPts val="633"/>
              </a:spcBef>
              <a:buClr>
                <a:srgbClr val="000000"/>
              </a:buClr>
              <a:buSzPct val="100000"/>
              <a:buFont typeface="Arial"/>
              <a:buChar char="–"/>
              <a:defRPr>
                <a:uFill>
                  <a:solidFill>
                    <a:srgbClr val="000000"/>
                  </a:solidFill>
                </a:uFill>
                <a:latin typeface="Arial"/>
                <a:ea typeface="Arial"/>
                <a:cs typeface="Arial"/>
                <a:sym typeface="Arial"/>
              </a:defRPr>
            </a:lvl2pPr>
            <a:lvl3pPr marL="796056" marR="40650" indent="-160774" defTabSz="652029">
              <a:spcBef>
                <a:spcPts val="633"/>
              </a:spcBef>
              <a:buClr>
                <a:srgbClr val="000000"/>
              </a:buClr>
              <a:buSzPct val="100000"/>
              <a:buFont typeface="Arial"/>
              <a:defRPr sz="2110">
                <a:uFill>
                  <a:solidFill>
                    <a:srgbClr val="000000"/>
                  </a:solidFill>
                </a:uFill>
                <a:latin typeface="Arial"/>
                <a:ea typeface="Arial"/>
                <a:cs typeface="Arial"/>
                <a:sym typeface="Arial"/>
              </a:defRPr>
            </a:lvl3pPr>
            <a:lvl4pPr marL="1117605"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39154" marR="40650" indent="-160774" defTabSz="652029">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9846396" y="6252229"/>
            <a:ext cx="319010" cy="227551"/>
          </a:xfrm>
          <a:prstGeom prst="rect">
            <a:avLst/>
          </a:prstGeom>
        </p:spPr>
        <p:txBody>
          <a:bodyPr>
            <a:normAutofit/>
          </a:bodyPr>
          <a:lstStyle>
            <a:lvl1pPr>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9342595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32" name="Shape 432"/>
          <p:cNvSpPr>
            <a:spLocks noGrp="1"/>
          </p:cNvSpPr>
          <p:nvPr>
            <p:ph type="sldNum" sz="quarter" idx="2"/>
          </p:nvPr>
        </p:nvSpPr>
        <p:spPr>
          <a:xfrm>
            <a:off x="9835684" y="6252229"/>
            <a:ext cx="381513" cy="287128"/>
          </a:xfrm>
          <a:prstGeom prst="rect">
            <a:avLst/>
          </a:prstGeom>
        </p:spPr>
        <p:txBody>
          <a:bodyPr lIns="45719" tIns="45719" rIns="45719" bIns="45719"/>
          <a:lstStyle>
            <a:lvl1pPr defTabSz="643098">
              <a:defRPr>
                <a:latin typeface="Arial"/>
                <a:ea typeface="Arial"/>
                <a:cs typeface="Arial"/>
                <a:sym typeface="Arial"/>
              </a:defRPr>
            </a:lvl1pPr>
          </a:lstStyle>
          <a:p>
            <a:fld id="{86CB4B4D-7CA3-9044-876B-883B54F8677D}" type="slidenum">
              <a:t>‹nr.›</a:t>
            </a:fld>
            <a:endParaRPr/>
          </a:p>
        </p:txBody>
      </p:sp>
      <p:sp>
        <p:nvSpPr>
          <p:cNvPr id="433" name="Shape 433"/>
          <p:cNvSpPr>
            <a:spLocks noGrp="1"/>
          </p:cNvSpPr>
          <p:nvPr>
            <p:ph type="title"/>
          </p:nvPr>
        </p:nvSpPr>
        <p:spPr>
          <a:xfrm>
            <a:off x="916662" y="384066"/>
            <a:ext cx="10357089" cy="1598784"/>
          </a:xfrm>
          <a:prstGeom prst="rect">
            <a:avLst/>
          </a:prstGeom>
        </p:spPr>
        <p:txBody>
          <a:bodyPr>
            <a:noAutofit/>
          </a:bodyPr>
          <a:lstStyle>
            <a:lvl1pPr defTabSz="643098">
              <a:defRPr sz="4360">
                <a:latin typeface="Arial"/>
                <a:ea typeface="Arial"/>
                <a:cs typeface="Arial"/>
                <a:sym typeface="Arial"/>
              </a:defRPr>
            </a:lvl1pPr>
          </a:lstStyle>
          <a:p>
            <a:r>
              <a:t>Title Text</a:t>
            </a:r>
          </a:p>
        </p:txBody>
      </p:sp>
      <p:sp>
        <p:nvSpPr>
          <p:cNvPr id="434" name="Shape 434"/>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Arial"/>
              <a:buChar char="»"/>
              <a:defRPr sz="3095">
                <a:latin typeface="Arial"/>
                <a:ea typeface="Arial"/>
                <a:cs typeface="Arial"/>
                <a:sym typeface="Arial"/>
              </a:defRPr>
            </a:lvl1pPr>
            <a:lvl2pPr marL="439250" indent="-232699" defTabSz="643098">
              <a:spcBef>
                <a:spcPts val="774"/>
              </a:spcBef>
              <a:buClr>
                <a:srgbClr val="000000"/>
              </a:buClr>
              <a:buSzPct val="100000"/>
              <a:buFont typeface="Arial"/>
              <a:buChar char="–"/>
              <a:defRPr sz="3095">
                <a:latin typeface="Arial"/>
                <a:ea typeface="Arial"/>
                <a:cs typeface="Arial"/>
                <a:sym typeface="Arial"/>
              </a:defRPr>
            </a:lvl2pPr>
            <a:lvl3pPr marL="736160" indent="-208061" defTabSz="643098">
              <a:spcBef>
                <a:spcPts val="774"/>
              </a:spcBef>
              <a:buClr>
                <a:srgbClr val="000000"/>
              </a:buClr>
              <a:buSzPct val="100000"/>
              <a:buFont typeface="Arial"/>
              <a:defRPr sz="3095">
                <a:latin typeface="Arial"/>
                <a:ea typeface="Arial"/>
                <a:cs typeface="Arial"/>
                <a:sym typeface="Arial"/>
              </a:defRPr>
            </a:lvl3pPr>
            <a:lvl4pPr marL="1102293" indent="-252645" defTabSz="643098">
              <a:spcBef>
                <a:spcPts val="774"/>
              </a:spcBef>
              <a:buClr>
                <a:srgbClr val="000000"/>
              </a:buClr>
              <a:buSzPct val="100000"/>
              <a:buFont typeface="Arial"/>
              <a:buChar char="–"/>
              <a:defRPr sz="3095">
                <a:latin typeface="Arial"/>
                <a:ea typeface="Arial"/>
                <a:cs typeface="Arial"/>
                <a:sym typeface="Arial"/>
              </a:defRPr>
            </a:lvl4pPr>
            <a:lvl5pPr marL="1423841" indent="-252645" defTabSz="643098">
              <a:spcBef>
                <a:spcPts val="774"/>
              </a:spcBef>
              <a:buClr>
                <a:srgbClr val="000000"/>
              </a:buClr>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434176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_Standarddesign">
    <p:spTree>
      <p:nvGrpSpPr>
        <p:cNvPr id="1" name=""/>
        <p:cNvGrpSpPr/>
        <p:nvPr/>
      </p:nvGrpSpPr>
      <p:grpSpPr>
        <a:xfrm>
          <a:off x="0" y="0"/>
          <a:ext cx="0" cy="0"/>
          <a:chOff x="0" y="0"/>
          <a:chExt cx="0" cy="0"/>
        </a:xfrm>
      </p:grpSpPr>
      <p:sp>
        <p:nvSpPr>
          <p:cNvPr id="441" name="Shape 441"/>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42" name="Shape 442"/>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63656700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_Office Theme copy 1">
    <p:spTree>
      <p:nvGrpSpPr>
        <p:cNvPr id="1" name=""/>
        <p:cNvGrpSpPr/>
        <p:nvPr/>
      </p:nvGrpSpPr>
      <p:grpSpPr>
        <a:xfrm>
          <a:off x="0" y="0"/>
          <a:ext cx="0" cy="0"/>
          <a:chOff x="0" y="0"/>
          <a:chExt cx="0" cy="0"/>
        </a:xfrm>
      </p:grpSpPr>
      <p:sp>
        <p:nvSpPr>
          <p:cNvPr id="450" name="Shape 450"/>
          <p:cNvSpPr>
            <a:spLocks noGrp="1"/>
          </p:cNvSpPr>
          <p:nvPr>
            <p:ph type="title"/>
          </p:nvPr>
        </p:nvSpPr>
        <p:spPr>
          <a:xfrm>
            <a:off x="607140" y="91551"/>
            <a:ext cx="10976134" cy="1508351"/>
          </a:xfrm>
          <a:prstGeom prst="rect">
            <a:avLst/>
          </a:prstGeom>
        </p:spPr>
        <p:txBody>
          <a:bodyPr>
            <a:noAutofit/>
          </a:bodyPr>
          <a:lstStyle>
            <a:lvl1pPr marR="40650" defTabSz="643098">
              <a:defRPr sz="4360">
                <a:uFill>
                  <a:solidFill>
                    <a:srgbClr val="000000"/>
                  </a:solidFill>
                </a:uFill>
                <a:latin typeface="Calibri"/>
                <a:ea typeface="Calibri"/>
                <a:cs typeface="Calibri"/>
                <a:sym typeface="Calibri"/>
              </a:defRPr>
            </a:lvl1pPr>
          </a:lstStyle>
          <a:p>
            <a:r>
              <a:t>Title Text</a:t>
            </a:r>
          </a:p>
        </p:txBody>
      </p:sp>
      <p:sp>
        <p:nvSpPr>
          <p:cNvPr id="451" name="Shape 451"/>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Calibri"/>
                <a:ea typeface="Calibri"/>
                <a:cs typeface="Calibri"/>
                <a:sym typeface="Calibri"/>
              </a:defRPr>
            </a:lvl1pPr>
            <a:lvl2pPr marL="478973" marR="40650" indent="-200968" defTabSz="643098">
              <a:spcBef>
                <a:spcPts val="703"/>
              </a:spcBef>
              <a:buClr>
                <a:srgbClr val="000000"/>
              </a:buClr>
              <a:buSzPct val="100000"/>
              <a:buFont typeface="Arial"/>
              <a:buChar char="–"/>
              <a:defRPr sz="2673">
                <a:uFill>
                  <a:solidFill>
                    <a:srgbClr val="000000"/>
                  </a:solidFill>
                </a:uFill>
                <a:latin typeface="Calibri"/>
                <a:ea typeface="Calibri"/>
                <a:cs typeface="Calibri"/>
                <a:sym typeface="Calibri"/>
              </a:defRPr>
            </a:lvl2pPr>
            <a:lvl3pPr marL="760328" marR="40650" indent="-160774" defTabSz="643098">
              <a:spcBef>
                <a:spcPts val="563"/>
              </a:spcBef>
              <a:buClr>
                <a:srgbClr val="000000"/>
              </a:buClr>
              <a:buSzPct val="100000"/>
              <a:buFont typeface="Arial"/>
              <a:defRPr sz="2391">
                <a:uFill>
                  <a:solidFill>
                    <a:srgbClr val="000000"/>
                  </a:solidFill>
                </a:uFill>
                <a:latin typeface="Calibri"/>
                <a:ea typeface="Calibri"/>
                <a:cs typeface="Calibri"/>
                <a:sym typeface="Calibri"/>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2" name="Shape 452"/>
          <p:cNvSpPr>
            <a:spLocks noGrp="1"/>
          </p:cNvSpPr>
          <p:nvPr>
            <p:ph type="sldNum" sz="quarter" idx="2"/>
          </p:nvPr>
        </p:nvSpPr>
        <p:spPr>
          <a:xfrm>
            <a:off x="9997438" y="6400186"/>
            <a:ext cx="360676" cy="275717"/>
          </a:xfrm>
          <a:prstGeom prst="rect">
            <a:avLst/>
          </a:prstGeom>
        </p:spPr>
        <p:txBody>
          <a:bodyPr anchor="ctr"/>
          <a:lstStyle>
            <a:lvl1pPr>
              <a:defRPr sz="1125">
                <a:solidFill>
                  <a:srgbClr val="9B9B9B"/>
                </a:solidFill>
                <a:uFill>
                  <a:solidFill>
                    <a:srgbClr val="9B9B9B"/>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83807429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Default - Title and Content copy">
    <p:spTree>
      <p:nvGrpSpPr>
        <p:cNvPr id="1" name=""/>
        <p:cNvGrpSpPr/>
        <p:nvPr/>
      </p:nvGrpSpPr>
      <p:grpSpPr>
        <a:xfrm>
          <a:off x="0" y="0"/>
          <a:ext cx="0" cy="0"/>
          <a:chOff x="0" y="0"/>
          <a:chExt cx="0" cy="0"/>
        </a:xfrm>
      </p:grpSpPr>
      <p:sp>
        <p:nvSpPr>
          <p:cNvPr id="459" name="Shape 459"/>
          <p:cNvSpPr>
            <a:spLocks noGrp="1"/>
          </p:cNvSpPr>
          <p:nvPr>
            <p:ph type="title"/>
          </p:nvPr>
        </p:nvSpPr>
        <p:spPr>
          <a:xfrm>
            <a:off x="359787" y="0"/>
            <a:ext cx="9595718" cy="991425"/>
          </a:xfrm>
          <a:prstGeom prst="rect">
            <a:avLst/>
          </a:prstGeom>
        </p:spPr>
        <p:txBody>
          <a:bodyPr lIns="38100" tIns="38100" rIns="38100" bIns="38100" anchor="b">
            <a:noAutofit/>
          </a:bodyPr>
          <a:lstStyle>
            <a:lvl1pPr algn="l" defTabSz="911055">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460" name="Shape 460"/>
          <p:cNvSpPr>
            <a:spLocks noGrp="1"/>
          </p:cNvSpPr>
          <p:nvPr>
            <p:ph type="body" idx="1"/>
          </p:nvPr>
        </p:nvSpPr>
        <p:spPr>
          <a:xfrm>
            <a:off x="359786" y="963836"/>
            <a:ext cx="11345974" cy="5895753"/>
          </a:xfrm>
          <a:prstGeom prst="rect">
            <a:avLst/>
          </a:prstGeom>
        </p:spPr>
        <p:txBody>
          <a:bodyPr lIns="38100" tIns="38100" rIns="38100" bIns="38100" anchor="t">
            <a:noAutofit/>
          </a:bodyPr>
          <a:lstStyle>
            <a:lvl1pPr marL="202084" indent="-202084"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1pPr>
            <a:lvl2pPr marL="380722"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911055">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1" name="Shape 461"/>
          <p:cNvSpPr>
            <a:spLocks noGrp="1"/>
          </p:cNvSpPr>
          <p:nvPr>
            <p:ph type="sldNum" sz="quarter" idx="2"/>
          </p:nvPr>
        </p:nvSpPr>
        <p:spPr>
          <a:xfrm>
            <a:off x="9601724" y="6527723"/>
            <a:ext cx="283732" cy="221727"/>
          </a:xfrm>
          <a:prstGeom prst="rect">
            <a:avLst/>
          </a:prstGeom>
        </p:spPr>
        <p:txBody>
          <a:bodyPr/>
          <a:lstStyle>
            <a:lvl1pPr defTabSz="580574">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954876277"/>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Default - Title Slide copy 1">
    <p:spTree>
      <p:nvGrpSpPr>
        <p:cNvPr id="1" name=""/>
        <p:cNvGrpSpPr/>
        <p:nvPr/>
      </p:nvGrpSpPr>
      <p:grpSpPr>
        <a:xfrm>
          <a:off x="0" y="0"/>
          <a:ext cx="0" cy="0"/>
          <a:chOff x="0" y="0"/>
          <a:chExt cx="0" cy="0"/>
        </a:xfrm>
      </p:grpSpPr>
      <p:sp>
        <p:nvSpPr>
          <p:cNvPr id="468" name="Shape 468"/>
          <p:cNvSpPr>
            <a:spLocks noGrp="1"/>
          </p:cNvSpPr>
          <p:nvPr>
            <p:ph type="title"/>
          </p:nvPr>
        </p:nvSpPr>
        <p:spPr>
          <a:xfrm>
            <a:off x="1318446" y="0"/>
            <a:ext cx="8156208" cy="1975035"/>
          </a:xfrm>
          <a:prstGeom prst="rect">
            <a:avLst/>
          </a:prstGeom>
        </p:spPr>
        <p:txBody>
          <a:bodyPr lIns="38100" tIns="38100" rIns="38100" bIns="38100" anchor="b">
            <a:noAutofit/>
          </a:bodyPr>
          <a:lstStyle>
            <a:lvl1pPr algn="l" defTabSz="643098">
              <a:defRPr sz="3938">
                <a:solidFill>
                  <a:srgbClr val="006021"/>
                </a:solidFill>
                <a:uFill>
                  <a:solidFill>
                    <a:srgbClr val="006021"/>
                  </a:solidFill>
                </a:uFill>
                <a:latin typeface="Calibri"/>
                <a:ea typeface="Calibri"/>
                <a:cs typeface="Calibri"/>
                <a:sym typeface="Calibri"/>
              </a:defRPr>
            </a:lvl1pPr>
          </a:lstStyle>
          <a:p>
            <a:r>
              <a:t>Title Text</a:t>
            </a:r>
          </a:p>
        </p:txBody>
      </p:sp>
      <p:sp>
        <p:nvSpPr>
          <p:cNvPr id="469" name="Shape 469"/>
          <p:cNvSpPr>
            <a:spLocks noGrp="1"/>
          </p:cNvSpPr>
          <p:nvPr>
            <p:ph type="body" idx="1"/>
          </p:nvPr>
        </p:nvSpPr>
        <p:spPr>
          <a:xfrm>
            <a:off x="1318446" y="2363566"/>
            <a:ext cx="9699354" cy="4496023"/>
          </a:xfrm>
          <a:prstGeom prst="rect">
            <a:avLst/>
          </a:prstGeom>
        </p:spPr>
        <p:txBody>
          <a:bodyPr lIns="38100" tIns="38100" rIns="38100" bIns="38100" anchor="t">
            <a:noAutofit/>
          </a:bodyPr>
          <a:lstStyle>
            <a:lvl1pPr marL="0" indent="0" defTabSz="643098">
              <a:spcBef>
                <a:spcPts val="0"/>
              </a:spcBef>
              <a:buSzTx/>
              <a:buNone/>
              <a:defRPr sz="2391">
                <a:uFill>
                  <a:solidFill>
                    <a:srgbClr val="000000"/>
                  </a:solidFill>
                </a:uFill>
                <a:latin typeface="Calibri"/>
                <a:ea typeface="Calibri"/>
                <a:cs typeface="Calibri"/>
                <a:sym typeface="Calibri"/>
              </a:defRPr>
            </a:lvl1pPr>
            <a:lvl2pPr marL="380722"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2pPr>
            <a:lvl3pPr marL="653146"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3pPr>
            <a:lvl4pPr marL="917754" indent="-203201"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4pPr>
            <a:lvl5pPr marL="1183478" indent="-208783" defTabSz="643098">
              <a:spcBef>
                <a:spcPts val="42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0" name="Shape 470"/>
          <p:cNvSpPr>
            <a:spLocks noGrp="1"/>
          </p:cNvSpPr>
          <p:nvPr>
            <p:ph type="sldNum" sz="quarter" idx="2"/>
          </p:nvPr>
        </p:nvSpPr>
        <p:spPr>
          <a:xfrm>
            <a:off x="5696399" y="6529113"/>
            <a:ext cx="1033937" cy="730328"/>
          </a:xfrm>
          <a:prstGeom prst="rect">
            <a:avLst/>
          </a:prstGeom>
        </p:spPr>
        <p:txBody>
          <a:bodyPr/>
          <a:lstStyle>
            <a:lvl1pPr>
              <a:defRPr sz="4079">
                <a:uFill>
                  <a:solidFill>
                    <a:srgbClr val="000000"/>
                  </a:solidFill>
                </a:uFill>
                <a:latin typeface="Gill Sans"/>
                <a:ea typeface="Gill Sans"/>
                <a:cs typeface="Gill Sans"/>
                <a:sym typeface="Gill Sans"/>
              </a:defRPr>
            </a:lvl1pPr>
          </a:lstStyle>
          <a:p>
            <a:fld id="{86CB4B4D-7CA3-9044-876B-883B54F8677D}" type="slidenum">
              <a:t>‹nr.›</a:t>
            </a:fld>
            <a:endParaRPr/>
          </a:p>
        </p:txBody>
      </p:sp>
    </p:spTree>
    <p:extLst>
      <p:ext uri="{BB962C8B-B14F-4D97-AF65-F5344CB8AC3E}">
        <p14:creationId xmlns:p14="http://schemas.microsoft.com/office/powerpoint/2010/main" val="114184285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_Standarddesign">
    <p:spTree>
      <p:nvGrpSpPr>
        <p:cNvPr id="1" name=""/>
        <p:cNvGrpSpPr/>
        <p:nvPr/>
      </p:nvGrpSpPr>
      <p:grpSpPr>
        <a:xfrm>
          <a:off x="0" y="0"/>
          <a:ext cx="0" cy="0"/>
          <a:chOff x="0" y="0"/>
          <a:chExt cx="0" cy="0"/>
        </a:xfrm>
      </p:grpSpPr>
      <p:sp>
        <p:nvSpPr>
          <p:cNvPr id="477" name="Shape 477"/>
          <p:cNvSpPr>
            <a:spLocks noGrp="1"/>
          </p:cNvSpPr>
          <p:nvPr>
            <p:ph type="title"/>
          </p:nvPr>
        </p:nvSpPr>
        <p:spPr>
          <a:xfrm>
            <a:off x="607140" y="90434"/>
            <a:ext cx="10976134" cy="1509467"/>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78" name="Shape 478"/>
          <p:cNvSpPr>
            <a:spLocks noGrp="1"/>
          </p:cNvSpPr>
          <p:nvPr>
            <p:ph type="body" idx="1"/>
          </p:nvPr>
        </p:nvSpPr>
        <p:spPr>
          <a:xfrm>
            <a:off x="607140" y="1598784"/>
            <a:ext cx="10976134" cy="5260804"/>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07518"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688873"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10422"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331971"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9" name="Shape 479"/>
          <p:cNvSpPr>
            <a:spLocks noGrp="1"/>
          </p:cNvSpPr>
          <p:nvPr>
            <p:ph type="sldNum" sz="quarter" idx="2"/>
          </p:nvPr>
        </p:nvSpPr>
        <p:spPr>
          <a:xfrm>
            <a:off x="9981963" y="6246646"/>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97593560"/>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4_Default - Titel og indholdsobjekt">
    <p:spTree>
      <p:nvGrpSpPr>
        <p:cNvPr id="1" name=""/>
        <p:cNvGrpSpPr/>
        <p:nvPr/>
      </p:nvGrpSpPr>
      <p:grpSpPr>
        <a:xfrm>
          <a:off x="0" y="0"/>
          <a:ext cx="0" cy="0"/>
          <a:chOff x="0" y="0"/>
          <a:chExt cx="0" cy="0"/>
        </a:xfrm>
      </p:grpSpPr>
      <p:sp>
        <p:nvSpPr>
          <p:cNvPr id="486" name="Shape 486"/>
          <p:cNvSpPr>
            <a:spLocks noGrp="1"/>
          </p:cNvSpPr>
          <p:nvPr>
            <p:ph type="title"/>
          </p:nvPr>
        </p:nvSpPr>
        <p:spPr>
          <a:xfrm>
            <a:off x="916662" y="0"/>
            <a:ext cx="10357089" cy="2366915"/>
          </a:xfrm>
          <a:prstGeom prst="rect">
            <a:avLst/>
          </a:prstGeom>
        </p:spPr>
        <p:txBody>
          <a:bodyPr>
            <a:noAutofit/>
          </a:bodyPr>
          <a:lstStyle>
            <a:lvl1pPr marL="4466" indent="-4466" defTabSz="643098">
              <a:defRPr sz="4360">
                <a:uFill>
                  <a:solidFill>
                    <a:srgbClr val="000000"/>
                  </a:solidFill>
                </a:uFill>
                <a:latin typeface="Times"/>
                <a:ea typeface="Times"/>
                <a:cs typeface="Times"/>
                <a:sym typeface="Times"/>
              </a:defRPr>
            </a:lvl1pPr>
          </a:lstStyle>
          <a:p>
            <a:r>
              <a:t>Title Text</a:t>
            </a:r>
          </a:p>
        </p:txBody>
      </p:sp>
      <p:sp>
        <p:nvSpPr>
          <p:cNvPr id="487" name="Shape 487"/>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3095">
                <a:uFill>
                  <a:solidFill>
                    <a:srgbClr val="000000"/>
                  </a:solidFill>
                </a:uFill>
                <a:latin typeface="Times"/>
                <a:ea typeface="Times"/>
                <a:cs typeface="Times"/>
                <a:sym typeface="Times"/>
              </a:defRPr>
            </a:lvl1pPr>
            <a:lvl2pPr marL="478973" indent="-200968" defTabSz="643098">
              <a:spcBef>
                <a:spcPts val="703"/>
              </a:spcBef>
              <a:buClr>
                <a:srgbClr val="000000"/>
              </a:buClr>
              <a:buSzPct val="100000"/>
              <a:buFont typeface="Times"/>
              <a:buChar char="–"/>
              <a:defRPr sz="2673">
                <a:uFill>
                  <a:solidFill>
                    <a:srgbClr val="000000"/>
                  </a:solidFill>
                </a:uFill>
                <a:latin typeface="Times"/>
                <a:ea typeface="Times"/>
                <a:cs typeface="Times"/>
                <a:sym typeface="Times"/>
              </a:defRPr>
            </a:lvl2pPr>
            <a:lvl3pPr marL="760328" indent="-160774" defTabSz="643098">
              <a:spcBef>
                <a:spcPts val="563"/>
              </a:spcBef>
              <a:buClr>
                <a:srgbClr val="000000"/>
              </a:buClr>
              <a:buSzPct val="100000"/>
              <a:buFont typeface="Times"/>
              <a:defRPr sz="2391">
                <a:uFill>
                  <a:solidFill>
                    <a:srgbClr val="000000"/>
                  </a:solidFill>
                </a:uFill>
                <a:latin typeface="Times"/>
                <a:ea typeface="Times"/>
                <a:cs typeface="Times"/>
                <a:sym typeface="Times"/>
              </a:defRPr>
            </a:lvl3pPr>
            <a:lvl4pPr marL="1081877"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4pPr>
            <a:lvl5pPr marL="1403426" indent="-160774" defTabSz="643098">
              <a:spcBef>
                <a:spcPts val="492"/>
              </a:spcBef>
              <a:buClr>
                <a:srgbClr val="000000"/>
              </a:buClr>
              <a:buSzPct val="100000"/>
              <a:buFont typeface="Times"/>
              <a:buChar char="»"/>
              <a:defRPr sz="1969">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488" name="Shape 488"/>
          <p:cNvSpPr>
            <a:spLocks noGrp="1"/>
          </p:cNvSpPr>
          <p:nvPr>
            <p:ph type="sldNum" sz="quarter" idx="2"/>
          </p:nvPr>
        </p:nvSpPr>
        <p:spPr>
          <a:xfrm>
            <a:off x="9846675" y="6270092"/>
            <a:ext cx="378950" cy="297389"/>
          </a:xfrm>
          <a:prstGeom prst="rect">
            <a:avLst/>
          </a:prstGeom>
        </p:spPr>
        <p:txBody>
          <a:bodyPr/>
          <a:lstStyle>
            <a:lvl1pPr>
              <a:defRPr>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1459493510"/>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4_Title &amp; Bullets copy">
    <p:spTree>
      <p:nvGrpSpPr>
        <p:cNvPr id="1" name=""/>
        <p:cNvGrpSpPr/>
        <p:nvPr/>
      </p:nvGrpSpPr>
      <p:grpSpPr>
        <a:xfrm>
          <a:off x="0" y="0"/>
          <a:ext cx="0" cy="0"/>
          <a:chOff x="0" y="0"/>
          <a:chExt cx="0" cy="0"/>
        </a:xfrm>
      </p:grpSpPr>
      <p:sp>
        <p:nvSpPr>
          <p:cNvPr id="495" name="Shape 495"/>
          <p:cNvSpPr>
            <a:spLocks noGrp="1"/>
          </p:cNvSpPr>
          <p:nvPr>
            <p:ph type="title"/>
          </p:nvPr>
        </p:nvSpPr>
        <p:spPr>
          <a:xfrm>
            <a:off x="916662" y="384066"/>
            <a:ext cx="10357089" cy="1598784"/>
          </a:xfrm>
          <a:prstGeom prst="rect">
            <a:avLst/>
          </a:prstGeom>
        </p:spPr>
        <p:txBody>
          <a:bodyPr>
            <a:noAutofit/>
          </a:bodyPr>
          <a:lstStyle>
            <a:lvl1pPr marL="3349" marR="40650" indent="-3349" defTabSz="643098">
              <a:defRPr sz="4360">
                <a:uFill>
                  <a:solidFill>
                    <a:srgbClr val="000000"/>
                  </a:solidFill>
                </a:uFill>
                <a:latin typeface="Arial"/>
                <a:ea typeface="Arial"/>
                <a:cs typeface="Arial"/>
                <a:sym typeface="Arial"/>
              </a:defRPr>
            </a:lvl1pPr>
          </a:lstStyle>
          <a:p>
            <a:r>
              <a:t>Title Text</a:t>
            </a:r>
          </a:p>
        </p:txBody>
      </p:sp>
      <p:sp>
        <p:nvSpPr>
          <p:cNvPr id="496" name="Shape 496"/>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03"/>
              </a:spcBef>
              <a:buClr>
                <a:srgbClr val="000000"/>
              </a:buClr>
              <a:buSzPct val="100000"/>
              <a:buFont typeface="Arial"/>
              <a:defRPr sz="3095">
                <a:uFill>
                  <a:solidFill>
                    <a:srgbClr val="000000"/>
                  </a:solidFill>
                </a:uFill>
                <a:latin typeface="Arial"/>
                <a:ea typeface="Arial"/>
                <a:cs typeface="Arial"/>
                <a:sym typeface="Arial"/>
              </a:defRPr>
            </a:lvl1pPr>
            <a:lvl2pPr marL="478973" marR="40650" indent="-200968" defTabSz="643098">
              <a:spcBef>
                <a:spcPts val="633"/>
              </a:spcBef>
              <a:buClr>
                <a:srgbClr val="000000"/>
              </a:buClr>
              <a:buSzPct val="100000"/>
              <a:buFont typeface="Arial"/>
              <a:buChar char="–"/>
              <a:defRPr sz="2673">
                <a:uFill>
                  <a:solidFill>
                    <a:srgbClr val="000000"/>
                  </a:solidFill>
                </a:uFill>
                <a:latin typeface="Arial"/>
                <a:ea typeface="Arial"/>
                <a:cs typeface="Arial"/>
                <a:sym typeface="Arial"/>
              </a:defRPr>
            </a:lvl2pPr>
            <a:lvl3pPr marL="760328" marR="40650" indent="-160774" defTabSz="643098">
              <a:spcBef>
                <a:spcPts val="633"/>
              </a:spcBef>
              <a:buClr>
                <a:srgbClr val="000000"/>
              </a:buClr>
              <a:buSzPct val="100000"/>
              <a:buFont typeface="Arial"/>
              <a:defRPr sz="2391">
                <a:uFill>
                  <a:solidFill>
                    <a:srgbClr val="000000"/>
                  </a:solidFill>
                </a:uFill>
                <a:latin typeface="Arial"/>
                <a:ea typeface="Arial"/>
                <a:cs typeface="Arial"/>
                <a:sym typeface="Arial"/>
              </a:defRPr>
            </a:lvl3pPr>
            <a:lvl4pPr marL="1081877"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403426" marR="40650" indent="-160774" defTabSz="64309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7" name="Shape 497"/>
          <p:cNvSpPr>
            <a:spLocks noGrp="1"/>
          </p:cNvSpPr>
          <p:nvPr>
            <p:ph type="sldNum" sz="quarter" idx="2"/>
          </p:nvPr>
        </p:nvSpPr>
        <p:spPr>
          <a:xfrm>
            <a:off x="9831667"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324659230"/>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5_Title &amp; Bullets copy">
    <p:spTree>
      <p:nvGrpSpPr>
        <p:cNvPr id="1" name=""/>
        <p:cNvGrpSpPr/>
        <p:nvPr/>
      </p:nvGrpSpPr>
      <p:grpSpPr>
        <a:xfrm>
          <a:off x="0" y="0"/>
          <a:ext cx="0" cy="0"/>
          <a:chOff x="0" y="0"/>
          <a:chExt cx="0" cy="0"/>
        </a:xfrm>
      </p:grpSpPr>
      <p:sp>
        <p:nvSpPr>
          <p:cNvPr id="504" name="Shape 504"/>
          <p:cNvSpPr>
            <a:spLocks noGrp="1"/>
          </p:cNvSpPr>
          <p:nvPr>
            <p:ph type="title"/>
          </p:nvPr>
        </p:nvSpPr>
        <p:spPr>
          <a:xfrm>
            <a:off x="916662" y="384066"/>
            <a:ext cx="10357089" cy="1598784"/>
          </a:xfrm>
          <a:prstGeom prst="rect">
            <a:avLst/>
          </a:prstGeom>
        </p:spPr>
        <p:txBody>
          <a:bodyPr>
            <a:noAutofit/>
          </a:bodyPr>
          <a:lstStyle>
            <a:lvl1pPr marL="4466" marR="40650" indent="-4466" defTabSz="643098">
              <a:defRPr sz="4360">
                <a:uFill>
                  <a:solidFill>
                    <a:srgbClr val="000000"/>
                  </a:solidFill>
                </a:uFill>
                <a:latin typeface="Avenir Next"/>
                <a:ea typeface="Avenir Next"/>
                <a:cs typeface="Avenir Next"/>
                <a:sym typeface="Avenir Next"/>
              </a:defRPr>
            </a:lvl1pPr>
          </a:lstStyle>
          <a:p>
            <a:r>
              <a:t>Title Text</a:t>
            </a:r>
          </a:p>
        </p:txBody>
      </p:sp>
      <p:sp>
        <p:nvSpPr>
          <p:cNvPr id="505" name="Shape 505"/>
          <p:cNvSpPr>
            <a:spLocks noGrp="1"/>
          </p:cNvSpPr>
          <p:nvPr>
            <p:ph type="body" idx="1"/>
          </p:nvPr>
        </p:nvSpPr>
        <p:spPr>
          <a:xfrm>
            <a:off x="916662" y="1982850"/>
            <a:ext cx="10357089" cy="4876738"/>
          </a:xfrm>
          <a:prstGeom prst="rect">
            <a:avLst/>
          </a:prstGeom>
        </p:spPr>
        <p:txBody>
          <a:bodyPr anchor="t">
            <a:noAutofit/>
          </a:bodyPr>
          <a:lstStyle>
            <a:lvl1pPr marL="269073" marR="40650" indent="-241162" defTabSz="643098">
              <a:spcBef>
                <a:spcPts val="774"/>
              </a:spcBef>
              <a:buClr>
                <a:srgbClr val="000000"/>
              </a:buClr>
              <a:buSzPct val="100000"/>
              <a:buFont typeface="Arial"/>
              <a:defRPr sz="3095">
                <a:uFill>
                  <a:solidFill>
                    <a:srgbClr val="000000"/>
                  </a:solidFill>
                </a:uFill>
                <a:latin typeface="Avenir Next"/>
                <a:ea typeface="Avenir Next"/>
                <a:cs typeface="Avenir Next"/>
                <a:sym typeface="Avenir Next"/>
              </a:defRPr>
            </a:lvl1pPr>
            <a:lvl2pPr marL="514701" marR="40650" indent="-200968" defTabSz="643098">
              <a:spcBef>
                <a:spcPts val="633"/>
              </a:spcBef>
              <a:buClr>
                <a:srgbClr val="000000"/>
              </a:buClr>
              <a:buSzPct val="100000"/>
              <a:buFont typeface="Arial"/>
              <a:buChar char="–"/>
              <a:defRPr sz="2673">
                <a:uFill>
                  <a:solidFill>
                    <a:srgbClr val="000000"/>
                  </a:solidFill>
                </a:uFill>
                <a:latin typeface="Avenir Next"/>
                <a:ea typeface="Avenir Next"/>
                <a:cs typeface="Avenir Next"/>
                <a:sym typeface="Avenir Next"/>
              </a:defRPr>
            </a:lvl2pPr>
            <a:lvl3pPr marL="796056" marR="40650" indent="-160774" defTabSz="643098">
              <a:spcBef>
                <a:spcPts val="563"/>
              </a:spcBef>
              <a:buClr>
                <a:srgbClr val="000000"/>
              </a:buClr>
              <a:buSzPct val="100000"/>
              <a:buFont typeface="Arial"/>
              <a:defRPr sz="2391">
                <a:uFill>
                  <a:solidFill>
                    <a:srgbClr val="000000"/>
                  </a:solidFill>
                </a:uFill>
                <a:latin typeface="Avenir Next"/>
                <a:ea typeface="Avenir Next"/>
                <a:cs typeface="Avenir Next"/>
                <a:sym typeface="Avenir Next"/>
              </a:defRPr>
            </a:lvl3pPr>
            <a:lvl4pPr marL="1117605"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4pPr>
            <a:lvl5pPr marL="1439154" marR="40650" indent="-160774" defTabSz="643098">
              <a:spcBef>
                <a:spcPts val="492"/>
              </a:spcBef>
              <a:buClr>
                <a:srgbClr val="000000"/>
              </a:buClr>
              <a:buSzPct val="100000"/>
              <a:buFont typeface="Arial"/>
              <a:buChar char="»"/>
              <a:defRPr sz="1969">
                <a:uFill>
                  <a:solidFill>
                    <a:srgbClr val="000000"/>
                  </a:solidFill>
                </a:u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506" name="Shape 506"/>
          <p:cNvSpPr>
            <a:spLocks noGrp="1"/>
          </p:cNvSpPr>
          <p:nvPr>
            <p:ph type="sldNum" sz="quarter" idx="2"/>
          </p:nvPr>
        </p:nvSpPr>
        <p:spPr>
          <a:xfrm>
            <a:off x="9833154" y="6252229"/>
            <a:ext cx="391774" cy="297389"/>
          </a:xfrm>
          <a:prstGeom prst="rect">
            <a:avLst/>
          </a:prstGeom>
        </p:spPr>
        <p:txBody>
          <a:bodyPr/>
          <a:lstStyle>
            <a:lvl1pPr>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15165652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_Title &amp; Bullets copy 2">
    <p:spTree>
      <p:nvGrpSpPr>
        <p:cNvPr id="1" name=""/>
        <p:cNvGrpSpPr/>
        <p:nvPr/>
      </p:nvGrpSpPr>
      <p:grpSpPr>
        <a:xfrm>
          <a:off x="0" y="0"/>
          <a:ext cx="0" cy="0"/>
          <a:chOff x="0" y="0"/>
          <a:chExt cx="0" cy="0"/>
        </a:xfrm>
      </p:grpSpPr>
      <p:sp>
        <p:nvSpPr>
          <p:cNvPr id="513" name="Shape 513"/>
          <p:cNvSpPr>
            <a:spLocks noGrp="1"/>
          </p:cNvSpPr>
          <p:nvPr>
            <p:ph type="title"/>
          </p:nvPr>
        </p:nvSpPr>
        <p:spPr>
          <a:xfrm>
            <a:off x="916662" y="384066"/>
            <a:ext cx="10357089" cy="1598784"/>
          </a:xfrm>
          <a:prstGeom prst="rect">
            <a:avLst/>
          </a:prstGeom>
        </p:spPr>
        <p:txBody>
          <a:bodyPr>
            <a:noAutofit/>
          </a:bodyPr>
          <a:lstStyle>
            <a:lvl1pPr marL="40650" marR="40650" defTabSz="911055">
              <a:defRPr sz="4360">
                <a:uFill>
                  <a:solidFill>
                    <a:srgbClr val="000000"/>
                  </a:solidFill>
                </a:uFill>
                <a:latin typeface="Arial"/>
                <a:ea typeface="Arial"/>
                <a:cs typeface="Arial"/>
                <a:sym typeface="Arial"/>
              </a:defRPr>
            </a:lvl1pPr>
          </a:lstStyle>
          <a:p>
            <a:r>
              <a:t>Title Text</a:t>
            </a:r>
          </a:p>
        </p:txBody>
      </p:sp>
      <p:sp>
        <p:nvSpPr>
          <p:cNvPr id="514" name="Shape 514"/>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3095">
                <a:uFill>
                  <a:solidFill>
                    <a:srgbClr val="000000"/>
                  </a:solidFill>
                </a:uFill>
                <a:latin typeface="Arial"/>
                <a:ea typeface="Arial"/>
                <a:cs typeface="Arial"/>
                <a:sym typeface="Arial"/>
              </a:defRPr>
            </a:lvl1pPr>
            <a:lvl2pPr marL="551099" marR="40650" indent="-200968" defTabSz="911055">
              <a:spcBef>
                <a:spcPts val="633"/>
              </a:spcBef>
              <a:buSzPct val="100000"/>
              <a:buChar char="–"/>
              <a:defRPr sz="2673">
                <a:uFill>
                  <a:solidFill>
                    <a:srgbClr val="000000"/>
                  </a:solidFill>
                </a:uFill>
                <a:latin typeface="Arial"/>
                <a:ea typeface="Arial"/>
                <a:cs typeface="Arial"/>
                <a:sym typeface="Arial"/>
              </a:defRPr>
            </a:lvl2pPr>
            <a:lvl3pPr marL="832453" marR="40650" indent="-160774" defTabSz="911055">
              <a:spcBef>
                <a:spcPts val="492"/>
              </a:spcBef>
              <a:buSzPct val="100000"/>
              <a:defRPr sz="2391">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969">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5" name="Shape 515"/>
          <p:cNvSpPr>
            <a:spLocks noGrp="1"/>
          </p:cNvSpPr>
          <p:nvPr>
            <p:ph type="sldNum" sz="quarter" idx="2"/>
          </p:nvPr>
        </p:nvSpPr>
        <p:spPr>
          <a:xfrm>
            <a:off x="9833551" y="6252229"/>
            <a:ext cx="391774" cy="297389"/>
          </a:xfrm>
          <a:prstGeom prst="rect">
            <a:avLst/>
          </a:prstGeom>
        </p:spPr>
        <p:txBody>
          <a:bodyPr/>
          <a:lstStyle>
            <a:lvl1pPr defTabSz="455527">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7322715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_Default - Title and Content copy 1">
    <p:spTree>
      <p:nvGrpSpPr>
        <p:cNvPr id="1" name=""/>
        <p:cNvGrpSpPr/>
        <p:nvPr/>
      </p:nvGrpSpPr>
      <p:grpSpPr>
        <a:xfrm>
          <a:off x="0" y="0"/>
          <a:ext cx="0" cy="0"/>
          <a:chOff x="0" y="0"/>
          <a:chExt cx="0" cy="0"/>
        </a:xfrm>
      </p:grpSpPr>
      <p:sp>
        <p:nvSpPr>
          <p:cNvPr id="522" name="Shape 52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110"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23" name="Shape 523"/>
          <p:cNvSpPr>
            <a:spLocks noGrp="1"/>
          </p:cNvSpPr>
          <p:nvPr>
            <p:ph type="body" idx="1"/>
          </p:nvPr>
        </p:nvSpPr>
        <p:spPr>
          <a:xfrm>
            <a:off x="359787" y="963835"/>
            <a:ext cx="11345975" cy="5895754"/>
          </a:xfrm>
          <a:prstGeom prst="rect">
            <a:avLst/>
          </a:prstGeom>
        </p:spPr>
        <p:txBody>
          <a:bodyPr lIns="54186" tIns="54186" rIns="54186" bIns="54186" anchor="t">
            <a:noAutofit/>
          </a:bodyPr>
          <a:lstStyle>
            <a:lvl1pPr marL="277866" indent="-277866"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1pPr>
            <a:lvl2pPr marL="512607"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2pPr>
            <a:lvl3pPr marL="782937"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3pPr>
            <a:lvl4pPr marL="1047545" indent="-279401"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4pPr>
            <a:lvl5pPr marL="1315363" indent="-287077" defTabSz="914628">
              <a:spcBef>
                <a:spcPts val="352"/>
              </a:spcBef>
              <a:buClr>
                <a:srgbClr val="D5D841"/>
              </a:buClr>
              <a:buSzPct val="100000"/>
              <a:buFont typeface="Calibri"/>
              <a:defRPr sz="1547">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4" name="Shape 524"/>
          <p:cNvSpPr>
            <a:spLocks noGrp="1"/>
          </p:cNvSpPr>
          <p:nvPr>
            <p:ph type="sldNum" sz="quarter" idx="2"/>
          </p:nvPr>
        </p:nvSpPr>
        <p:spPr>
          <a:xfrm>
            <a:off x="9596843" y="6527724"/>
            <a:ext cx="293383" cy="243306"/>
          </a:xfrm>
          <a:prstGeom prst="rect">
            <a:avLst/>
          </a:prstGeom>
        </p:spPr>
        <p:txBody>
          <a:bodyPr lIns="72248" tIns="72248" rIns="72248" bIns="72248"/>
          <a:lstStyle>
            <a:lvl1pPr defTabSz="584345">
              <a:defRPr sz="633">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6625544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80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_Title &amp; Bullets copy 5">
    <p:spTree>
      <p:nvGrpSpPr>
        <p:cNvPr id="1" name=""/>
        <p:cNvGrpSpPr/>
        <p:nvPr/>
      </p:nvGrpSpPr>
      <p:grpSpPr>
        <a:xfrm>
          <a:off x="0" y="0"/>
          <a:ext cx="0" cy="0"/>
          <a:chOff x="0" y="0"/>
          <a:chExt cx="0" cy="0"/>
        </a:xfrm>
      </p:grpSpPr>
      <p:sp>
        <p:nvSpPr>
          <p:cNvPr id="531" name="Shape 531"/>
          <p:cNvSpPr>
            <a:spLocks noGrp="1"/>
          </p:cNvSpPr>
          <p:nvPr>
            <p:ph type="title"/>
          </p:nvPr>
        </p:nvSpPr>
        <p:spPr>
          <a:xfrm>
            <a:off x="916662" y="384065"/>
            <a:ext cx="10357090" cy="1598785"/>
          </a:xfrm>
          <a:prstGeom prst="rect">
            <a:avLst/>
          </a:prstGeom>
        </p:spPr>
        <p:txBody>
          <a:bodyPr>
            <a:noAutofit/>
          </a:bodyPr>
          <a:lstStyle>
            <a:lvl1pPr marL="57813" marR="57813" defTabSz="1295722">
              <a:defRPr sz="3938">
                <a:uFill>
                  <a:solidFill>
                    <a:srgbClr val="000000"/>
                  </a:solidFill>
                </a:uFill>
                <a:latin typeface="Arial"/>
                <a:ea typeface="Arial"/>
                <a:cs typeface="Arial"/>
                <a:sym typeface="Arial"/>
              </a:defRPr>
            </a:lvl1pPr>
          </a:lstStyle>
          <a:p>
            <a:r>
              <a:t>Title Text</a:t>
            </a:r>
          </a:p>
        </p:txBody>
      </p:sp>
      <p:sp>
        <p:nvSpPr>
          <p:cNvPr id="532" name="Shape 532"/>
          <p:cNvSpPr>
            <a:spLocks noGrp="1"/>
          </p:cNvSpPr>
          <p:nvPr>
            <p:ph type="body" idx="1"/>
          </p:nvPr>
        </p:nvSpPr>
        <p:spPr>
          <a:xfrm>
            <a:off x="916662" y="1982850"/>
            <a:ext cx="10357090" cy="4876738"/>
          </a:xfrm>
          <a:prstGeom prst="rect">
            <a:avLst/>
          </a:prstGeom>
        </p:spPr>
        <p:txBody>
          <a:bodyPr anchor="t">
            <a:noAutofit/>
          </a:bodyPr>
          <a:lstStyle>
            <a:lvl1pPr marL="246775" marR="57813" indent="-218193" defTabSz="1295722">
              <a:spcBef>
                <a:spcPts val="985"/>
              </a:spcBef>
              <a:buSzPct val="100000"/>
              <a:defRPr sz="2673">
                <a:uFill>
                  <a:solidFill>
                    <a:srgbClr val="000000"/>
                  </a:solidFill>
                </a:uFill>
                <a:latin typeface="Arial"/>
                <a:ea typeface="Arial"/>
                <a:cs typeface="Arial"/>
                <a:sym typeface="Arial"/>
              </a:defRPr>
            </a:lvl1pPr>
            <a:lvl2pPr marL="539934" marR="57813" indent="-189803" defTabSz="1295722">
              <a:spcBef>
                <a:spcPts val="844"/>
              </a:spcBef>
              <a:buSzPct val="100000"/>
              <a:buChar char="–"/>
              <a:defRPr sz="2391">
                <a:uFill>
                  <a:solidFill>
                    <a:srgbClr val="000000"/>
                  </a:solidFill>
                </a:uFill>
                <a:latin typeface="Arial"/>
                <a:ea typeface="Arial"/>
                <a:cs typeface="Arial"/>
                <a:sym typeface="Arial"/>
              </a:defRPr>
            </a:lvl2pPr>
            <a:lvl3pPr marL="821736" marR="57813" indent="-150056" defTabSz="1295722">
              <a:spcBef>
                <a:spcPts val="774"/>
              </a:spcBef>
              <a:buSzPct val="100000"/>
              <a:defRPr sz="1969">
                <a:uFill>
                  <a:solidFill>
                    <a:srgbClr val="000000"/>
                  </a:solidFill>
                </a:uFill>
                <a:latin typeface="Arial"/>
                <a:ea typeface="Arial"/>
                <a:cs typeface="Arial"/>
                <a:sym typeface="Arial"/>
              </a:defRPr>
            </a:lvl3pPr>
            <a:lvl4pPr marL="1140604" marR="57813" indent="-147377" defTabSz="1295722">
              <a:spcBef>
                <a:spcPts val="633"/>
              </a:spcBef>
              <a:buSzPct val="100000"/>
              <a:buChar char="–"/>
              <a:defRPr sz="1547">
                <a:uFill>
                  <a:solidFill>
                    <a:srgbClr val="000000"/>
                  </a:solidFill>
                </a:uFill>
                <a:latin typeface="Arial"/>
                <a:ea typeface="Arial"/>
                <a:cs typeface="Arial"/>
                <a:sym typeface="Arial"/>
              </a:defRPr>
            </a:lvl4pPr>
            <a:lvl5pPr marL="1462153" marR="57813" indent="-147377" defTabSz="1295722">
              <a:spcBef>
                <a:spcPts val="633"/>
              </a:spcBef>
              <a:buSzPct val="100000"/>
              <a:buChar char="»"/>
              <a:defRPr sz="1547">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Shape 533"/>
          <p:cNvSpPr>
            <a:spLocks noGrp="1"/>
          </p:cNvSpPr>
          <p:nvPr>
            <p:ph type="sldNum" sz="quarter" idx="2"/>
          </p:nvPr>
        </p:nvSpPr>
        <p:spPr>
          <a:xfrm>
            <a:off x="9860035" y="6252229"/>
            <a:ext cx="333425" cy="254172"/>
          </a:xfrm>
          <a:prstGeom prst="rect">
            <a:avLst/>
          </a:prstGeom>
        </p:spPr>
        <p:txBody>
          <a:bodyPr/>
          <a:lstStyle>
            <a:lvl1pPr defTabSz="647861">
              <a:defRPr sz="98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05012949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6_Title &amp; Bullets copy">
    <p:spTree>
      <p:nvGrpSpPr>
        <p:cNvPr id="1" name=""/>
        <p:cNvGrpSpPr/>
        <p:nvPr/>
      </p:nvGrpSpPr>
      <p:grpSpPr>
        <a:xfrm>
          <a:off x="0" y="0"/>
          <a:ext cx="0" cy="0"/>
          <a:chOff x="0" y="0"/>
          <a:chExt cx="0" cy="0"/>
        </a:xfrm>
      </p:grpSpPr>
      <p:sp>
        <p:nvSpPr>
          <p:cNvPr id="540" name="Shape 540"/>
          <p:cNvSpPr>
            <a:spLocks noGrp="1"/>
          </p:cNvSpPr>
          <p:nvPr>
            <p:ph type="title"/>
          </p:nvPr>
        </p:nvSpPr>
        <p:spPr>
          <a:xfrm>
            <a:off x="914280" y="381088"/>
            <a:ext cx="10361853" cy="1600571"/>
          </a:xfrm>
          <a:prstGeom prst="rect">
            <a:avLst/>
          </a:prstGeom>
        </p:spPr>
        <p:txBody>
          <a:bodyPr lIns="72248" tIns="72248" rIns="72248" bIns="72248">
            <a:noAutofit/>
          </a:bodyPr>
          <a:lstStyle>
            <a:lvl1pPr marL="4466" marR="40650" indent="-4466" defTabSz="647861">
              <a:defRPr sz="4079">
                <a:uFill>
                  <a:solidFill>
                    <a:srgbClr val="000000"/>
                  </a:solidFill>
                </a:uFill>
                <a:latin typeface="Arial"/>
                <a:ea typeface="Arial"/>
                <a:cs typeface="Arial"/>
                <a:sym typeface="Arial"/>
              </a:defRPr>
            </a:lvl1pPr>
          </a:lstStyle>
          <a:p>
            <a:r>
              <a:t>Title Text</a:t>
            </a:r>
          </a:p>
        </p:txBody>
      </p:sp>
      <p:sp>
        <p:nvSpPr>
          <p:cNvPr id="541" name="Shape 541"/>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5538" marR="40650" indent="-337625" defTabSz="647861">
              <a:spcBef>
                <a:spcPts val="774"/>
              </a:spcBef>
              <a:buClr>
                <a:srgbClr val="000000"/>
              </a:buClr>
              <a:buSzPct val="100000"/>
              <a:buFont typeface="Arial"/>
              <a:defRPr sz="2954">
                <a:uFill>
                  <a:solidFill>
                    <a:srgbClr val="000000"/>
                  </a:solidFill>
                </a:uFill>
                <a:latin typeface="Arial"/>
                <a:ea typeface="Arial"/>
                <a:cs typeface="Arial"/>
                <a:sym typeface="Arial"/>
              </a:defRPr>
            </a:lvl1pPr>
            <a:lvl2pPr marL="591996" marR="40650" indent="-278263" defTabSz="647861">
              <a:spcBef>
                <a:spcPts val="563"/>
              </a:spcBef>
              <a:buClr>
                <a:srgbClr val="000000"/>
              </a:buClr>
              <a:buSzPct val="100000"/>
              <a:buFont typeface="Arial"/>
              <a:buChar char="–"/>
              <a:defRPr>
                <a:uFill>
                  <a:solidFill>
                    <a:srgbClr val="000000"/>
                  </a:solidFill>
                </a:uFill>
                <a:latin typeface="Arial"/>
                <a:ea typeface="Arial"/>
                <a:cs typeface="Arial"/>
                <a:sym typeface="Arial"/>
              </a:defRPr>
            </a:lvl2pPr>
            <a:lvl3pPr marL="854519" marR="40650" indent="-219238" defTabSz="647861">
              <a:spcBef>
                <a:spcPts val="563"/>
              </a:spcBef>
              <a:buClr>
                <a:srgbClr val="000000"/>
              </a:buClr>
              <a:buSzPct val="100000"/>
              <a:buFont typeface="Arial"/>
              <a:defRPr sz="2110">
                <a:uFill>
                  <a:solidFill>
                    <a:srgbClr val="000000"/>
                  </a:solidFill>
                </a:uFill>
                <a:latin typeface="Arial"/>
                <a:ea typeface="Arial"/>
                <a:cs typeface="Arial"/>
                <a:sym typeface="Arial"/>
              </a:defRPr>
            </a:lvl3pPr>
            <a:lvl4pPr marL="1171196"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4pPr>
            <a:lvl5pPr marL="1492745" marR="40650" indent="-214366" defTabSz="647861">
              <a:spcBef>
                <a:spcPts val="492"/>
              </a:spcBef>
              <a:buClr>
                <a:srgbClr val="000000"/>
              </a:buClr>
              <a:buSzPct val="100000"/>
              <a:buFont typeface="Arial"/>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 name="Shape 542"/>
          <p:cNvSpPr>
            <a:spLocks noGrp="1"/>
          </p:cNvSpPr>
          <p:nvPr>
            <p:ph type="sldNum" sz="quarter" idx="2"/>
          </p:nvPr>
        </p:nvSpPr>
        <p:spPr>
          <a:xfrm>
            <a:off x="9826290" y="6249847"/>
            <a:ext cx="410403" cy="319031"/>
          </a:xfrm>
          <a:prstGeom prst="rect">
            <a:avLst/>
          </a:prstGeom>
        </p:spPr>
        <p:txBody>
          <a:bodyPr lIns="72248" tIns="72248" rIns="72248" bIns="72248"/>
          <a:lstStyle>
            <a:lvl1pPr defTabSz="406501">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3366460222"/>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_Default - Title and Content">
    <p:spTree>
      <p:nvGrpSpPr>
        <p:cNvPr id="1" name=""/>
        <p:cNvGrpSpPr/>
        <p:nvPr/>
      </p:nvGrpSpPr>
      <p:grpSpPr>
        <a:xfrm>
          <a:off x="0" y="0"/>
          <a:ext cx="0" cy="0"/>
          <a:chOff x="0" y="0"/>
          <a:chExt cx="0" cy="0"/>
        </a:xfrm>
      </p:grpSpPr>
      <p:sp>
        <p:nvSpPr>
          <p:cNvPr id="549" name="Shape 549"/>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550" name="Shape 550"/>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503908"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74470"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10390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306664"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hape 551"/>
          <p:cNvSpPr>
            <a:spLocks noGrp="1"/>
          </p:cNvSpPr>
          <p:nvPr>
            <p:ph type="sldNum" sz="quarter" idx="2"/>
          </p:nvPr>
        </p:nvSpPr>
        <p:spPr>
          <a:xfrm>
            <a:off x="9583601"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385487503"/>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9_Title &amp; Bullets">
    <p:spTree>
      <p:nvGrpSpPr>
        <p:cNvPr id="1" name=""/>
        <p:cNvGrpSpPr/>
        <p:nvPr/>
      </p:nvGrpSpPr>
      <p:grpSpPr>
        <a:xfrm>
          <a:off x="0" y="0"/>
          <a:ext cx="0" cy="0"/>
          <a:chOff x="0" y="0"/>
          <a:chExt cx="0" cy="0"/>
        </a:xfrm>
      </p:grpSpPr>
      <p:sp>
        <p:nvSpPr>
          <p:cNvPr id="558" name="Shape 558"/>
          <p:cNvSpPr>
            <a:spLocks noGrp="1"/>
          </p:cNvSpPr>
          <p:nvPr>
            <p:ph type="title"/>
          </p:nvPr>
        </p:nvSpPr>
        <p:spPr>
          <a:xfrm>
            <a:off x="914280" y="381088"/>
            <a:ext cx="10361853" cy="1600571"/>
          </a:xfrm>
          <a:prstGeom prst="rect">
            <a:avLst/>
          </a:prstGeom>
        </p:spPr>
        <p:txBody>
          <a:bodyPr lIns="72248" tIns="72248" rIns="72248" bIns="72248">
            <a:noAutofit/>
          </a:bodyPr>
          <a:lstStyle>
            <a:lvl1pPr marL="39697" marR="40650" defTabSz="914628">
              <a:defRPr sz="4360">
                <a:uFill>
                  <a:solidFill>
                    <a:srgbClr val="000000"/>
                  </a:solidFill>
                </a:uFill>
                <a:latin typeface="Arial"/>
                <a:ea typeface="Arial"/>
                <a:cs typeface="Arial"/>
                <a:sym typeface="Arial"/>
              </a:defRPr>
            </a:lvl1pPr>
          </a:lstStyle>
          <a:p>
            <a:r>
              <a:t>Title Text</a:t>
            </a:r>
          </a:p>
        </p:txBody>
      </p:sp>
      <p:sp>
        <p:nvSpPr>
          <p:cNvPr id="559" name="Shape 559"/>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marR="40650" indent="-331597" defTabSz="914628">
              <a:spcBef>
                <a:spcPts val="633"/>
              </a:spcBef>
              <a:buClr>
                <a:srgbClr val="000000"/>
              </a:buClr>
              <a:buSzPct val="100000"/>
              <a:buFont typeface="Arial"/>
              <a:defRPr sz="3095">
                <a:uFill>
                  <a:solidFill>
                    <a:srgbClr val="000000"/>
                  </a:solidFill>
                </a:uFill>
                <a:latin typeface="Arial"/>
                <a:ea typeface="Arial"/>
                <a:cs typeface="Arial"/>
                <a:sym typeface="Arial"/>
              </a:defRPr>
            </a:lvl1pPr>
            <a:lvl2pPr marL="586476" marR="40650" indent="-272742" defTabSz="914628">
              <a:spcBef>
                <a:spcPts val="563"/>
              </a:spcBef>
              <a:buClr>
                <a:srgbClr val="000000"/>
              </a:buClr>
              <a:buSzPct val="100000"/>
              <a:buFont typeface="Arial"/>
              <a:buChar char="–"/>
              <a:defRPr sz="2673">
                <a:uFill>
                  <a:solidFill>
                    <a:srgbClr val="000000"/>
                  </a:solidFill>
                </a:uFill>
                <a:latin typeface="Arial"/>
                <a:ea typeface="Arial"/>
                <a:cs typeface="Arial"/>
                <a:sym typeface="Arial"/>
              </a:defRPr>
            </a:lvl2pPr>
            <a:lvl3pPr marL="863045" marR="40650" indent="-227764" defTabSz="914628">
              <a:spcBef>
                <a:spcPts val="563"/>
              </a:spcBef>
              <a:buClr>
                <a:srgbClr val="000000"/>
              </a:buClr>
              <a:buSzPct val="100000"/>
              <a:buFont typeface="Arial"/>
              <a:defRPr sz="2391">
                <a:uFill>
                  <a:solidFill>
                    <a:srgbClr val="000000"/>
                  </a:solidFill>
                </a:uFill>
                <a:latin typeface="Arial"/>
                <a:ea typeface="Arial"/>
                <a:cs typeface="Arial"/>
                <a:sym typeface="Arial"/>
              </a:defRPr>
            </a:lvl3pPr>
            <a:lvl4pPr marL="1181915"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4pPr>
            <a:lvl5pPr marL="1503463" marR="40650" indent="-225083" defTabSz="914628">
              <a:spcBef>
                <a:spcPts val="492"/>
              </a:spcBef>
              <a:buClr>
                <a:srgbClr val="000000"/>
              </a:buClr>
              <a:buSzPct val="100000"/>
              <a:buFont typeface="Arial"/>
              <a:buChar char="»"/>
              <a:defRPr sz="1969">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0" name="Shape 560"/>
          <p:cNvSpPr>
            <a:spLocks noGrp="1"/>
          </p:cNvSpPr>
          <p:nvPr>
            <p:ph type="sldNum" sz="quarter" idx="2"/>
          </p:nvPr>
        </p:nvSpPr>
        <p:spPr>
          <a:xfrm>
            <a:off x="9812388" y="6249847"/>
            <a:ext cx="435089" cy="340704"/>
          </a:xfrm>
          <a:prstGeom prst="rect">
            <a:avLst/>
          </a:prstGeom>
        </p:spPr>
        <p:txBody>
          <a:bodyPr lIns="72248" tIns="72248" rIns="72248" bIns="72248"/>
          <a:lstStyle>
            <a:lvl1pPr defTabSz="457314">
              <a:defRPr>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306243312"/>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mp; Bullets copy 15">
    <p:spTree>
      <p:nvGrpSpPr>
        <p:cNvPr id="1" name=""/>
        <p:cNvGrpSpPr/>
        <p:nvPr/>
      </p:nvGrpSpPr>
      <p:grpSpPr>
        <a:xfrm>
          <a:off x="0" y="0"/>
          <a:ext cx="0" cy="0"/>
          <a:chOff x="0" y="0"/>
          <a:chExt cx="0" cy="0"/>
        </a:xfrm>
      </p:grpSpPr>
      <p:sp>
        <p:nvSpPr>
          <p:cNvPr id="567" name="Shape 567"/>
          <p:cNvSpPr>
            <a:spLocks noGrp="1"/>
          </p:cNvSpPr>
          <p:nvPr>
            <p:ph type="title"/>
          </p:nvPr>
        </p:nvSpPr>
        <p:spPr>
          <a:xfrm>
            <a:off x="914280" y="0"/>
            <a:ext cx="10361853" cy="2362748"/>
          </a:xfrm>
          <a:prstGeom prst="rect">
            <a:avLst/>
          </a:prstGeom>
        </p:spPr>
        <p:txBody>
          <a:bodyPr lIns="72248" tIns="72248" rIns="72248" bIns="72248">
            <a:noAutofit/>
          </a:bodyPr>
          <a:lstStyle>
            <a:lvl1pPr marL="40650" marR="40650" defTabSz="914628">
              <a:defRPr sz="4079">
                <a:uFill>
                  <a:solidFill>
                    <a:srgbClr val="000000"/>
                  </a:solidFill>
                </a:uFill>
                <a:latin typeface="Arial"/>
                <a:ea typeface="Arial"/>
                <a:cs typeface="Arial"/>
                <a:sym typeface="Arial"/>
              </a:defRPr>
            </a:lvl1pPr>
          </a:lstStyle>
          <a:p>
            <a:r>
              <a:t>Title Text</a:t>
            </a:r>
          </a:p>
        </p:txBody>
      </p:sp>
      <p:sp>
        <p:nvSpPr>
          <p:cNvPr id="568" name="Shape 56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66208" marR="40650" indent="-337625" defTabSz="914628">
              <a:spcBef>
                <a:spcPts val="703"/>
              </a:spcBef>
              <a:buSzPct val="100000"/>
              <a:defRPr sz="2954">
                <a:uFill>
                  <a:solidFill>
                    <a:srgbClr val="000000"/>
                  </a:solidFill>
                </a:uFill>
                <a:latin typeface="Arial"/>
                <a:ea typeface="Arial"/>
                <a:cs typeface="Arial"/>
                <a:sym typeface="Arial"/>
              </a:defRPr>
            </a:lvl1pPr>
            <a:lvl2pPr marL="628394" marR="40650" indent="-278263" defTabSz="914628">
              <a:spcBef>
                <a:spcPts val="633"/>
              </a:spcBef>
              <a:buSzPct val="100000"/>
              <a:buChar char="–"/>
              <a:defRPr>
                <a:uFill>
                  <a:solidFill>
                    <a:srgbClr val="000000"/>
                  </a:solidFill>
                </a:uFill>
                <a:latin typeface="Arial"/>
                <a:ea typeface="Arial"/>
                <a:cs typeface="Arial"/>
                <a:sym typeface="Arial"/>
              </a:defRPr>
            </a:lvl2pPr>
            <a:lvl3pPr marL="890917" marR="40650" indent="-219238" defTabSz="914628">
              <a:spcBef>
                <a:spcPts val="492"/>
              </a:spcBef>
              <a:buSzPct val="100000"/>
              <a:defRPr sz="2110">
                <a:uFill>
                  <a:solidFill>
                    <a:srgbClr val="000000"/>
                  </a:solidFill>
                </a:uFill>
                <a:latin typeface="Arial"/>
                <a:ea typeface="Arial"/>
                <a:cs typeface="Arial"/>
                <a:sym typeface="Arial"/>
              </a:defRPr>
            </a:lvl3pPr>
            <a:lvl4pPr marL="1207594" marR="40650" indent="-214366" defTabSz="914628">
              <a:spcBef>
                <a:spcPts val="422"/>
              </a:spcBef>
              <a:buSzPct val="100000"/>
              <a:buChar char="–"/>
              <a:defRPr sz="1688">
                <a:uFill>
                  <a:solidFill>
                    <a:srgbClr val="000000"/>
                  </a:solidFill>
                </a:uFill>
                <a:latin typeface="Arial"/>
                <a:ea typeface="Arial"/>
                <a:cs typeface="Arial"/>
                <a:sym typeface="Arial"/>
              </a:defRPr>
            </a:lvl4pPr>
            <a:lvl5pPr marL="1529142" marR="40650" indent="-214366" defTabSz="914628">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9" name="Shape 569"/>
          <p:cNvSpPr>
            <a:spLocks noGrp="1"/>
          </p:cNvSpPr>
          <p:nvPr>
            <p:ph type="sldNum" sz="quarter" idx="2"/>
          </p:nvPr>
        </p:nvSpPr>
        <p:spPr>
          <a:xfrm>
            <a:off x="9826688" y="6249847"/>
            <a:ext cx="410403" cy="319031"/>
          </a:xfrm>
          <a:prstGeom prst="rect">
            <a:avLst/>
          </a:prstGeom>
        </p:spPr>
        <p:txBody>
          <a:bodyPr lIns="72248" tIns="72248" rIns="72248" bIns="72248"/>
          <a:lstStyle>
            <a:lvl1pPr defTabSz="457314">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20054074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76" name="Shape 576"/>
          <p:cNvSpPr>
            <a:spLocks noGrp="1"/>
          </p:cNvSpPr>
          <p:nvPr>
            <p:ph type="sldNum" sz="quarter" idx="2"/>
          </p:nvPr>
        </p:nvSpPr>
        <p:spPr>
          <a:xfrm>
            <a:off x="9819160" y="6249847"/>
            <a:ext cx="420498" cy="326113"/>
          </a:xfrm>
          <a:prstGeom prst="rect">
            <a:avLst/>
          </a:prstGeom>
        </p:spPr>
        <p:txBody>
          <a:bodyPr lIns="65023" tIns="65023" rIns="65023" bIns="65023"/>
          <a:lstStyle>
            <a:lvl1pPr defTabSz="643098">
              <a:defRPr>
                <a:latin typeface="Arial"/>
                <a:ea typeface="Arial"/>
                <a:cs typeface="Arial"/>
                <a:sym typeface="Arial"/>
              </a:defRPr>
            </a:lvl1pPr>
          </a:lstStyle>
          <a:p>
            <a:fld id="{86CB4B4D-7CA3-9044-876B-883B54F8677D}" type="slidenum">
              <a:t>‹nr.›</a:t>
            </a:fld>
            <a:endParaRPr/>
          </a:p>
        </p:txBody>
      </p:sp>
      <p:sp>
        <p:nvSpPr>
          <p:cNvPr id="577" name="Shape 577"/>
          <p:cNvSpPr>
            <a:spLocks noGrp="1"/>
          </p:cNvSpPr>
          <p:nvPr>
            <p:ph type="title"/>
          </p:nvPr>
        </p:nvSpPr>
        <p:spPr>
          <a:xfrm>
            <a:off x="914280" y="381088"/>
            <a:ext cx="10361853" cy="1600571"/>
          </a:xfrm>
          <a:prstGeom prst="rect">
            <a:avLst/>
          </a:prstGeom>
        </p:spPr>
        <p:txBody>
          <a:bodyPr lIns="72248" tIns="72248" rIns="72248" bIns="72248">
            <a:noAutofit/>
          </a:bodyPr>
          <a:lstStyle>
            <a:lvl1pPr indent="27912" defTabSz="643098">
              <a:defRPr sz="4360">
                <a:latin typeface="Arial"/>
                <a:ea typeface="Arial"/>
                <a:cs typeface="Arial"/>
                <a:sym typeface="Arial"/>
              </a:defRPr>
            </a:lvl1pPr>
          </a:lstStyle>
          <a:p>
            <a:r>
              <a:t>Title Text</a:t>
            </a:r>
          </a:p>
        </p:txBody>
      </p:sp>
      <p:sp>
        <p:nvSpPr>
          <p:cNvPr id="578" name="Shape 578"/>
          <p:cNvSpPr>
            <a:spLocks noGrp="1"/>
          </p:cNvSpPr>
          <p:nvPr>
            <p:ph type="body" idx="1"/>
          </p:nvPr>
        </p:nvSpPr>
        <p:spPr>
          <a:xfrm>
            <a:off x="914280" y="1981659"/>
            <a:ext cx="10361853" cy="4877930"/>
          </a:xfrm>
          <a:prstGeom prst="rect">
            <a:avLst/>
          </a:prstGeom>
        </p:spPr>
        <p:txBody>
          <a:bodyPr lIns="72248" tIns="72248" rIns="72248" bIns="72248" anchor="t">
            <a:noAutofit/>
          </a:bodyPr>
          <a:lstStyle>
            <a:lvl1pPr marL="359509" indent="-331597" defTabSz="643098">
              <a:spcBef>
                <a:spcPts val="492"/>
              </a:spcBef>
              <a:buSzPct val="100000"/>
              <a:buFont typeface="Arial"/>
              <a:buChar char="»"/>
              <a:defRPr sz="3095">
                <a:latin typeface="Arial"/>
                <a:ea typeface="Arial"/>
                <a:cs typeface="Arial"/>
                <a:sym typeface="Arial"/>
              </a:defRPr>
            </a:lvl1pPr>
            <a:lvl2pPr marL="629540" indent="-315806" defTabSz="643098">
              <a:spcBef>
                <a:spcPts val="492"/>
              </a:spcBef>
              <a:buSzPct val="100000"/>
              <a:buFont typeface="Arial"/>
              <a:buChar char="–"/>
              <a:defRPr sz="3095">
                <a:latin typeface="Arial"/>
                <a:ea typeface="Arial"/>
                <a:cs typeface="Arial"/>
                <a:sym typeface="Arial"/>
              </a:defRPr>
            </a:lvl2pPr>
            <a:lvl3pPr marL="930035" indent="-294753" defTabSz="643098">
              <a:spcBef>
                <a:spcPts val="492"/>
              </a:spcBef>
              <a:buSzPct val="100000"/>
              <a:buFont typeface="Arial"/>
              <a:defRPr sz="3095">
                <a:latin typeface="Arial"/>
                <a:ea typeface="Arial"/>
                <a:cs typeface="Arial"/>
                <a:sym typeface="Arial"/>
              </a:defRPr>
            </a:lvl3pPr>
            <a:lvl4pPr marL="1310534" indent="-353704" defTabSz="643098">
              <a:spcBef>
                <a:spcPts val="492"/>
              </a:spcBef>
              <a:buSzPct val="100000"/>
              <a:buFont typeface="Arial"/>
              <a:buChar char="–"/>
              <a:defRPr sz="3095">
                <a:latin typeface="Arial"/>
                <a:ea typeface="Arial"/>
                <a:cs typeface="Arial"/>
                <a:sym typeface="Arial"/>
              </a:defRPr>
            </a:lvl4pPr>
            <a:lvl5pPr marL="1632083" indent="-353704" defTabSz="643098">
              <a:spcBef>
                <a:spcPts val="492"/>
              </a:spcBef>
              <a:buSzPct val="100000"/>
              <a:buFont typeface="Arial"/>
              <a:buChar char="»"/>
              <a:defRPr sz="3095">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5405906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7_Title &amp; Bullets copy">
    <p:spTree>
      <p:nvGrpSpPr>
        <p:cNvPr id="1" name=""/>
        <p:cNvGrpSpPr/>
        <p:nvPr/>
      </p:nvGrpSpPr>
      <p:grpSpPr>
        <a:xfrm>
          <a:off x="0" y="0"/>
          <a:ext cx="0" cy="0"/>
          <a:chOff x="0" y="0"/>
          <a:chExt cx="0" cy="0"/>
        </a:xfrm>
      </p:grpSpPr>
      <p:sp>
        <p:nvSpPr>
          <p:cNvPr id="585" name="Shape 585"/>
          <p:cNvSpPr>
            <a:spLocks noGrp="1"/>
          </p:cNvSpPr>
          <p:nvPr>
            <p:ph type="title"/>
          </p:nvPr>
        </p:nvSpPr>
        <p:spPr>
          <a:xfrm>
            <a:off x="916662" y="384065"/>
            <a:ext cx="10357090" cy="1598785"/>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586" name="Shape 586"/>
          <p:cNvSpPr>
            <a:spLocks noGrp="1"/>
          </p:cNvSpPr>
          <p:nvPr>
            <p:ph type="body" idx="1"/>
          </p:nvPr>
        </p:nvSpPr>
        <p:spPr>
          <a:xfrm>
            <a:off x="916662" y="1982850"/>
            <a:ext cx="10357090" cy="4876738"/>
          </a:xfrm>
          <a:prstGeom prst="rect">
            <a:avLst/>
          </a:prstGeom>
        </p:spPr>
        <p:txBody>
          <a:bodyPr anchor="t">
            <a:noAutofit/>
          </a:bodyPr>
          <a:lstStyle>
            <a:lvl1pPr marL="258781" marR="40650" indent="-230199" defTabSz="911055">
              <a:spcBef>
                <a:spcPts val="703"/>
              </a:spcBef>
              <a:buSzPct val="100000"/>
              <a:defRPr sz="2954">
                <a:uFill>
                  <a:solidFill>
                    <a:srgbClr val="000000"/>
                  </a:solidFill>
                </a:uFill>
                <a:latin typeface="Arial"/>
                <a:ea typeface="Arial"/>
                <a:cs typeface="Arial"/>
                <a:sym typeface="Arial"/>
              </a:defRPr>
            </a:lvl1pPr>
            <a:lvl2pPr marL="540521" marR="40650" indent="-190390" defTabSz="911055">
              <a:spcBef>
                <a:spcPts val="633"/>
              </a:spcBef>
              <a:buSzPct val="100000"/>
              <a:buChar char="–"/>
              <a:defRPr>
                <a:uFill>
                  <a:solidFill>
                    <a:srgbClr val="000000"/>
                  </a:solidFill>
                </a:uFill>
                <a:latin typeface="Arial"/>
                <a:ea typeface="Arial"/>
                <a:cs typeface="Arial"/>
                <a:sym typeface="Arial"/>
              </a:defRPr>
            </a:lvl2pPr>
            <a:lvl3pPr marL="813539" marR="40650" indent="-141859" defTabSz="911055">
              <a:spcBef>
                <a:spcPts val="492"/>
              </a:spcBef>
              <a:buSzPct val="100000"/>
              <a:defRPr sz="2110">
                <a:uFill>
                  <a:solidFill>
                    <a:srgbClr val="000000"/>
                  </a:solidFill>
                </a:uFill>
                <a:latin typeface="Arial"/>
                <a:ea typeface="Arial"/>
                <a:cs typeface="Arial"/>
                <a:sym typeface="Arial"/>
              </a:defRPr>
            </a:lvl3pPr>
            <a:lvl4pPr marL="1131034" marR="40650" indent="-137806" defTabSz="911055">
              <a:spcBef>
                <a:spcPts val="422"/>
              </a:spcBef>
              <a:buSzPct val="100000"/>
              <a:buChar char="–"/>
              <a:defRPr sz="1688">
                <a:uFill>
                  <a:solidFill>
                    <a:srgbClr val="000000"/>
                  </a:solidFill>
                </a:uFill>
                <a:latin typeface="Arial"/>
                <a:ea typeface="Arial"/>
                <a:cs typeface="Arial"/>
                <a:sym typeface="Arial"/>
              </a:defRPr>
            </a:lvl4pPr>
            <a:lvl5pPr marL="1452583" marR="40650" indent="-137806"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7" name="Shape 587"/>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08343370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94" name="Shape 594"/>
          <p:cNvSpPr>
            <a:spLocks noGrp="1"/>
          </p:cNvSpPr>
          <p:nvPr>
            <p:ph type="title"/>
          </p:nvPr>
        </p:nvSpPr>
        <p:spPr>
          <a:xfrm>
            <a:off x="914280" y="609741"/>
            <a:ext cx="10361853" cy="1143265"/>
          </a:xfrm>
          <a:prstGeom prst="rect">
            <a:avLst/>
          </a:prstGeom>
        </p:spPr>
        <p:txBody>
          <a:bodyPr lIns="65023" tIns="65023" rIns="65023" bIns="65023"/>
          <a:lstStyle>
            <a:lvl1pPr defTabSz="914628">
              <a:defRPr sz="4360">
                <a:latin typeface="Times"/>
                <a:ea typeface="Times"/>
                <a:cs typeface="Times"/>
                <a:sym typeface="Times"/>
              </a:defRPr>
            </a:lvl1pPr>
          </a:lstStyle>
          <a:p>
            <a:r>
              <a:t>Title Text</a:t>
            </a:r>
          </a:p>
        </p:txBody>
      </p:sp>
      <p:sp>
        <p:nvSpPr>
          <p:cNvPr id="595" name="Shape 595"/>
          <p:cNvSpPr>
            <a:spLocks noGrp="1"/>
          </p:cNvSpPr>
          <p:nvPr>
            <p:ph type="body" sz="half" idx="1"/>
          </p:nvPr>
        </p:nvSpPr>
        <p:spPr>
          <a:xfrm>
            <a:off x="914280" y="1981658"/>
            <a:ext cx="5084984" cy="4115754"/>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96" name="Shape 596"/>
          <p:cNvSpPr>
            <a:spLocks noGrp="1"/>
          </p:cNvSpPr>
          <p:nvPr>
            <p:ph type="body" sz="half" idx="13"/>
          </p:nvPr>
        </p:nvSpPr>
        <p:spPr>
          <a:xfrm>
            <a:off x="6191149" y="1981658"/>
            <a:ext cx="5084984" cy="4115754"/>
          </a:xfrm>
          <a:prstGeom prst="rect">
            <a:avLst/>
          </a:prstGeom>
        </p:spPr>
        <p:txBody>
          <a:bodyPr lIns="65023" tIns="65023" rIns="65023" bIns="65023" anchor="t"/>
          <a:lstStyle>
            <a:lvl1pPr marL="331597" indent="-331597" defTabSz="914628">
              <a:spcBef>
                <a:spcPts val="703"/>
              </a:spcBef>
              <a:buSzPct val="100000"/>
              <a:defRPr sz="4400">
                <a:latin typeface="Times"/>
                <a:cs typeface="Times"/>
                <a:sym typeface="Times"/>
              </a:defRPr>
            </a:lvl1pPr>
          </a:lstStyle>
          <a:p>
            <a:pPr marL="471487" indent="-471487" defTabSz="1300480">
              <a:spcBef>
                <a:spcPts val="1000"/>
              </a:spcBef>
              <a:buSzPct val="100000"/>
              <a:defRPr sz="4400">
                <a:latin typeface="Times"/>
                <a:ea typeface="Times"/>
                <a:cs typeface="Times"/>
                <a:sym typeface="Times"/>
              </a:defRPr>
            </a:pPr>
            <a:endParaRPr/>
          </a:p>
        </p:txBody>
      </p:sp>
      <p:sp>
        <p:nvSpPr>
          <p:cNvPr id="597" name="Shape 597"/>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313295939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04" name="Shape 604"/>
          <p:cNvSpPr>
            <a:spLocks noGrp="1"/>
          </p:cNvSpPr>
          <p:nvPr>
            <p:ph type="body" idx="1"/>
          </p:nvPr>
        </p:nvSpPr>
        <p:spPr>
          <a:xfrm>
            <a:off x="914280" y="609741"/>
            <a:ext cx="10361853" cy="5487671"/>
          </a:xfrm>
          <a:prstGeom prst="rect">
            <a:avLst/>
          </a:prstGeom>
        </p:spPr>
        <p:txBody>
          <a:bodyPr lIns="65023" tIns="65023" rIns="65023" bIns="65023" anchor="t"/>
          <a:lstStyle>
            <a:lvl1pPr marL="331597" indent="-331597" defTabSz="914628">
              <a:spcBef>
                <a:spcPts val="703"/>
              </a:spcBef>
              <a:buSzPct val="100000"/>
              <a:buChar char="»"/>
              <a:defRPr sz="3095">
                <a:latin typeface="Times"/>
                <a:ea typeface="Times"/>
                <a:cs typeface="Times"/>
                <a:sym typeface="Times"/>
              </a:defRPr>
            </a:lvl1pPr>
            <a:lvl2pPr marL="637355" indent="-315806" defTabSz="914628">
              <a:spcBef>
                <a:spcPts val="703"/>
              </a:spcBef>
              <a:buSzPct val="100000"/>
              <a:buChar char="–"/>
              <a:defRPr sz="3095">
                <a:latin typeface="Times"/>
                <a:ea typeface="Times"/>
                <a:cs typeface="Times"/>
                <a:sym typeface="Times"/>
              </a:defRPr>
            </a:lvl2pPr>
            <a:lvl3pPr indent="-294753" defTabSz="914628">
              <a:spcBef>
                <a:spcPts val="703"/>
              </a:spcBef>
              <a:buSzPct val="100000"/>
              <a:defRPr sz="3095">
                <a:latin typeface="Times"/>
                <a:ea typeface="Times"/>
                <a:cs typeface="Times"/>
                <a:sym typeface="Times"/>
              </a:defRPr>
            </a:lvl3pPr>
            <a:lvl4pPr marL="1318350" indent="-353704" defTabSz="914628">
              <a:spcBef>
                <a:spcPts val="703"/>
              </a:spcBef>
              <a:buSzPct val="100000"/>
              <a:buChar char="–"/>
              <a:defRPr sz="3095">
                <a:latin typeface="Times"/>
                <a:ea typeface="Times"/>
                <a:cs typeface="Times"/>
                <a:sym typeface="Times"/>
              </a:defRPr>
            </a:lvl4pPr>
            <a:lvl5pPr marL="1679199" indent="-393004" defTabSz="914628">
              <a:spcBef>
                <a:spcPts val="703"/>
              </a:spcBef>
              <a:buSzPct val="100000"/>
              <a:buChar char="»"/>
              <a:defRPr sz="3095">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sldNum" sz="quarter" idx="2"/>
          </p:nvPr>
        </p:nvSpPr>
        <p:spPr>
          <a:xfrm>
            <a:off x="10868458" y="6249847"/>
            <a:ext cx="407675" cy="326113"/>
          </a:xfrm>
          <a:prstGeom prst="rect">
            <a:avLst/>
          </a:prstGeom>
        </p:spPr>
        <p:txBody>
          <a:bodyPr lIns="65023" tIns="65023" rIns="65023" bIns="65023"/>
          <a:lstStyle>
            <a:lvl1pPr algn="r" defTabSz="914628">
              <a:defRPr>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4624266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Default - Title and Content">
    <p:spTree>
      <p:nvGrpSpPr>
        <p:cNvPr id="1" name=""/>
        <p:cNvGrpSpPr/>
        <p:nvPr/>
      </p:nvGrpSpPr>
      <p:grpSpPr>
        <a:xfrm>
          <a:off x="0" y="0"/>
          <a:ext cx="0" cy="0"/>
          <a:chOff x="0" y="0"/>
          <a:chExt cx="0" cy="0"/>
        </a:xfrm>
      </p:grpSpPr>
      <p:sp>
        <p:nvSpPr>
          <p:cNvPr id="612" name="Shape 612"/>
          <p:cNvSpPr>
            <a:spLocks noGrp="1"/>
          </p:cNvSpPr>
          <p:nvPr>
            <p:ph type="title"/>
          </p:nvPr>
        </p:nvSpPr>
        <p:spPr>
          <a:xfrm>
            <a:off x="359787" y="-1"/>
            <a:ext cx="9595718" cy="990831"/>
          </a:xfrm>
          <a:prstGeom prst="rect">
            <a:avLst/>
          </a:prstGeom>
        </p:spPr>
        <p:txBody>
          <a:bodyPr lIns="54186" tIns="54186" rIns="54186" bIns="54186" anchor="b">
            <a:noAutofit/>
          </a:bodyPr>
          <a:lstStyle>
            <a:lvl1pPr algn="l" defTabSz="914628">
              <a:defRPr sz="2391" b="1">
                <a:solidFill>
                  <a:srgbClr val="006021"/>
                </a:solidFill>
                <a:uFill>
                  <a:solidFill>
                    <a:srgbClr val="006021"/>
                  </a:solidFill>
                </a:uFill>
                <a:latin typeface="Helvetica"/>
                <a:ea typeface="Helvetica"/>
                <a:cs typeface="Helvetica"/>
                <a:sym typeface="Helvetica"/>
              </a:defRPr>
            </a:lvl1pPr>
          </a:lstStyle>
          <a:p>
            <a:r>
              <a:t>Title Text</a:t>
            </a:r>
          </a:p>
        </p:txBody>
      </p:sp>
      <p:sp>
        <p:nvSpPr>
          <p:cNvPr id="613" name="Shape 613"/>
          <p:cNvSpPr>
            <a:spLocks noGrp="1"/>
          </p:cNvSpPr>
          <p:nvPr>
            <p:ph type="body" idx="1"/>
          </p:nvPr>
        </p:nvSpPr>
        <p:spPr>
          <a:xfrm>
            <a:off x="359786" y="963835"/>
            <a:ext cx="11345974" cy="5895754"/>
          </a:xfrm>
          <a:prstGeom prst="rect">
            <a:avLst/>
          </a:prstGeom>
        </p:spPr>
        <p:txBody>
          <a:bodyPr lIns="54186" tIns="54186" rIns="54186" bIns="54186" anchor="t">
            <a:noAutofit/>
          </a:bodyPr>
          <a:lstStyle>
            <a:lvl1pPr marL="269445" indent="-269445"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1pPr>
            <a:lvl2pPr marL="450317"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2pPr>
            <a:lvl3pPr marL="720879"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3pPr>
            <a:lvl4pPr marL="985487" indent="-270934"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4pPr>
            <a:lvl5pPr marL="1253072" indent="-278377" defTabSz="914628">
              <a:spcBef>
                <a:spcPts val="352"/>
              </a:spcBef>
              <a:buClr>
                <a:srgbClr val="D5D841"/>
              </a:buClr>
              <a:buSzPct val="100000"/>
              <a:buFont typeface="Calibri"/>
              <a:defRPr sz="1688">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hape 614"/>
          <p:cNvSpPr>
            <a:spLocks noGrp="1"/>
          </p:cNvSpPr>
          <p:nvPr>
            <p:ph type="sldNum" sz="quarter" idx="2"/>
          </p:nvPr>
        </p:nvSpPr>
        <p:spPr>
          <a:xfrm>
            <a:off x="9581486" y="6527724"/>
            <a:ext cx="327047" cy="265042"/>
          </a:xfrm>
          <a:prstGeom prst="rect">
            <a:avLst/>
          </a:prstGeom>
        </p:spPr>
        <p:txBody>
          <a:bodyPr lIns="72248" tIns="72248" rIns="72248" bIns="72248"/>
          <a:lstStyle>
            <a:lvl1pPr defTabSz="584345">
              <a:defRPr sz="774">
                <a:solidFill>
                  <a:srgbClr val="006021"/>
                </a:solidFill>
                <a:uFill>
                  <a:solidFill>
                    <a:srgbClr val="006021"/>
                  </a:solidFill>
                </a:u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2047665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itle &amp; Bullets copy 7">
    <p:spTree>
      <p:nvGrpSpPr>
        <p:cNvPr id="1" name=""/>
        <p:cNvGrpSpPr/>
        <p:nvPr/>
      </p:nvGrpSpPr>
      <p:grpSpPr>
        <a:xfrm>
          <a:off x="0" y="0"/>
          <a:ext cx="0" cy="0"/>
          <a:chOff x="0" y="0"/>
          <a:chExt cx="0" cy="0"/>
        </a:xfrm>
      </p:grpSpPr>
      <p:sp>
        <p:nvSpPr>
          <p:cNvPr id="621" name="Shape 621"/>
          <p:cNvSpPr>
            <a:spLocks noGrp="1"/>
          </p:cNvSpPr>
          <p:nvPr>
            <p:ph type="title"/>
          </p:nvPr>
        </p:nvSpPr>
        <p:spPr>
          <a:xfrm>
            <a:off x="916662" y="384066"/>
            <a:ext cx="10357089" cy="1598784"/>
          </a:xfrm>
          <a:prstGeom prst="rect">
            <a:avLst/>
          </a:prstGeom>
        </p:spPr>
        <p:txBody>
          <a:bodyPr>
            <a:noAutofit/>
          </a:bodyPr>
          <a:lstStyle>
            <a:lvl1pPr marL="40650" marR="40650" defTabSz="911055">
              <a:defRPr sz="4079">
                <a:uFill>
                  <a:solidFill>
                    <a:srgbClr val="000000"/>
                  </a:solidFill>
                </a:uFill>
                <a:latin typeface="Arial"/>
                <a:ea typeface="Arial"/>
                <a:cs typeface="Arial"/>
                <a:sym typeface="Arial"/>
              </a:defRPr>
            </a:lvl1pPr>
          </a:lstStyle>
          <a:p>
            <a:r>
              <a:t>Title Text</a:t>
            </a:r>
          </a:p>
        </p:txBody>
      </p:sp>
      <p:sp>
        <p:nvSpPr>
          <p:cNvPr id="622" name="Shape 622"/>
          <p:cNvSpPr>
            <a:spLocks noGrp="1"/>
          </p:cNvSpPr>
          <p:nvPr>
            <p:ph type="body" idx="1"/>
          </p:nvPr>
        </p:nvSpPr>
        <p:spPr>
          <a:xfrm>
            <a:off x="916662" y="1982850"/>
            <a:ext cx="10357089" cy="4876738"/>
          </a:xfrm>
          <a:prstGeom prst="rect">
            <a:avLst/>
          </a:prstGeom>
        </p:spPr>
        <p:txBody>
          <a:bodyPr anchor="t">
            <a:noAutofit/>
          </a:bodyPr>
          <a:lstStyle>
            <a:lvl1pPr marL="269744" marR="40650" indent="-241162" defTabSz="911055">
              <a:spcBef>
                <a:spcPts val="703"/>
              </a:spcBef>
              <a:buSzPct val="100000"/>
              <a:defRPr sz="2954">
                <a:uFill>
                  <a:solidFill>
                    <a:srgbClr val="000000"/>
                  </a:solidFill>
                </a:uFill>
                <a:latin typeface="Arial"/>
                <a:ea typeface="Arial"/>
                <a:cs typeface="Arial"/>
                <a:sym typeface="Arial"/>
              </a:defRPr>
            </a:lvl1pPr>
            <a:lvl2pPr marL="551099" marR="40650" indent="-200968" defTabSz="911055">
              <a:spcBef>
                <a:spcPts val="633"/>
              </a:spcBef>
              <a:buSzPct val="100000"/>
              <a:buChar char="–"/>
              <a:defRPr>
                <a:uFill>
                  <a:solidFill>
                    <a:srgbClr val="000000"/>
                  </a:solidFill>
                </a:uFill>
                <a:latin typeface="Arial"/>
                <a:ea typeface="Arial"/>
                <a:cs typeface="Arial"/>
                <a:sym typeface="Arial"/>
              </a:defRPr>
            </a:lvl2pPr>
            <a:lvl3pPr marL="832453" marR="40650" indent="-160774" defTabSz="911055">
              <a:spcBef>
                <a:spcPts val="492"/>
              </a:spcBef>
              <a:buSzPct val="100000"/>
              <a:defRPr sz="2110">
                <a:uFill>
                  <a:solidFill>
                    <a:srgbClr val="000000"/>
                  </a:solidFill>
                </a:uFill>
                <a:latin typeface="Arial"/>
                <a:ea typeface="Arial"/>
                <a:cs typeface="Arial"/>
                <a:sym typeface="Arial"/>
              </a:defRPr>
            </a:lvl3pPr>
            <a:lvl4pPr marL="1154002" marR="40650" indent="-160774" defTabSz="911055">
              <a:spcBef>
                <a:spcPts val="422"/>
              </a:spcBef>
              <a:buSzPct val="100000"/>
              <a:buChar char="–"/>
              <a:defRPr sz="1688">
                <a:uFill>
                  <a:solidFill>
                    <a:srgbClr val="000000"/>
                  </a:solidFill>
                </a:uFill>
                <a:latin typeface="Arial"/>
                <a:ea typeface="Arial"/>
                <a:cs typeface="Arial"/>
                <a:sym typeface="Arial"/>
              </a:defRPr>
            </a:lvl4pPr>
            <a:lvl5pPr marL="1475551" marR="40650" indent="-160774" defTabSz="911055">
              <a:spcBef>
                <a:spcPts val="422"/>
              </a:spcBef>
              <a:buSzPct val="100000"/>
              <a:buChar char="»"/>
              <a:defRPr sz="1688">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Shape 623"/>
          <p:cNvSpPr>
            <a:spLocks noGrp="1"/>
          </p:cNvSpPr>
          <p:nvPr>
            <p:ph type="sldNum" sz="quarter" idx="2"/>
          </p:nvPr>
        </p:nvSpPr>
        <p:spPr>
          <a:xfrm>
            <a:off x="9846794" y="6252229"/>
            <a:ext cx="367088" cy="275717"/>
          </a:xfrm>
          <a:prstGeom prst="rect">
            <a:avLst/>
          </a:prstGeom>
        </p:spPr>
        <p:txBody>
          <a:bodyPr/>
          <a:lstStyle>
            <a:lvl1pPr defTabSz="455527">
              <a:defRPr sz="1125">
                <a:uFill>
                  <a:solidFill>
                    <a:srgbClr val="000000"/>
                  </a:solidFill>
                </a:u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64293427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6_Default - Titel og indholdsobjekt">
    <p:spTree>
      <p:nvGrpSpPr>
        <p:cNvPr id="1" name=""/>
        <p:cNvGrpSpPr/>
        <p:nvPr/>
      </p:nvGrpSpPr>
      <p:grpSpPr>
        <a:xfrm>
          <a:off x="0" y="0"/>
          <a:ext cx="0" cy="0"/>
          <a:chOff x="0" y="0"/>
          <a:chExt cx="0" cy="0"/>
        </a:xfrm>
      </p:grpSpPr>
      <p:sp>
        <p:nvSpPr>
          <p:cNvPr id="630" name="Shape 630"/>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31" name="Shape 631"/>
          <p:cNvSpPr>
            <a:spLocks noGrp="1"/>
          </p:cNvSpPr>
          <p:nvPr>
            <p:ph type="body" idx="1"/>
          </p:nvPr>
        </p:nvSpPr>
        <p:spPr>
          <a:xfrm>
            <a:off x="916662" y="1982850"/>
            <a:ext cx="10357089" cy="4876738"/>
          </a:xfrm>
          <a:prstGeom prst="rect">
            <a:avLst/>
          </a:prstGeom>
        </p:spPr>
        <p:txBody>
          <a:bodyPr anchor="t">
            <a:noAutofit/>
          </a:bodyPr>
          <a:lstStyle>
            <a:lvl1pPr marL="269073" indent="-241162" defTabSz="643098">
              <a:spcBef>
                <a:spcPts val="774"/>
              </a:spcBef>
              <a:buClr>
                <a:srgbClr val="000000"/>
              </a:buClr>
              <a:buSzPct val="100000"/>
              <a:buFont typeface="Times"/>
              <a:defRPr sz="2954">
                <a:uFill>
                  <a:solidFill>
                    <a:srgbClr val="000000"/>
                  </a:solidFill>
                </a:uFill>
                <a:latin typeface="Times"/>
                <a:ea typeface="Times"/>
                <a:cs typeface="Times"/>
                <a:sym typeface="Times"/>
              </a:defRPr>
            </a:lvl1pPr>
            <a:lvl2pPr marL="407518" indent="-200968" defTabSz="643098">
              <a:spcBef>
                <a:spcPts val="703"/>
              </a:spcBef>
              <a:buClr>
                <a:srgbClr val="000000"/>
              </a:buClr>
              <a:buSzPct val="100000"/>
              <a:buFont typeface="Times"/>
              <a:buChar char="–"/>
              <a:defRPr>
                <a:uFill>
                  <a:solidFill>
                    <a:srgbClr val="000000"/>
                  </a:solidFill>
                </a:uFill>
                <a:latin typeface="Times"/>
                <a:ea typeface="Times"/>
                <a:cs typeface="Times"/>
                <a:sym typeface="Times"/>
              </a:defRPr>
            </a:lvl2pPr>
            <a:lvl3pPr marL="688873" indent="-160774" defTabSz="643098">
              <a:spcBef>
                <a:spcPts val="633"/>
              </a:spcBef>
              <a:buClr>
                <a:srgbClr val="000000"/>
              </a:buClr>
              <a:buSzPct val="100000"/>
              <a:buFont typeface="Times"/>
              <a:defRPr sz="2110">
                <a:uFill>
                  <a:solidFill>
                    <a:srgbClr val="000000"/>
                  </a:solidFill>
                </a:uFill>
                <a:latin typeface="Times"/>
                <a:ea typeface="Times"/>
                <a:cs typeface="Times"/>
                <a:sym typeface="Times"/>
              </a:defRPr>
            </a:lvl3pPr>
            <a:lvl4pPr marL="1010422"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4pPr>
            <a:lvl5pPr marL="1331971" indent="-160774" defTabSz="643098">
              <a:spcBef>
                <a:spcPts val="492"/>
              </a:spcBef>
              <a:buClr>
                <a:srgbClr val="000000"/>
              </a:buClr>
              <a:buSzPct val="100000"/>
              <a:buFont typeface="Times"/>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32" name="Shape 632"/>
          <p:cNvSpPr>
            <a:spLocks noGrp="1"/>
          </p:cNvSpPr>
          <p:nvPr>
            <p:ph type="sldNum" sz="quarter" idx="2"/>
          </p:nvPr>
        </p:nvSpPr>
        <p:spPr>
          <a:xfrm>
            <a:off x="9858580" y="6270092"/>
            <a:ext cx="355867" cy="275717"/>
          </a:xfrm>
          <a:prstGeom prst="rect">
            <a:avLst/>
          </a:prstGeom>
        </p:spPr>
        <p:txBody>
          <a:bodyPr/>
          <a:lstStyle>
            <a:lvl1pPr>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49636409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Default - Titel og indholdsobjekt copy">
    <p:spTree>
      <p:nvGrpSpPr>
        <p:cNvPr id="1" name=""/>
        <p:cNvGrpSpPr/>
        <p:nvPr/>
      </p:nvGrpSpPr>
      <p:grpSpPr>
        <a:xfrm>
          <a:off x="0" y="0"/>
          <a:ext cx="0" cy="0"/>
          <a:chOff x="0" y="0"/>
          <a:chExt cx="0" cy="0"/>
        </a:xfrm>
      </p:grpSpPr>
      <p:sp>
        <p:nvSpPr>
          <p:cNvPr id="639" name="Shape 639"/>
          <p:cNvSpPr>
            <a:spLocks noGrp="1"/>
          </p:cNvSpPr>
          <p:nvPr>
            <p:ph type="title"/>
          </p:nvPr>
        </p:nvSpPr>
        <p:spPr>
          <a:xfrm>
            <a:off x="916662" y="384066"/>
            <a:ext cx="10357089" cy="1598784"/>
          </a:xfrm>
          <a:prstGeom prst="rect">
            <a:avLst/>
          </a:prstGeom>
        </p:spPr>
        <p:txBody>
          <a:bodyPr>
            <a:noAutofit/>
          </a:bodyPr>
          <a:lstStyle>
            <a:lvl1pPr defTabSz="643098">
              <a:defRPr sz="4079">
                <a:uFill>
                  <a:solidFill>
                    <a:srgbClr val="000000"/>
                  </a:solidFill>
                </a:uFill>
                <a:latin typeface="Times"/>
                <a:ea typeface="Times"/>
                <a:cs typeface="Times"/>
                <a:sym typeface="Times"/>
              </a:defRPr>
            </a:lvl1pPr>
          </a:lstStyle>
          <a:p>
            <a:r>
              <a:t>Title Text</a:t>
            </a:r>
          </a:p>
        </p:txBody>
      </p:sp>
      <p:sp>
        <p:nvSpPr>
          <p:cNvPr id="640" name="Shape 640"/>
          <p:cNvSpPr>
            <a:spLocks noGrp="1"/>
          </p:cNvSpPr>
          <p:nvPr>
            <p:ph type="body" idx="1"/>
          </p:nvPr>
        </p:nvSpPr>
        <p:spPr>
          <a:xfrm>
            <a:off x="916662" y="1982850"/>
            <a:ext cx="10357089" cy="4876738"/>
          </a:xfrm>
          <a:prstGeom prst="rect">
            <a:avLst/>
          </a:prstGeom>
        </p:spPr>
        <p:txBody>
          <a:bodyPr anchor="t">
            <a:noAutofit/>
          </a:bodyPr>
          <a:lstStyle>
            <a:lvl1pPr marL="269074" indent="-241162" defTabSz="643098">
              <a:spcBef>
                <a:spcPts val="774"/>
              </a:spcBef>
              <a:buClr>
                <a:srgbClr val="000000"/>
              </a:buClr>
              <a:buSzPct val="100000"/>
              <a:defRPr sz="2954">
                <a:uFill>
                  <a:solidFill>
                    <a:srgbClr val="000000"/>
                  </a:solidFill>
                </a:uFill>
                <a:latin typeface="Times"/>
                <a:ea typeface="Times"/>
                <a:cs typeface="Times"/>
                <a:sym typeface="Times"/>
              </a:defRPr>
            </a:lvl1pPr>
            <a:lvl2pPr marL="443246" indent="-200967" defTabSz="643098">
              <a:spcBef>
                <a:spcPts val="703"/>
              </a:spcBef>
              <a:buClr>
                <a:srgbClr val="000000"/>
              </a:buClr>
              <a:buSzPct val="100000"/>
              <a:buChar char="–"/>
              <a:defRPr>
                <a:uFill>
                  <a:solidFill>
                    <a:srgbClr val="000000"/>
                  </a:solidFill>
                </a:uFill>
                <a:latin typeface="Times"/>
                <a:ea typeface="Times"/>
                <a:cs typeface="Times"/>
                <a:sym typeface="Times"/>
              </a:defRPr>
            </a:lvl2pPr>
            <a:lvl3pPr marL="724601" indent="-160774" defTabSz="643098">
              <a:spcBef>
                <a:spcPts val="633"/>
              </a:spcBef>
              <a:buClr>
                <a:srgbClr val="000000"/>
              </a:buClr>
              <a:buSzPct val="100000"/>
              <a:defRPr sz="2110">
                <a:uFill>
                  <a:solidFill>
                    <a:srgbClr val="000000"/>
                  </a:solidFill>
                </a:uFill>
                <a:latin typeface="Times"/>
                <a:ea typeface="Times"/>
                <a:cs typeface="Times"/>
                <a:sym typeface="Times"/>
              </a:defRPr>
            </a:lvl3pPr>
            <a:lvl4pPr marL="1046150"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4pPr>
            <a:lvl5pPr marL="1367698" indent="-160774" defTabSz="643098">
              <a:spcBef>
                <a:spcPts val="492"/>
              </a:spcBef>
              <a:buClr>
                <a:srgbClr val="000000"/>
              </a:buClr>
              <a:buSzPct val="100000"/>
              <a:buChar char="»"/>
              <a:defRPr sz="1688">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641" name="Shape 641"/>
          <p:cNvSpPr>
            <a:spLocks noGrp="1"/>
          </p:cNvSpPr>
          <p:nvPr>
            <p:ph type="sldNum" sz="quarter" idx="2"/>
          </p:nvPr>
        </p:nvSpPr>
        <p:spPr>
          <a:xfrm>
            <a:off x="9870486" y="6270092"/>
            <a:ext cx="330219" cy="250068"/>
          </a:xfrm>
          <a:prstGeom prst="rect">
            <a:avLst/>
          </a:prstGeom>
        </p:spPr>
        <p:txBody>
          <a:bodyPr lIns="38100" tIns="38100" rIns="38100" bIns="38100"/>
          <a:lstStyle>
            <a:lvl1pPr defTabSz="643098">
              <a:defRPr sz="1125">
                <a:uFill>
                  <a:solidFill>
                    <a:srgbClr val="000000"/>
                  </a:solidFill>
                </a:uFill>
                <a:latin typeface="Times"/>
                <a:ea typeface="Times"/>
                <a:cs typeface="Times"/>
                <a:sym typeface="Times"/>
              </a:defRPr>
            </a:lvl1pPr>
          </a:lstStyle>
          <a:p>
            <a:fld id="{86CB4B4D-7CA3-9044-876B-883B54F8677D}" type="slidenum">
              <a:t>‹nr.›</a:t>
            </a:fld>
            <a:endParaRPr/>
          </a:p>
        </p:txBody>
      </p:sp>
    </p:spTree>
    <p:extLst>
      <p:ext uri="{BB962C8B-B14F-4D97-AF65-F5344CB8AC3E}">
        <p14:creationId xmlns:p14="http://schemas.microsoft.com/office/powerpoint/2010/main" val="75972819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648" name="Shape 648"/>
          <p:cNvSpPr>
            <a:spLocks noGrp="1"/>
          </p:cNvSpPr>
          <p:nvPr>
            <p:ph type="sldNum" sz="quarter" idx="2"/>
          </p:nvPr>
        </p:nvSpPr>
        <p:spPr>
          <a:xfrm>
            <a:off x="11193227" y="5542452"/>
            <a:ext cx="387667" cy="293281"/>
          </a:xfrm>
          <a:prstGeom prst="rect">
            <a:avLst/>
          </a:prstGeom>
        </p:spPr>
        <p:txBody>
          <a:bodyPr lIns="48766" tIns="48766" rIns="48766" bIns="48766"/>
          <a:lstStyle>
            <a:lvl1pPr algn="r" defTabSz="914628">
              <a:defRPr>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15116986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55" name="Shape 655"/>
          <p:cNvSpPr>
            <a:spLocks noGrp="1"/>
          </p:cNvSpPr>
          <p:nvPr>
            <p:ph type="title"/>
          </p:nvPr>
        </p:nvSpPr>
        <p:spPr>
          <a:xfrm>
            <a:off x="1523801" y="1699415"/>
            <a:ext cx="9142812" cy="1791116"/>
          </a:xfrm>
          <a:prstGeom prst="rect">
            <a:avLst/>
          </a:prstGeom>
        </p:spPr>
        <p:txBody>
          <a:bodyPr lIns="48766" tIns="48766" rIns="48766" bIns="48766" anchor="b"/>
          <a:lstStyle>
            <a:lvl1pPr defTabSz="914628">
              <a:lnSpc>
                <a:spcPct val="90000"/>
              </a:lnSpc>
              <a:defRPr sz="5908">
                <a:latin typeface="Calibri Light"/>
                <a:ea typeface="Calibri Light"/>
                <a:cs typeface="Calibri Light"/>
                <a:sym typeface="Calibri Light"/>
              </a:defRPr>
            </a:lvl1pPr>
          </a:lstStyle>
          <a:p>
            <a:r>
              <a:t>Title Text</a:t>
            </a:r>
          </a:p>
        </p:txBody>
      </p:sp>
      <p:sp>
        <p:nvSpPr>
          <p:cNvPr id="656" name="Shape 656"/>
          <p:cNvSpPr>
            <a:spLocks noGrp="1"/>
          </p:cNvSpPr>
          <p:nvPr>
            <p:ph type="body" sz="quarter" idx="1"/>
          </p:nvPr>
        </p:nvSpPr>
        <p:spPr>
          <a:xfrm>
            <a:off x="1523801" y="3559602"/>
            <a:ext cx="9142812" cy="1242111"/>
          </a:xfrm>
          <a:prstGeom prst="rect">
            <a:avLst/>
          </a:prstGeom>
        </p:spPr>
        <p:txBody>
          <a:bodyPr lIns="48766" tIns="48766" rIns="48766" bIns="48766" anchor="t"/>
          <a:lstStyle>
            <a:lvl1pPr marL="0" indent="0" algn="ctr" defTabSz="914628">
              <a:lnSpc>
                <a:spcPct val="90000"/>
              </a:lnSpc>
              <a:spcBef>
                <a:spcPts val="985"/>
              </a:spcBef>
              <a:buSzTx/>
              <a:buNone/>
              <a:defRPr sz="2391">
                <a:latin typeface="Calibri"/>
                <a:ea typeface="Calibri"/>
                <a:cs typeface="Calibri"/>
                <a:sym typeface="Calibri"/>
              </a:defRPr>
            </a:lvl1pPr>
            <a:lvl2pPr marL="0" indent="0" algn="ctr" defTabSz="914628">
              <a:lnSpc>
                <a:spcPct val="90000"/>
              </a:lnSpc>
              <a:spcBef>
                <a:spcPts val="985"/>
              </a:spcBef>
              <a:buSzTx/>
              <a:buNone/>
              <a:defRPr sz="2391">
                <a:latin typeface="Calibri"/>
                <a:ea typeface="Calibri"/>
                <a:cs typeface="Calibri"/>
                <a:sym typeface="Calibri"/>
              </a:defRPr>
            </a:lvl2pPr>
            <a:lvl3pPr marL="0" indent="0" algn="ctr" defTabSz="914628">
              <a:lnSpc>
                <a:spcPct val="90000"/>
              </a:lnSpc>
              <a:spcBef>
                <a:spcPts val="985"/>
              </a:spcBef>
              <a:buSzTx/>
              <a:buNone/>
              <a:defRPr sz="2391">
                <a:latin typeface="Calibri"/>
                <a:ea typeface="Calibri"/>
                <a:cs typeface="Calibri"/>
                <a:sym typeface="Calibri"/>
              </a:defRPr>
            </a:lvl3pPr>
            <a:lvl4pPr marL="0" indent="0" algn="ctr" defTabSz="914628">
              <a:lnSpc>
                <a:spcPct val="90000"/>
              </a:lnSpc>
              <a:spcBef>
                <a:spcPts val="985"/>
              </a:spcBef>
              <a:buSzTx/>
              <a:buNone/>
              <a:defRPr sz="2391">
                <a:latin typeface="Calibri"/>
                <a:ea typeface="Calibri"/>
                <a:cs typeface="Calibri"/>
                <a:sym typeface="Calibri"/>
              </a:defRPr>
            </a:lvl4pPr>
            <a:lvl5pPr marL="0" indent="0" algn="ctr" defTabSz="914628">
              <a:lnSpc>
                <a:spcPct val="90000"/>
              </a:lnSpc>
              <a:spcBef>
                <a:spcPts val="985"/>
              </a:spcBef>
              <a:buSzTx/>
              <a:buNone/>
              <a:defRPr sz="239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7" name="Shape 657"/>
          <p:cNvSpPr>
            <a:spLocks noGrp="1"/>
          </p:cNvSpPr>
          <p:nvPr>
            <p:ph type="sldNum" sz="quarter" idx="2"/>
          </p:nvPr>
        </p:nvSpPr>
        <p:spPr>
          <a:xfrm>
            <a:off x="10995757" y="5626965"/>
            <a:ext cx="356568" cy="271609"/>
          </a:xfrm>
          <a:prstGeom prst="rect">
            <a:avLst/>
          </a:prstGeom>
        </p:spPr>
        <p:txBody>
          <a:bodyPr lIns="48766" tIns="48766" rIns="48766" bIns="48766" anchor="ctr"/>
          <a:lstStyle>
            <a:lvl1pPr algn="r" defTabSz="914628">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16079627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82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23-11-2018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23-11-2018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23/11/2018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9" Type="http://schemas.openxmlformats.org/officeDocument/2006/relationships/slideLayout" Target="../slideLayouts/slideLayout277.xml"/><Relationship Id="rId21" Type="http://schemas.openxmlformats.org/officeDocument/2006/relationships/slideLayout" Target="../slideLayouts/slideLayout259.xml"/><Relationship Id="rId34" Type="http://schemas.openxmlformats.org/officeDocument/2006/relationships/slideLayout" Target="../slideLayouts/slideLayout272.xml"/><Relationship Id="rId42" Type="http://schemas.openxmlformats.org/officeDocument/2006/relationships/slideLayout" Target="../slideLayouts/slideLayout280.xml"/><Relationship Id="rId47" Type="http://schemas.openxmlformats.org/officeDocument/2006/relationships/slideLayout" Target="../slideLayouts/slideLayout285.xml"/><Relationship Id="rId50" Type="http://schemas.openxmlformats.org/officeDocument/2006/relationships/slideLayout" Target="../slideLayouts/slideLayout288.xml"/><Relationship Id="rId55" Type="http://schemas.openxmlformats.org/officeDocument/2006/relationships/slideLayout" Target="../slideLayouts/slideLayout293.xml"/><Relationship Id="rId63" Type="http://schemas.openxmlformats.org/officeDocument/2006/relationships/slideLayout" Target="../slideLayouts/slideLayout301.xml"/><Relationship Id="rId68" Type="http://schemas.openxmlformats.org/officeDocument/2006/relationships/slideLayout" Target="../slideLayouts/slideLayout306.xml"/><Relationship Id="rId7" Type="http://schemas.openxmlformats.org/officeDocument/2006/relationships/slideLayout" Target="../slideLayouts/slideLayout245.xml"/><Relationship Id="rId71" Type="http://schemas.openxmlformats.org/officeDocument/2006/relationships/slideLayout" Target="../slideLayouts/slideLayout309.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9" Type="http://schemas.openxmlformats.org/officeDocument/2006/relationships/slideLayout" Target="../slideLayouts/slideLayout267.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32" Type="http://schemas.openxmlformats.org/officeDocument/2006/relationships/slideLayout" Target="../slideLayouts/slideLayout270.xml"/><Relationship Id="rId37" Type="http://schemas.openxmlformats.org/officeDocument/2006/relationships/slideLayout" Target="../slideLayouts/slideLayout275.xml"/><Relationship Id="rId40" Type="http://schemas.openxmlformats.org/officeDocument/2006/relationships/slideLayout" Target="../slideLayouts/slideLayout278.xml"/><Relationship Id="rId45" Type="http://schemas.openxmlformats.org/officeDocument/2006/relationships/slideLayout" Target="../slideLayouts/slideLayout283.xml"/><Relationship Id="rId53" Type="http://schemas.openxmlformats.org/officeDocument/2006/relationships/slideLayout" Target="../slideLayouts/slideLayout291.xml"/><Relationship Id="rId58" Type="http://schemas.openxmlformats.org/officeDocument/2006/relationships/slideLayout" Target="../slideLayouts/slideLayout296.xml"/><Relationship Id="rId66" Type="http://schemas.openxmlformats.org/officeDocument/2006/relationships/slideLayout" Target="../slideLayouts/slideLayout304.xml"/><Relationship Id="rId74" Type="http://schemas.openxmlformats.org/officeDocument/2006/relationships/theme" Target="../theme/theme24.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36" Type="http://schemas.openxmlformats.org/officeDocument/2006/relationships/slideLayout" Target="../slideLayouts/slideLayout274.xml"/><Relationship Id="rId49" Type="http://schemas.openxmlformats.org/officeDocument/2006/relationships/slideLayout" Target="../slideLayouts/slideLayout287.xml"/><Relationship Id="rId57" Type="http://schemas.openxmlformats.org/officeDocument/2006/relationships/slideLayout" Target="../slideLayouts/slideLayout295.xml"/><Relationship Id="rId61" Type="http://schemas.openxmlformats.org/officeDocument/2006/relationships/slideLayout" Target="../slideLayouts/slideLayout299.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slideLayout" Target="../slideLayouts/slideLayout269.xml"/><Relationship Id="rId44" Type="http://schemas.openxmlformats.org/officeDocument/2006/relationships/slideLayout" Target="../slideLayouts/slideLayout282.xml"/><Relationship Id="rId52" Type="http://schemas.openxmlformats.org/officeDocument/2006/relationships/slideLayout" Target="../slideLayouts/slideLayout290.xml"/><Relationship Id="rId60" Type="http://schemas.openxmlformats.org/officeDocument/2006/relationships/slideLayout" Target="../slideLayouts/slideLayout298.xml"/><Relationship Id="rId65" Type="http://schemas.openxmlformats.org/officeDocument/2006/relationships/slideLayout" Target="../slideLayouts/slideLayout303.xml"/><Relationship Id="rId73" Type="http://schemas.openxmlformats.org/officeDocument/2006/relationships/slideLayout" Target="../slideLayouts/slideLayout311.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slideLayout" Target="../slideLayouts/slideLayout268.xml"/><Relationship Id="rId35" Type="http://schemas.openxmlformats.org/officeDocument/2006/relationships/slideLayout" Target="../slideLayouts/slideLayout273.xml"/><Relationship Id="rId43" Type="http://schemas.openxmlformats.org/officeDocument/2006/relationships/slideLayout" Target="../slideLayouts/slideLayout281.xml"/><Relationship Id="rId48" Type="http://schemas.openxmlformats.org/officeDocument/2006/relationships/slideLayout" Target="../slideLayouts/slideLayout286.xml"/><Relationship Id="rId56" Type="http://schemas.openxmlformats.org/officeDocument/2006/relationships/slideLayout" Target="../slideLayouts/slideLayout294.xml"/><Relationship Id="rId64" Type="http://schemas.openxmlformats.org/officeDocument/2006/relationships/slideLayout" Target="../slideLayouts/slideLayout302.xml"/><Relationship Id="rId69" Type="http://schemas.openxmlformats.org/officeDocument/2006/relationships/slideLayout" Target="../slideLayouts/slideLayout307.xml"/><Relationship Id="rId8" Type="http://schemas.openxmlformats.org/officeDocument/2006/relationships/slideLayout" Target="../slideLayouts/slideLayout246.xml"/><Relationship Id="rId51" Type="http://schemas.openxmlformats.org/officeDocument/2006/relationships/slideLayout" Target="../slideLayouts/slideLayout289.xml"/><Relationship Id="rId72" Type="http://schemas.openxmlformats.org/officeDocument/2006/relationships/slideLayout" Target="../slideLayouts/slideLayout310.xml"/><Relationship Id="rId3" Type="http://schemas.openxmlformats.org/officeDocument/2006/relationships/slideLayout" Target="../slideLayouts/slideLayout241.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33" Type="http://schemas.openxmlformats.org/officeDocument/2006/relationships/slideLayout" Target="../slideLayouts/slideLayout271.xml"/><Relationship Id="rId38" Type="http://schemas.openxmlformats.org/officeDocument/2006/relationships/slideLayout" Target="../slideLayouts/slideLayout276.xml"/><Relationship Id="rId46" Type="http://schemas.openxmlformats.org/officeDocument/2006/relationships/slideLayout" Target="../slideLayouts/slideLayout284.xml"/><Relationship Id="rId59" Type="http://schemas.openxmlformats.org/officeDocument/2006/relationships/slideLayout" Target="../slideLayouts/slideLayout297.xml"/><Relationship Id="rId67" Type="http://schemas.openxmlformats.org/officeDocument/2006/relationships/slideLayout" Target="../slideLayouts/slideLayout305.xml"/><Relationship Id="rId20" Type="http://schemas.openxmlformats.org/officeDocument/2006/relationships/slideLayout" Target="../slideLayouts/slideLayout258.xml"/><Relationship Id="rId41" Type="http://schemas.openxmlformats.org/officeDocument/2006/relationships/slideLayout" Target="../slideLayouts/slideLayout279.xml"/><Relationship Id="rId54" Type="http://schemas.openxmlformats.org/officeDocument/2006/relationships/slideLayout" Target="../slideLayouts/slideLayout292.xml"/><Relationship Id="rId62" Type="http://schemas.openxmlformats.org/officeDocument/2006/relationships/slideLayout" Target="../slideLayouts/slideLayout300.xml"/><Relationship Id="rId70" Type="http://schemas.openxmlformats.org/officeDocument/2006/relationships/slideLayout" Target="../slideLayouts/slideLayout308.xml"/><Relationship Id="rId1" Type="http://schemas.openxmlformats.org/officeDocument/2006/relationships/slideLayout" Target="../slideLayouts/slideLayout239.xml"/><Relationship Id="rId6"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26" Type="http://schemas.openxmlformats.org/officeDocument/2006/relationships/slideLayout" Target="../slideLayouts/slideLayout337.xml"/><Relationship Id="rId39" Type="http://schemas.openxmlformats.org/officeDocument/2006/relationships/slideLayout" Target="../slideLayouts/slideLayout350.xml"/><Relationship Id="rId21" Type="http://schemas.openxmlformats.org/officeDocument/2006/relationships/slideLayout" Target="../slideLayouts/slideLayout332.xml"/><Relationship Id="rId34" Type="http://schemas.openxmlformats.org/officeDocument/2006/relationships/slideLayout" Target="../slideLayouts/slideLayout345.xml"/><Relationship Id="rId42" Type="http://schemas.openxmlformats.org/officeDocument/2006/relationships/slideLayout" Target="../slideLayouts/slideLayout353.xml"/><Relationship Id="rId47" Type="http://schemas.openxmlformats.org/officeDocument/2006/relationships/slideLayout" Target="../slideLayouts/slideLayout358.xml"/><Relationship Id="rId50" Type="http://schemas.openxmlformats.org/officeDocument/2006/relationships/slideLayout" Target="../slideLayouts/slideLayout361.xml"/><Relationship Id="rId55" Type="http://schemas.openxmlformats.org/officeDocument/2006/relationships/slideLayout" Target="../slideLayouts/slideLayout366.xml"/><Relationship Id="rId63" Type="http://schemas.openxmlformats.org/officeDocument/2006/relationships/slideLayout" Target="../slideLayouts/slideLayout374.xml"/><Relationship Id="rId68" Type="http://schemas.openxmlformats.org/officeDocument/2006/relationships/slideLayout" Target="../slideLayouts/slideLayout379.xml"/><Relationship Id="rId7" Type="http://schemas.openxmlformats.org/officeDocument/2006/relationships/slideLayout" Target="../slideLayouts/slideLayout318.xml"/><Relationship Id="rId71" Type="http://schemas.openxmlformats.org/officeDocument/2006/relationships/slideLayout" Target="../slideLayouts/slideLayout382.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9" Type="http://schemas.openxmlformats.org/officeDocument/2006/relationships/slideLayout" Target="../slideLayouts/slideLayout340.xml"/><Relationship Id="rId11" Type="http://schemas.openxmlformats.org/officeDocument/2006/relationships/slideLayout" Target="../slideLayouts/slideLayout322.xml"/><Relationship Id="rId24" Type="http://schemas.openxmlformats.org/officeDocument/2006/relationships/slideLayout" Target="../slideLayouts/slideLayout335.xml"/><Relationship Id="rId32" Type="http://schemas.openxmlformats.org/officeDocument/2006/relationships/slideLayout" Target="../slideLayouts/slideLayout343.xml"/><Relationship Id="rId37" Type="http://schemas.openxmlformats.org/officeDocument/2006/relationships/slideLayout" Target="../slideLayouts/slideLayout348.xml"/><Relationship Id="rId40" Type="http://schemas.openxmlformats.org/officeDocument/2006/relationships/slideLayout" Target="../slideLayouts/slideLayout351.xml"/><Relationship Id="rId45" Type="http://schemas.openxmlformats.org/officeDocument/2006/relationships/slideLayout" Target="../slideLayouts/slideLayout356.xml"/><Relationship Id="rId53" Type="http://schemas.openxmlformats.org/officeDocument/2006/relationships/slideLayout" Target="../slideLayouts/slideLayout364.xml"/><Relationship Id="rId58" Type="http://schemas.openxmlformats.org/officeDocument/2006/relationships/slideLayout" Target="../slideLayouts/slideLayout369.xml"/><Relationship Id="rId66" Type="http://schemas.openxmlformats.org/officeDocument/2006/relationships/slideLayout" Target="../slideLayouts/slideLayout377.xml"/><Relationship Id="rId74" Type="http://schemas.openxmlformats.org/officeDocument/2006/relationships/theme" Target="../theme/theme25.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slideLayout" Target="../slideLayouts/slideLayout334.xml"/><Relationship Id="rId28" Type="http://schemas.openxmlformats.org/officeDocument/2006/relationships/slideLayout" Target="../slideLayouts/slideLayout339.xml"/><Relationship Id="rId36" Type="http://schemas.openxmlformats.org/officeDocument/2006/relationships/slideLayout" Target="../slideLayouts/slideLayout347.xml"/><Relationship Id="rId49" Type="http://schemas.openxmlformats.org/officeDocument/2006/relationships/slideLayout" Target="../slideLayouts/slideLayout360.xml"/><Relationship Id="rId57" Type="http://schemas.openxmlformats.org/officeDocument/2006/relationships/slideLayout" Target="../slideLayouts/slideLayout368.xml"/><Relationship Id="rId61" Type="http://schemas.openxmlformats.org/officeDocument/2006/relationships/slideLayout" Target="../slideLayouts/slideLayout372.xml"/><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31" Type="http://schemas.openxmlformats.org/officeDocument/2006/relationships/slideLayout" Target="../slideLayouts/slideLayout342.xml"/><Relationship Id="rId44" Type="http://schemas.openxmlformats.org/officeDocument/2006/relationships/slideLayout" Target="../slideLayouts/slideLayout355.xml"/><Relationship Id="rId52" Type="http://schemas.openxmlformats.org/officeDocument/2006/relationships/slideLayout" Target="../slideLayouts/slideLayout363.xml"/><Relationship Id="rId60" Type="http://schemas.openxmlformats.org/officeDocument/2006/relationships/slideLayout" Target="../slideLayouts/slideLayout371.xml"/><Relationship Id="rId65" Type="http://schemas.openxmlformats.org/officeDocument/2006/relationships/slideLayout" Target="../slideLayouts/slideLayout376.xml"/><Relationship Id="rId73" Type="http://schemas.openxmlformats.org/officeDocument/2006/relationships/slideLayout" Target="../slideLayouts/slideLayout384.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slideLayout" Target="../slideLayouts/slideLayout333.xml"/><Relationship Id="rId27" Type="http://schemas.openxmlformats.org/officeDocument/2006/relationships/slideLayout" Target="../slideLayouts/slideLayout338.xml"/><Relationship Id="rId30" Type="http://schemas.openxmlformats.org/officeDocument/2006/relationships/slideLayout" Target="../slideLayouts/slideLayout341.xml"/><Relationship Id="rId35" Type="http://schemas.openxmlformats.org/officeDocument/2006/relationships/slideLayout" Target="../slideLayouts/slideLayout346.xml"/><Relationship Id="rId43" Type="http://schemas.openxmlformats.org/officeDocument/2006/relationships/slideLayout" Target="../slideLayouts/slideLayout354.xml"/><Relationship Id="rId48" Type="http://schemas.openxmlformats.org/officeDocument/2006/relationships/slideLayout" Target="../slideLayouts/slideLayout359.xml"/><Relationship Id="rId56" Type="http://schemas.openxmlformats.org/officeDocument/2006/relationships/slideLayout" Target="../slideLayouts/slideLayout367.xml"/><Relationship Id="rId64" Type="http://schemas.openxmlformats.org/officeDocument/2006/relationships/slideLayout" Target="../slideLayouts/slideLayout375.xml"/><Relationship Id="rId69" Type="http://schemas.openxmlformats.org/officeDocument/2006/relationships/slideLayout" Target="../slideLayouts/slideLayout380.xml"/><Relationship Id="rId8" Type="http://schemas.openxmlformats.org/officeDocument/2006/relationships/slideLayout" Target="../slideLayouts/slideLayout319.xml"/><Relationship Id="rId51" Type="http://schemas.openxmlformats.org/officeDocument/2006/relationships/slideLayout" Target="../slideLayouts/slideLayout362.xml"/><Relationship Id="rId72" Type="http://schemas.openxmlformats.org/officeDocument/2006/relationships/slideLayout" Target="../slideLayouts/slideLayout383.xml"/><Relationship Id="rId3" Type="http://schemas.openxmlformats.org/officeDocument/2006/relationships/slideLayout" Target="../slideLayouts/slideLayout314.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5" Type="http://schemas.openxmlformats.org/officeDocument/2006/relationships/slideLayout" Target="../slideLayouts/slideLayout336.xml"/><Relationship Id="rId33" Type="http://schemas.openxmlformats.org/officeDocument/2006/relationships/slideLayout" Target="../slideLayouts/slideLayout344.xml"/><Relationship Id="rId38" Type="http://schemas.openxmlformats.org/officeDocument/2006/relationships/slideLayout" Target="../slideLayouts/slideLayout349.xml"/><Relationship Id="rId46" Type="http://schemas.openxmlformats.org/officeDocument/2006/relationships/slideLayout" Target="../slideLayouts/slideLayout357.xml"/><Relationship Id="rId59" Type="http://schemas.openxmlformats.org/officeDocument/2006/relationships/slideLayout" Target="../slideLayouts/slideLayout370.xml"/><Relationship Id="rId67" Type="http://schemas.openxmlformats.org/officeDocument/2006/relationships/slideLayout" Target="../slideLayouts/slideLayout378.xml"/><Relationship Id="rId20" Type="http://schemas.openxmlformats.org/officeDocument/2006/relationships/slideLayout" Target="../slideLayouts/slideLayout331.xml"/><Relationship Id="rId41" Type="http://schemas.openxmlformats.org/officeDocument/2006/relationships/slideLayout" Target="../slideLayouts/slideLayout352.xml"/><Relationship Id="rId54" Type="http://schemas.openxmlformats.org/officeDocument/2006/relationships/slideLayout" Target="../slideLayouts/slideLayout365.xml"/><Relationship Id="rId62" Type="http://schemas.openxmlformats.org/officeDocument/2006/relationships/slideLayout" Target="../slideLayouts/slideLayout373.xml"/><Relationship Id="rId70" Type="http://schemas.openxmlformats.org/officeDocument/2006/relationships/slideLayout" Target="../slideLayouts/slideLayout381.xml"/><Relationship Id="rId1" Type="http://schemas.openxmlformats.org/officeDocument/2006/relationships/slideLayout" Target="../slideLayouts/slideLayout312.xml"/><Relationship Id="rId6"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694"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37"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50"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71"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211"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59"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64"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411"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35"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59"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483"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507"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168580320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 id="2147483976" r:id="rId33"/>
    <p:sldLayoutId id="2147483977" r:id="rId34"/>
    <p:sldLayoutId id="2147483978" r:id="rId35"/>
    <p:sldLayoutId id="2147483979" r:id="rId36"/>
    <p:sldLayoutId id="2147483980" r:id="rId37"/>
    <p:sldLayoutId id="2147483981" r:id="rId38"/>
    <p:sldLayoutId id="2147483982" r:id="rId39"/>
    <p:sldLayoutId id="2147483983" r:id="rId40"/>
    <p:sldLayoutId id="2147483984" r:id="rId41"/>
    <p:sldLayoutId id="2147483985" r:id="rId42"/>
    <p:sldLayoutId id="2147483986" r:id="rId43"/>
    <p:sldLayoutId id="2147483987" r:id="rId44"/>
    <p:sldLayoutId id="2147483988" r:id="rId45"/>
    <p:sldLayoutId id="2147483989" r:id="rId46"/>
    <p:sldLayoutId id="2147483990" r:id="rId47"/>
    <p:sldLayoutId id="2147483991" r:id="rId48"/>
    <p:sldLayoutId id="2147483992" r:id="rId49"/>
    <p:sldLayoutId id="2147483993" r:id="rId50"/>
    <p:sldLayoutId id="2147483994" r:id="rId51"/>
    <p:sldLayoutId id="2147483995" r:id="rId52"/>
    <p:sldLayoutId id="2147483996" r:id="rId53"/>
    <p:sldLayoutId id="2147483997" r:id="rId54"/>
    <p:sldLayoutId id="2147483998" r:id="rId55"/>
    <p:sldLayoutId id="2147483999" r:id="rId56"/>
    <p:sldLayoutId id="2147484000" r:id="rId57"/>
    <p:sldLayoutId id="2147484001" r:id="rId58"/>
    <p:sldLayoutId id="2147484002" r:id="rId59"/>
    <p:sldLayoutId id="2147484003" r:id="rId60"/>
    <p:sldLayoutId id="2147484004" r:id="rId61"/>
    <p:sldLayoutId id="2147484005" r:id="rId62"/>
    <p:sldLayoutId id="2147484006" r:id="rId63"/>
    <p:sldLayoutId id="2147484007" r:id="rId64"/>
    <p:sldLayoutId id="2147484008" r:id="rId65"/>
    <p:sldLayoutId id="2147484009" r:id="rId66"/>
    <p:sldLayoutId id="2147484010" r:id="rId67"/>
    <p:sldLayoutId id="2147484011" r:id="rId68"/>
    <p:sldLayoutId id="2147484012" r:id="rId69"/>
    <p:sldLayoutId id="2147484013" r:id="rId70"/>
    <p:sldLayoutId id="2147484014" r:id="rId71"/>
    <p:sldLayoutId id="2147484015" r:id="rId72"/>
    <p:sldLayoutId id="2147484016"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853" y="312612"/>
            <a:ext cx="10404708" cy="1518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853" y="1831010"/>
            <a:ext cx="10404708" cy="44212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6540" y="6506783"/>
            <a:ext cx="391774"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256561606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4068" r:id="rId51"/>
    <p:sldLayoutId id="2147484069" r:id="rId52"/>
    <p:sldLayoutId id="2147484070" r:id="rId53"/>
    <p:sldLayoutId id="2147484071" r:id="rId54"/>
    <p:sldLayoutId id="2147484072" r:id="rId55"/>
    <p:sldLayoutId id="2147484073" r:id="rId56"/>
    <p:sldLayoutId id="2147484074" r:id="rId57"/>
    <p:sldLayoutId id="2147484075" r:id="rId58"/>
    <p:sldLayoutId id="2147484076" r:id="rId59"/>
    <p:sldLayoutId id="2147484077" r:id="rId60"/>
    <p:sldLayoutId id="2147484078" r:id="rId61"/>
    <p:sldLayoutId id="2147484079" r:id="rId62"/>
    <p:sldLayoutId id="2147484080" r:id="rId63"/>
    <p:sldLayoutId id="2147484081" r:id="rId64"/>
    <p:sldLayoutId id="2147484082" r:id="rId65"/>
    <p:sldLayoutId id="2147484083" r:id="rId66"/>
    <p:sldLayoutId id="2147484084" r:id="rId67"/>
    <p:sldLayoutId id="2147484085" r:id="rId68"/>
    <p:sldLayoutId id="2147484086" r:id="rId69"/>
    <p:sldLayoutId id="2147484087" r:id="rId70"/>
    <p:sldLayoutId id="2147484088" r:id="rId71"/>
    <p:sldLayoutId id="2147484089" r:id="rId72"/>
    <p:sldLayoutId id="2147484090" r:id="rId73"/>
  </p:sldLayoutIdLst>
  <p:transition spd="med"/>
  <p:txStyles>
    <p:titleStyle>
      <a:lvl1pPr marL="0" marR="0" indent="0"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5626" b="0" i="0" u="none" strike="noStrike" cap="none" spc="0" baseline="0">
          <a:ln>
            <a:noFill/>
          </a:ln>
          <a:solidFill>
            <a:srgbClr val="000000"/>
          </a:solidFill>
          <a:uFillTx/>
          <a:latin typeface="+mn-lt"/>
          <a:ea typeface="+mn-ea"/>
          <a:cs typeface="+mn-cs"/>
          <a:sym typeface="Helvetica Light"/>
        </a:defRPr>
      </a:lvl9pPr>
    </p:titleStyle>
    <p:bodyStyle>
      <a:lvl1pPr marL="31261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1pPr>
      <a:lvl2pPr marL="62523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2pPr>
      <a:lvl3pPr marL="93785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3pPr>
      <a:lvl4pPr marL="1250467"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4pPr>
      <a:lvl5pPr marL="1563084"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5pPr>
      <a:lvl6pPr marL="1875701"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6pPr>
      <a:lvl7pPr marL="2188318"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7pPr>
      <a:lvl8pPr marL="2500935"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8pPr>
      <a:lvl9pPr marL="2813552" marR="0" indent="-312617" algn="l" defTabSz="410868" rtl="0" latinLnBrk="0">
        <a:lnSpc>
          <a:spcPct val="100000"/>
        </a:lnSpc>
        <a:spcBef>
          <a:spcPts val="2954"/>
        </a:spcBef>
        <a:spcAft>
          <a:spcPts val="0"/>
        </a:spcAft>
        <a:buClrTx/>
        <a:buSzPct val="75000"/>
        <a:buFontTx/>
        <a:buChar char="•"/>
        <a:tabLst/>
        <a:defRPr sz="253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74"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549"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323"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3098"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872"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646"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421"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6195" algn="ctr" defTabSz="410868"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729"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77"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78"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800"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5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13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5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1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2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jpeg"/><Relationship Id="rId1" Type="http://schemas.openxmlformats.org/officeDocument/2006/relationships/slideLayout" Target="../slideLayouts/slideLayout34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9.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34.xml"/><Relationship Id="rId6" Type="http://schemas.openxmlformats.org/officeDocument/2006/relationships/image" Target="../media/image65.png"/><Relationship Id="rId5" Type="http://schemas.openxmlformats.org/officeDocument/2006/relationships/image" Target="../media/image64.ti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9" Type="http://schemas.openxmlformats.org/officeDocument/2006/relationships/image" Target="../media/image77.png"/><Relationship Id="rId1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926033"/>
            <a:ext cx="12190413" cy="1792798"/>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a:t>
            </a:r>
            <a:endParaRPr lang="en-US" sz="2800" dirty="0" smtClean="0">
              <a:solidFill>
                <a:prstClr val="white"/>
              </a:solidFill>
            </a:endParaRPr>
          </a:p>
          <a:p>
            <a:pPr lvl="1"/>
            <a:r>
              <a:rPr lang="en-US" sz="2800" dirty="0" smtClean="0">
                <a:solidFill>
                  <a:prstClr val="white"/>
                </a:solidFill>
              </a:rPr>
              <a:t>research </a:t>
            </a:r>
            <a:r>
              <a:rPr lang="en-US" sz="2800" dirty="0">
                <a:solidFill>
                  <a:prstClr val="white"/>
                </a:solidFill>
              </a:rPr>
              <a:t>and </a:t>
            </a:r>
            <a:r>
              <a:rPr lang="en-US" sz="2800" dirty="0" smtClean="0">
                <a:solidFill>
                  <a:prstClr val="white"/>
                </a:solidFill>
              </a:rPr>
              <a:t>innovation</a:t>
            </a:r>
          </a:p>
          <a:p>
            <a:pPr lvl="1"/>
            <a:endParaRPr lang="da-DK" sz="1200" b="1" dirty="0" smtClean="0">
              <a:solidFill>
                <a:prstClr val="white"/>
              </a:solidFill>
            </a:endParaRPr>
          </a:p>
          <a:p>
            <a:pPr lvl="1"/>
            <a:r>
              <a:rPr lang="da-DK" sz="1400" b="1" dirty="0" smtClean="0">
                <a:solidFill>
                  <a:prstClr val="white"/>
                </a:solidFill>
              </a:rPr>
              <a:t>EVP </a:t>
            </a:r>
            <a:r>
              <a:rPr lang="da-DK" sz="1400" b="1" dirty="0">
                <a:solidFill>
                  <a:prstClr val="white"/>
                </a:solidFill>
              </a:rPr>
              <a:t>Tore Duvold, </a:t>
            </a:r>
            <a:r>
              <a:rPr lang="da-DK" sz="1400" b="1" dirty="0" smtClean="0">
                <a:solidFill>
                  <a:prstClr val="white"/>
                </a:solidFill>
              </a:rPr>
              <a:t>23 </a:t>
            </a:r>
            <a:r>
              <a:rPr lang="da-DK" sz="1400" b="1" dirty="0">
                <a:solidFill>
                  <a:prstClr val="white"/>
                </a:solidFill>
              </a:rPr>
              <a:t>November 2018</a:t>
            </a: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826" y="5051201"/>
            <a:ext cx="4679958" cy="14624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Bille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081" y="5218007"/>
            <a:ext cx="1839471" cy="1149669"/>
          </a:xfrm>
          <a:prstGeom prst="rect">
            <a:avLst/>
          </a:prstGeom>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23/11/2018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10</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 xmlns:a14="http://schemas.microsoft.com/office/drawing/2010/main">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 xmlns:a14="http://schemas.microsoft.com/office/drawing/2010/main">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a:t>
            </a:r>
            <a:r>
              <a:rPr lang="da-DK" dirty="0" smtClean="0">
                <a:latin typeface="+mn-lt"/>
              </a:rPr>
              <a:t>+ DKK </a:t>
            </a:r>
            <a:r>
              <a:rPr lang="da-DK" dirty="0" smtClean="0">
                <a:latin typeface="+mn-lt"/>
              </a:rPr>
              <a:t>700m</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3" name="Rektangel 2"/>
          <p:cNvSpPr/>
          <p:nvPr/>
        </p:nvSpPr>
        <p:spPr>
          <a:xfrm>
            <a:off x="783814" y="3786163"/>
            <a:ext cx="4666890" cy="228896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5532354" y="1492370"/>
            <a:ext cx="4986067"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492370"/>
            <a:ext cx="4666890"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a:t>
            </a:r>
            <a:endParaRPr lang="en-US" sz="3200" b="1" dirty="0">
              <a:solidFill>
                <a:schemeClr val="bg1"/>
              </a:solidFill>
            </a:endParaRPr>
          </a:p>
        </p:txBody>
      </p:sp>
      <p:sp>
        <p:nvSpPr>
          <p:cNvPr id="14" name="Rektangel 13"/>
          <p:cNvSpPr/>
          <p:nvPr/>
        </p:nvSpPr>
        <p:spPr>
          <a:xfrm>
            <a:off x="5532355" y="3786163"/>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3" y="5058040"/>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3925614"/>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12</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948652"/>
            <a:ext cx="1788122" cy="242210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16278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33034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18770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Lige forbindelse 39"/>
          <p:cNvCxnSpPr/>
          <p:nvPr/>
        </p:nvCxnSpPr>
        <p:spPr>
          <a:xfrm>
            <a:off x="286607" y="27980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483144"/>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1658637"/>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407728"/>
            <a:ext cx="1540806" cy="338554"/>
          </a:xfrm>
          <a:prstGeom prst="rect">
            <a:avLst/>
          </a:prstGeom>
        </p:spPr>
        <p:txBody>
          <a:bodyPr wrap="none">
            <a:spAutoFit/>
          </a:bodyPr>
          <a:lstStyle/>
          <a:p>
            <a:r>
              <a:rPr lang="da-DK" sz="1600" dirty="0">
                <a:solidFill>
                  <a:schemeClr val="bg1"/>
                </a:solidFill>
              </a:rPr>
              <a:t>Green Growth </a:t>
            </a:r>
          </a:p>
        </p:txBody>
      </p:sp>
      <p:sp>
        <p:nvSpPr>
          <p:cNvPr id="11" name="Rektangel 10"/>
          <p:cNvSpPr/>
          <p:nvPr/>
        </p:nvSpPr>
        <p:spPr>
          <a:xfrm>
            <a:off x="239171" y="2942610"/>
            <a:ext cx="1192955" cy="338554"/>
          </a:xfrm>
          <a:prstGeom prst="rect">
            <a:avLst/>
          </a:prstGeom>
        </p:spPr>
        <p:txBody>
          <a:bodyPr wrap="none">
            <a:spAutoFit/>
          </a:bodyPr>
          <a:lstStyle/>
          <a:p>
            <a:r>
              <a:rPr lang="da-DK" sz="1600" dirty="0" err="1">
                <a:solidFill>
                  <a:schemeClr val="bg1"/>
                </a:solidFill>
              </a:rPr>
              <a:t>O</a:t>
            </a:r>
            <a:r>
              <a:rPr lang="da-DK" sz="1600" dirty="0" err="1" smtClean="0">
                <a:solidFill>
                  <a:schemeClr val="bg1"/>
                </a:solidFill>
              </a:rPr>
              <a:t>ther</a:t>
            </a:r>
            <a:r>
              <a:rPr lang="da-DK" sz="1600" dirty="0" smtClean="0">
                <a:solidFill>
                  <a:schemeClr val="bg1"/>
                </a:solidFill>
              </a:rPr>
              <a:t> </a:t>
            </a:r>
            <a:r>
              <a:rPr lang="da-DK" sz="1600" dirty="0" err="1" smtClean="0">
                <a:solidFill>
                  <a:schemeClr val="bg1"/>
                </a:solidFill>
              </a:rPr>
              <a:t>calls</a:t>
            </a:r>
            <a:endParaRPr lang="da-DK" sz="1600" dirty="0">
              <a:solidFill>
                <a:schemeClr val="bg1"/>
              </a:solidFill>
            </a:endParaRPr>
          </a:p>
        </p:txBody>
      </p:sp>
      <p:sp>
        <p:nvSpPr>
          <p:cNvPr id="13" name="Rektangel 12"/>
          <p:cNvSpPr/>
          <p:nvPr/>
        </p:nvSpPr>
        <p:spPr>
          <a:xfrm>
            <a:off x="239171" y="1021269"/>
            <a:ext cx="1617007" cy="584775"/>
          </a:xfrm>
          <a:prstGeom prst="rect">
            <a:avLst/>
          </a:prstGeom>
        </p:spPr>
        <p:txBody>
          <a:bodyPr wrap="square">
            <a:spAutoFit/>
          </a:bodyPr>
          <a:lstStyle/>
          <a:p>
            <a:r>
              <a:rPr lang="da-DK" sz="1600" dirty="0">
                <a:solidFill>
                  <a:schemeClr val="bg1"/>
                </a:solidFill>
              </a:rPr>
              <a:t>New Tech </a:t>
            </a:r>
            <a:r>
              <a:rPr lang="da-DK" sz="1600" dirty="0" err="1">
                <a:solidFill>
                  <a:schemeClr val="bg1"/>
                </a:solidFill>
              </a:rPr>
              <a:t>Opportunities</a:t>
            </a:r>
            <a:endParaRPr lang="da-DK" sz="1600" dirty="0">
              <a:solidFill>
                <a:schemeClr val="bg1"/>
              </a:solidFill>
            </a:endParaRPr>
          </a:p>
        </p:txBody>
      </p:sp>
      <p:sp>
        <p:nvSpPr>
          <p:cNvPr id="14" name="Rektangel 13"/>
          <p:cNvSpPr/>
          <p:nvPr/>
        </p:nvSpPr>
        <p:spPr>
          <a:xfrm>
            <a:off x="239171" y="4554558"/>
            <a:ext cx="1774813" cy="584775"/>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a:solidFill>
                <a:schemeClr val="bg1"/>
              </a:solidFill>
            </a:endParaRPr>
          </a:p>
        </p:txBody>
      </p:sp>
      <p:sp>
        <p:nvSpPr>
          <p:cNvPr id="15" name="Rektangel 14"/>
          <p:cNvSpPr/>
          <p:nvPr/>
        </p:nvSpPr>
        <p:spPr>
          <a:xfrm>
            <a:off x="239171" y="5334518"/>
            <a:ext cx="1500732" cy="338554"/>
          </a:xfrm>
          <a:prstGeom prst="rect">
            <a:avLst/>
          </a:prstGeom>
        </p:spPr>
        <p:txBody>
          <a:bodyPr wrap="none">
            <a:spAutoFit/>
          </a:bodyPr>
          <a:lstStyle/>
          <a:p>
            <a:r>
              <a:rPr lang="da-DK" sz="1600" dirty="0" err="1">
                <a:solidFill>
                  <a:schemeClr val="bg1"/>
                </a:solidFill>
              </a:rPr>
              <a:t>Thematic</a:t>
            </a:r>
            <a:r>
              <a:rPr lang="da-DK" sz="1600" dirty="0">
                <a:solidFill>
                  <a:schemeClr val="bg1"/>
                </a:solidFill>
              </a:rPr>
              <a:t> </a:t>
            </a:r>
            <a:r>
              <a:rPr lang="da-DK" sz="1600" dirty="0" err="1">
                <a:solidFill>
                  <a:schemeClr val="bg1"/>
                </a:solidFill>
              </a:rPr>
              <a:t>calls</a:t>
            </a:r>
            <a:endParaRPr lang="da-DK" sz="1600" dirty="0">
              <a:solidFill>
                <a:schemeClr val="bg1"/>
              </a:solidFill>
            </a:endParaRPr>
          </a:p>
        </p:txBody>
      </p:sp>
      <p:sp>
        <p:nvSpPr>
          <p:cNvPr id="28" name="Rektangel 27"/>
          <p:cNvSpPr/>
          <p:nvPr/>
        </p:nvSpPr>
        <p:spPr>
          <a:xfrm>
            <a:off x="239171" y="4015211"/>
            <a:ext cx="1091966" cy="338554"/>
          </a:xfrm>
          <a:prstGeom prst="rect">
            <a:avLst/>
          </a:prstGeom>
        </p:spPr>
        <p:txBody>
          <a:bodyPr wrap="none">
            <a:spAutoFit/>
          </a:bodyPr>
          <a:lstStyle/>
          <a:p>
            <a:r>
              <a:rPr lang="da-DK" sz="1600" dirty="0">
                <a:solidFill>
                  <a:schemeClr val="bg1"/>
                </a:solidFill>
              </a:rPr>
              <a:t>Open Call</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17</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p:cNvSpPr>
          <p:nvPr>
            <p:ph type="body" idx="1"/>
          </p:nvPr>
        </p:nvSpPr>
        <p:spPr>
          <a:xfrm>
            <a:off x="2095619" y="985629"/>
            <a:ext cx="7770627" cy="6225434"/>
          </a:xfrm>
          <a:prstGeom prst="rect">
            <a:avLst/>
          </a:prstGeom>
        </p:spPr>
        <p:txBody>
          <a:bodyPr/>
          <a:lstStyle/>
          <a:p>
            <a:pPr marL="40194" marR="81299" indent="0" algn="ctr">
              <a:lnSpc>
                <a:spcPct val="110000"/>
              </a:lnSpc>
              <a:buClrTx/>
              <a:buSzTx/>
              <a:buNone/>
              <a:defRPr sz="5200">
                <a:solidFill>
                  <a:srgbClr val="BE1900"/>
                </a:solidFill>
                <a:uFill>
                  <a:solidFill>
                    <a:srgbClr val="BE1900"/>
                  </a:solidFill>
                </a:uFill>
                <a:latin typeface="Calibri"/>
                <a:ea typeface="Calibri"/>
                <a:cs typeface="Calibri"/>
                <a:sym typeface="Calibri"/>
              </a:defRPr>
            </a:pPr>
            <a:endParaRPr dirty="0"/>
          </a:p>
          <a:p>
            <a:pPr marL="40194" marR="81299" indent="0" algn="ctr">
              <a:lnSpc>
                <a:spcPct val="110000"/>
              </a:lnSpc>
              <a:buSzTx/>
              <a:buNone/>
              <a:defRPr sz="15500" b="1">
                <a:solidFill>
                  <a:srgbClr val="BE1900"/>
                </a:solidFill>
                <a:uFill>
                  <a:solidFill>
                    <a:srgbClr val="BE1900"/>
                  </a:solidFill>
                </a:uFill>
              </a:defRPr>
            </a:pPr>
            <a:r>
              <a:rPr sz="6600" dirty="0"/>
              <a:t>DIVERSITY</a:t>
            </a:r>
          </a:p>
          <a:p>
            <a:pPr marL="40194" marR="81299" indent="0" algn="ctr">
              <a:lnSpc>
                <a:spcPct val="70000"/>
              </a:lnSpc>
              <a:buClrTx/>
              <a:buSzTx/>
              <a:buNone/>
              <a:defRPr sz="2400" b="1"/>
            </a:pPr>
            <a:endParaRPr dirty="0"/>
          </a:p>
          <a:p>
            <a:pPr marL="40194" marR="81299" indent="0" algn="ctr">
              <a:lnSpc>
                <a:spcPct val="70000"/>
              </a:lnSpc>
              <a:buClrTx/>
              <a:buSzTx/>
              <a:buNone/>
              <a:defRPr sz="2400" b="1"/>
            </a:pPr>
            <a:endParaRPr dirty="0"/>
          </a:p>
          <a:p>
            <a:pPr marL="40194" marR="81299" indent="0" algn="ctr">
              <a:lnSpc>
                <a:spcPct val="80000"/>
              </a:lnSpc>
              <a:buClrTx/>
              <a:buSzTx/>
              <a:buNone/>
              <a:defRPr sz="2400"/>
            </a:pPr>
            <a:r>
              <a:rPr dirty="0"/>
              <a:t/>
            </a:r>
            <a:br>
              <a:rPr dirty="0"/>
            </a:br>
            <a:r>
              <a:rPr dirty="0"/>
              <a:t>by. PhD, Susanne Justesen</a:t>
            </a:r>
          </a:p>
          <a:p>
            <a:pPr marL="40194" marR="81299" indent="0" algn="ctr">
              <a:lnSpc>
                <a:spcPct val="80000"/>
              </a:lnSpc>
              <a:buClrTx/>
              <a:buSzTx/>
              <a:buNone/>
              <a:defRPr sz="2100" b="1">
                <a:solidFill>
                  <a:srgbClr val="BE1900"/>
                </a:solidFill>
                <a:uFill>
                  <a:solidFill>
                    <a:srgbClr val="BE1900"/>
                  </a:solidFill>
                </a:uFill>
              </a:defRPr>
            </a:pPr>
            <a:r>
              <a:rPr dirty="0"/>
              <a:t>INNOVERSITY </a:t>
            </a:r>
            <a:r>
              <a:rPr dirty="0" smtClean="0"/>
              <a:t>CPH</a:t>
            </a:r>
            <a:endParaRPr dirty="0"/>
          </a:p>
          <a:p>
            <a:pPr marL="40194" marR="81299" indent="0" algn="ctr">
              <a:lnSpc>
                <a:spcPct val="50000"/>
              </a:lnSpc>
              <a:buClrTx/>
              <a:buSzTx/>
              <a:buNone/>
              <a:defRPr sz="1800">
                <a:latin typeface="Flama Semicondensed"/>
                <a:ea typeface="Flama Semicondensed"/>
                <a:cs typeface="Flama Semicondensed"/>
                <a:sym typeface="Flama Semicondensed"/>
              </a:defRPr>
            </a:pPr>
            <a:endParaRPr dirty="0"/>
          </a:p>
          <a:p>
            <a:pPr marL="40194" marR="81299" indent="0" algn="ctr">
              <a:lnSpc>
                <a:spcPct val="50000"/>
              </a:lnSpc>
              <a:buClrTx/>
              <a:buSzTx/>
              <a:buNone/>
              <a:defRPr sz="1800">
                <a:latin typeface="Flama Semicondensed"/>
                <a:ea typeface="Flama Semicondensed"/>
                <a:cs typeface="Flama Semicondensed"/>
                <a:sym typeface="Flama Semicondensed"/>
              </a:defRPr>
            </a:pPr>
            <a:endParaRPr dirty="0"/>
          </a:p>
          <a:p>
            <a:pPr marL="40194" marR="81299" indent="0" algn="ctr">
              <a:lnSpc>
                <a:spcPct val="50000"/>
              </a:lnSpc>
              <a:buClrTx/>
              <a:buSzTx/>
              <a:buNone/>
              <a:defRPr sz="1800">
                <a:latin typeface="Flama Semicondensed"/>
                <a:ea typeface="Flama Semicondensed"/>
                <a:cs typeface="Flama Semicondensed"/>
                <a:sym typeface="Flama Semicondensed"/>
              </a:defRPr>
            </a:pPr>
            <a:endParaRPr dirty="0"/>
          </a:p>
          <a:p>
            <a:pPr marL="40194" marR="81299" indent="0" algn="ctr">
              <a:lnSpc>
                <a:spcPct val="50000"/>
              </a:lnSpc>
              <a:buClrTx/>
              <a:buSzTx/>
              <a:buNone/>
              <a:defRPr sz="1800">
                <a:latin typeface="FlamaSemicondensed-Medium"/>
                <a:ea typeface="FlamaSemicondensed-Medium"/>
                <a:cs typeface="FlamaSemicondensed-Medium"/>
                <a:sym typeface="FlamaSemicondensed-Medium"/>
              </a:defRPr>
            </a:pPr>
            <a:r>
              <a:rPr dirty="0" err="1"/>
              <a:t>Innovationsfonden</a:t>
            </a:r>
            <a:endParaRPr dirty="0"/>
          </a:p>
          <a:p>
            <a:pPr marL="40194" marR="81299" indent="0" algn="ctr">
              <a:lnSpc>
                <a:spcPct val="50000"/>
              </a:lnSpc>
              <a:buClrTx/>
              <a:buSzTx/>
              <a:buNone/>
              <a:defRPr sz="1800">
                <a:latin typeface="Flama Semicondensed"/>
                <a:ea typeface="Flama Semicondensed"/>
                <a:cs typeface="Flama Semicondensed"/>
                <a:sym typeface="Flama Semicondensed"/>
              </a:defRPr>
            </a:pPr>
            <a:r>
              <a:rPr dirty="0"/>
              <a:t>Den 9. </a:t>
            </a:r>
            <a:r>
              <a:rPr dirty="0" err="1"/>
              <a:t>november</a:t>
            </a:r>
            <a:r>
              <a:rPr dirty="0"/>
              <a:t> 2018</a:t>
            </a:r>
          </a:p>
          <a:p>
            <a:pPr marL="40194" marR="81299" indent="0" algn="ctr">
              <a:lnSpc>
                <a:spcPct val="50000"/>
              </a:lnSpc>
              <a:buClrTx/>
              <a:buSzTx/>
              <a:buNone/>
              <a:defRPr sz="1800">
                <a:latin typeface="Calibri"/>
                <a:ea typeface="Calibri"/>
                <a:cs typeface="Calibri"/>
                <a:sym typeface="Calibri"/>
              </a:defRPr>
            </a:pPr>
            <a:endParaRPr dirty="0"/>
          </a:p>
          <a:p>
            <a:pPr marL="40194" marR="81299" indent="0" algn="ctr">
              <a:lnSpc>
                <a:spcPct val="50000"/>
              </a:lnSpc>
              <a:buClr>
                <a:srgbClr val="BE1900"/>
              </a:buClr>
              <a:buSzTx/>
              <a:buNone/>
              <a:defRPr>
                <a:latin typeface="Calibri"/>
                <a:ea typeface="Calibri"/>
                <a:cs typeface="Calibri"/>
                <a:sym typeface="Calibri"/>
              </a:defRPr>
            </a:pPr>
            <a:r>
              <a:rPr sz="1266" dirty="0">
                <a:solidFill>
                  <a:srgbClr val="7A7A7A"/>
                </a:solidFill>
                <a:uFill>
                  <a:solidFill>
                    <a:srgbClr val="7A7A7A"/>
                  </a:solidFill>
                </a:uFill>
              </a:rPr>
              <a:t/>
            </a:r>
            <a:br>
              <a:rPr sz="1266" dirty="0">
                <a:solidFill>
                  <a:srgbClr val="7A7A7A"/>
                </a:solidFill>
                <a:uFill>
                  <a:solidFill>
                    <a:srgbClr val="7A7A7A"/>
                  </a:solidFill>
                </a:uFill>
              </a:rPr>
            </a:br>
            <a:endParaRPr sz="1266" dirty="0">
              <a:solidFill>
                <a:srgbClr val="7A7A7A"/>
              </a:solidFill>
              <a:uFill>
                <a:solidFill>
                  <a:srgbClr val="7A7A7A"/>
                </a:solidFill>
              </a:uFill>
            </a:endParaRPr>
          </a:p>
        </p:txBody>
      </p:sp>
      <p:pic>
        <p:nvPicPr>
          <p:cNvPr id="667" name="image.png"/>
          <p:cNvPicPr>
            <a:picLocks/>
          </p:cNvPicPr>
          <p:nvPr/>
        </p:nvPicPr>
        <p:blipFill>
          <a:blip r:embed="rId2">
            <a:extLst/>
          </a:blip>
          <a:stretch>
            <a:fillRect/>
          </a:stretch>
        </p:blipFill>
        <p:spPr>
          <a:xfrm>
            <a:off x="8578234" y="4608785"/>
            <a:ext cx="2036440" cy="2304393"/>
          </a:xfrm>
          <a:prstGeom prst="rect">
            <a:avLst/>
          </a:prstGeom>
          <a:ln w="12700">
            <a:miter lim="400000"/>
          </a:ln>
        </p:spPr>
      </p:pic>
      <p:pic>
        <p:nvPicPr>
          <p:cNvPr id="668" name="innoversity_logo_black.pdf"/>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235427754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dirty="0">
                <a:solidFill>
                  <a:schemeClr val="bg1"/>
                </a:solidFill>
              </a:rPr>
              <a:t>A</a:t>
            </a:r>
            <a:r>
              <a:rPr lang="da-DK" sz="2400" b="1" noProof="0" dirty="0" smtClean="0">
                <a:solidFill>
                  <a:schemeClr val="bg1"/>
                </a:solidFill>
              </a:rPr>
              <a:t>U 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7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2" name="Shape 672"/>
          <p:cNvSpPr/>
          <p:nvPr/>
        </p:nvSpPr>
        <p:spPr>
          <a:xfrm>
            <a:off x="2745798" y="455520"/>
            <a:ext cx="7708104" cy="4221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900" b="1">
                <a:solidFill>
                  <a:srgbClr val="BE1900"/>
                </a:solidFill>
                <a:uFill>
                  <a:solidFill>
                    <a:srgbClr val="BE1900"/>
                  </a:solidFill>
                </a:uFill>
                <a:latin typeface="Arial"/>
                <a:ea typeface="Arial"/>
                <a:cs typeface="Arial"/>
                <a:sym typeface="Arial"/>
              </a:defRPr>
            </a:lvl1pPr>
          </a:lstStyle>
          <a:p>
            <a:pPr marL="40194" marR="40649" defTabSz="643098" hangingPunct="0"/>
            <a:r>
              <a:rPr sz="2743" kern="0"/>
              <a:t>THREE IMPORTANT TAKE-AWAYS</a:t>
            </a:r>
          </a:p>
        </p:txBody>
      </p:sp>
      <p:pic>
        <p:nvPicPr>
          <p:cNvPr id="67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674" name="Shape 674"/>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75" name="Shape 675"/>
          <p:cNvSpPr>
            <a:spLocks noGrp="1"/>
          </p:cNvSpPr>
          <p:nvPr>
            <p:ph type="body" idx="1"/>
          </p:nvPr>
        </p:nvSpPr>
        <p:spPr>
          <a:xfrm>
            <a:off x="2061108" y="1676441"/>
            <a:ext cx="8068196" cy="4557428"/>
          </a:xfrm>
          <a:prstGeom prst="rect">
            <a:avLst/>
          </a:prstGeom>
        </p:spPr>
        <p:txBody>
          <a:bodyPr>
            <a:normAutofit fontScale="700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Diversity strengthens problem solving and financial performance in groups (=&gt; better projects)</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Homogeneity in groups poses a serious threat to research quality and research impact</a:t>
            </a:r>
            <a:br/>
            <a:endParaRPr/>
          </a:p>
          <a:p>
            <a:pPr marL="308151" marR="81299" lvl="1" indent="-267957">
              <a:lnSpc>
                <a:spcPct val="110000"/>
              </a:lnSpc>
              <a:buClr>
                <a:srgbClr val="929292"/>
              </a:buClr>
              <a:buSzPct val="125000"/>
              <a:buFont typeface="Helvetica"/>
              <a:buChar char="•"/>
              <a:defRPr sz="3500">
                <a:uFill>
                  <a:solidFill>
                    <a:srgbClr val="929292"/>
                  </a:solidFill>
                </a:uFill>
              </a:defRPr>
            </a:pPr>
            <a:r>
              <a:t>Avoid more than 70% homogeneity in groups</a:t>
            </a:r>
          </a:p>
        </p:txBody>
      </p:sp>
    </p:spTree>
    <p:extLst>
      <p:ext uri="{BB962C8B-B14F-4D97-AF65-F5344CB8AC3E}">
        <p14:creationId xmlns:p14="http://schemas.microsoft.com/office/powerpoint/2010/main" val="1753057076"/>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5">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7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7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p:nvPr/>
        </p:nvSpPr>
        <p:spPr>
          <a:xfrm>
            <a:off x="8923381" y="6270092"/>
            <a:ext cx="219629"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2</a:t>
            </a:r>
          </a:p>
        </p:txBody>
      </p:sp>
      <p:pic>
        <p:nvPicPr>
          <p:cNvPr id="678"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679" name="Shape 679"/>
          <p:cNvSpPr>
            <a:spLocks noGrp="1"/>
          </p:cNvSpPr>
          <p:nvPr>
            <p:ph type="body" idx="1"/>
          </p:nvPr>
        </p:nvSpPr>
        <p:spPr>
          <a:xfrm>
            <a:off x="2032374" y="1905813"/>
            <a:ext cx="8523127" cy="4526167"/>
          </a:xfrm>
          <a:prstGeom prst="rect">
            <a:avLst/>
          </a:prstGeom>
        </p:spPr>
        <p:txBody>
          <a:bodyPr>
            <a:normAutofit/>
          </a:bodyPr>
          <a:lstStyle/>
          <a:p>
            <a:pPr marL="614069" indent="-609603">
              <a:lnSpc>
                <a:spcPct val="170000"/>
              </a:lnSpc>
              <a:buSzTx/>
              <a:buNone/>
              <a:defRPr sz="2600"/>
            </a:pPr>
            <a:endParaRPr dirty="0"/>
          </a:p>
          <a:p>
            <a:pPr marL="614069" indent="-609603">
              <a:lnSpc>
                <a:spcPct val="190000"/>
              </a:lnSpc>
              <a:buSzTx/>
              <a:buNone/>
              <a:defRPr sz="2600"/>
            </a:pPr>
            <a:r>
              <a:rPr sz="1800" dirty="0"/>
              <a:t>2012 -             External lecturer in Innovation Management, CBS</a:t>
            </a:r>
          </a:p>
          <a:p>
            <a:pPr marL="614069" indent="-609603">
              <a:lnSpc>
                <a:spcPct val="190000"/>
              </a:lnSpc>
              <a:buSzTx/>
              <a:buNone/>
              <a:defRPr sz="2600"/>
            </a:pPr>
            <a:r>
              <a:rPr sz="1800" dirty="0"/>
              <a:t>2004 - 07        Ph.D. Studies at CBS + Visiting Scholar Stanford University</a:t>
            </a:r>
          </a:p>
          <a:p>
            <a:pPr marL="614069" indent="-609603">
              <a:lnSpc>
                <a:spcPct val="190000"/>
              </a:lnSpc>
              <a:spcBef>
                <a:spcPts val="0"/>
              </a:spcBef>
              <a:buSzTx/>
              <a:buNone/>
              <a:defRPr sz="2600"/>
            </a:pPr>
            <a:r>
              <a:rPr sz="1800" dirty="0"/>
              <a:t>2002 - 03        </a:t>
            </a:r>
            <a:r>
              <a:rPr sz="1800" dirty="0" err="1"/>
              <a:t>Innoversity</a:t>
            </a:r>
            <a:r>
              <a:rPr sz="1800" dirty="0"/>
              <a:t> NEW YORK </a:t>
            </a:r>
          </a:p>
          <a:p>
            <a:pPr marL="614069" indent="-609603">
              <a:lnSpc>
                <a:spcPct val="190000"/>
              </a:lnSpc>
              <a:spcBef>
                <a:spcPts val="0"/>
              </a:spcBef>
              <a:buSzTx/>
              <a:buNone/>
              <a:defRPr sz="2600"/>
            </a:pPr>
            <a:r>
              <a:rPr sz="1800" dirty="0"/>
              <a:t>2001  -            </a:t>
            </a:r>
            <a:r>
              <a:rPr sz="1800" dirty="0" err="1"/>
              <a:t>Innoversity</a:t>
            </a:r>
            <a:r>
              <a:rPr sz="1800" dirty="0"/>
              <a:t> CPH</a:t>
            </a:r>
          </a:p>
          <a:p>
            <a:pPr marL="614069" indent="-609603">
              <a:lnSpc>
                <a:spcPct val="190000"/>
              </a:lnSpc>
              <a:spcBef>
                <a:spcPts val="0"/>
              </a:spcBef>
              <a:buSzTx/>
              <a:buNone/>
              <a:defRPr sz="2600"/>
            </a:pPr>
            <a:r>
              <a:rPr sz="1800" dirty="0"/>
              <a:t>2000	              MSc (Economy and Business) in Intercultural Management (CBS)</a:t>
            </a:r>
          </a:p>
        </p:txBody>
      </p:sp>
      <p:sp>
        <p:nvSpPr>
          <p:cNvPr id="680" name="Shape 680"/>
          <p:cNvSpPr/>
          <p:nvPr/>
        </p:nvSpPr>
        <p:spPr>
          <a:xfrm>
            <a:off x="2745798" y="455520"/>
            <a:ext cx="7717036" cy="4328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algn="r" defTabSz="914400">
              <a:buClr>
                <a:srgbClr val="BE1900"/>
              </a:buClr>
              <a:buFont typeface="Century Gothic"/>
              <a:defRPr sz="4000" b="1">
                <a:solidFill>
                  <a:srgbClr val="BE1900"/>
                </a:solidFill>
                <a:uFill>
                  <a:solidFill>
                    <a:srgbClr val="BE1900"/>
                  </a:solidFill>
                </a:uFill>
                <a:latin typeface="Arial"/>
                <a:ea typeface="Arial"/>
                <a:cs typeface="Arial"/>
                <a:sym typeface="Arial"/>
              </a:defRPr>
            </a:lvl1pPr>
          </a:lstStyle>
          <a:p>
            <a:pPr marL="40194" defTabSz="643098" hangingPunct="0"/>
            <a:r>
              <a:rPr sz="2813" kern="0"/>
              <a:t>SUSANNE JUSTESEN</a:t>
            </a:r>
          </a:p>
        </p:txBody>
      </p:sp>
      <p:pic>
        <p:nvPicPr>
          <p:cNvPr id="681"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1815133983"/>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684"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685" name="Shape 685"/>
          <p:cNvSpPr/>
          <p:nvPr/>
        </p:nvSpPr>
        <p:spPr>
          <a:xfrm>
            <a:off x="2745798" y="455520"/>
            <a:ext cx="7708104" cy="8659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5000" b="1">
                <a:solidFill>
                  <a:srgbClr val="BE1900"/>
                </a:solidFill>
                <a:uFill>
                  <a:solidFill>
                    <a:srgbClr val="BE1900"/>
                  </a:solidFill>
                </a:uFill>
                <a:latin typeface="Arial"/>
                <a:ea typeface="Arial"/>
                <a:cs typeface="Arial"/>
                <a:sym typeface="Arial"/>
              </a:defRPr>
            </a:pPr>
            <a:r>
              <a:rPr sz="3517" b="1" kern="0">
                <a:solidFill>
                  <a:srgbClr val="BE1900"/>
                </a:solidFill>
                <a:uFill>
                  <a:solidFill>
                    <a:srgbClr val="BE1900"/>
                  </a:solidFill>
                </a:uFill>
                <a:latin typeface="Arial"/>
                <a:cs typeface="Arial"/>
                <a:sym typeface="Arial"/>
              </a:rPr>
              <a:t>DIVERSITY - WHY?</a:t>
            </a:r>
          </a:p>
          <a:p>
            <a:pPr marL="40194" marR="40649" algn="r" defTabSz="643098" hangingPunct="0">
              <a:buClr>
                <a:srgbClr val="BE1900"/>
              </a:buClr>
              <a:defRPr sz="3000" b="1">
                <a:uFill>
                  <a:solidFill>
                    <a:srgbClr val="BE1900"/>
                  </a:solidFill>
                </a:uFill>
                <a:latin typeface="Arial"/>
                <a:ea typeface="Arial"/>
                <a:cs typeface="Arial"/>
                <a:sym typeface="Arial"/>
              </a:defRPr>
            </a:pPr>
            <a:r>
              <a:rPr sz="2110" b="1" kern="0">
                <a:solidFill>
                  <a:srgbClr val="000000"/>
                </a:solidFill>
                <a:uFill>
                  <a:solidFill>
                    <a:srgbClr val="BE1900"/>
                  </a:solidFill>
                </a:uFill>
                <a:latin typeface="Arial"/>
                <a:cs typeface="Arial"/>
                <a:sym typeface="Arial"/>
              </a:rPr>
              <a:t>Relevant to scientific research and innovation</a:t>
            </a:r>
          </a:p>
        </p:txBody>
      </p:sp>
      <p:pic>
        <p:nvPicPr>
          <p:cNvPr id="686"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687" name="Shape 687"/>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688" name="Shape 688"/>
          <p:cNvSpPr>
            <a:spLocks noGrp="1"/>
          </p:cNvSpPr>
          <p:nvPr>
            <p:ph type="body" sz="half" idx="1"/>
          </p:nvPr>
        </p:nvSpPr>
        <p:spPr>
          <a:xfrm>
            <a:off x="1863327" y="1874552"/>
            <a:ext cx="3921122" cy="4557428"/>
          </a:xfrm>
          <a:prstGeom prst="rect">
            <a:avLst/>
          </a:prstGeom>
        </p:spPr>
        <p:txBody>
          <a:bodyPr>
            <a:normAutofit fontScale="85000" lnSpcReduction="1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Helps us understand problems in different ways</a:t>
            </a:r>
            <a:br>
              <a:rPr dirty="0"/>
            </a:br>
            <a:endParaRPr dirty="0"/>
          </a:p>
          <a:p>
            <a:pPr marL="308151" marR="81299" lvl="1" indent="-267957">
              <a:lnSpc>
                <a:spcPct val="110000"/>
              </a:lnSpc>
              <a:buClr>
                <a:srgbClr val="929292"/>
              </a:buClr>
              <a:buSzPct val="125000"/>
              <a:buFont typeface="Helvetica"/>
              <a:buChar char="•"/>
              <a:defRPr sz="3300">
                <a:uFill>
                  <a:solidFill>
                    <a:srgbClr val="929292"/>
                  </a:solidFill>
                </a:uFill>
              </a:defRPr>
            </a:pPr>
            <a:r>
              <a:rPr dirty="0"/>
              <a:t>And discover completely new and different solutions</a:t>
            </a:r>
          </a:p>
        </p:txBody>
      </p:sp>
      <p:grpSp>
        <p:nvGrpSpPr>
          <p:cNvPr id="698" name="Group 698"/>
          <p:cNvGrpSpPr/>
          <p:nvPr/>
        </p:nvGrpSpPr>
        <p:grpSpPr>
          <a:xfrm>
            <a:off x="6230618" y="2395992"/>
            <a:ext cx="4019064" cy="2791078"/>
            <a:chOff x="-27780" y="0"/>
            <a:chExt cx="5714678" cy="3968613"/>
          </a:xfrm>
        </p:grpSpPr>
        <p:grpSp>
          <p:nvGrpSpPr>
            <p:cNvPr id="691" name="Group 691"/>
            <p:cNvGrpSpPr/>
            <p:nvPr/>
          </p:nvGrpSpPr>
          <p:grpSpPr>
            <a:xfrm>
              <a:off x="157018" y="2841527"/>
              <a:ext cx="2299354" cy="1127086"/>
              <a:chOff x="0" y="0"/>
              <a:chExt cx="2299352" cy="1127084"/>
            </a:xfrm>
          </p:grpSpPr>
          <p:sp>
            <p:nvSpPr>
              <p:cNvPr id="689" name="Shape 689"/>
              <p:cNvSpPr/>
              <p:nvPr/>
            </p:nvSpPr>
            <p:spPr>
              <a:xfrm>
                <a:off x="0" y="0"/>
                <a:ext cx="2299352" cy="1127084"/>
              </a:xfrm>
              <a:prstGeom prst="roundRect">
                <a:avLst>
                  <a:gd name="adj" fmla="val 18822"/>
                </a:avLst>
              </a:prstGeom>
              <a:solidFill>
                <a:srgbClr val="C44130"/>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0" name="Shape 690"/>
              <p:cNvSpPr/>
              <p:nvPr/>
            </p:nvSpPr>
            <p:spPr>
              <a:xfrm>
                <a:off x="62132" y="251814"/>
                <a:ext cx="2175086" cy="6524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97" tIns="34297" rIns="34297" bIns="34297" numCol="1" anchor="t">
                <a:spAutoFit/>
              </a:bodyPr>
              <a:lstStyle>
                <a:lvl1pPr defTabSz="1300480">
                  <a:defRPr sz="1800" b="1">
                    <a:solidFill>
                      <a:srgbClr val="FFFFFF"/>
                    </a:solidFill>
                    <a:latin typeface="Arial"/>
                    <a:ea typeface="Arial"/>
                    <a:cs typeface="Arial"/>
                    <a:sym typeface="Arial"/>
                  </a:defRPr>
                </a:lvl1pPr>
              </a:lstStyle>
              <a:p>
                <a:pPr algn="ctr" defTabSz="914628" hangingPunct="0"/>
                <a:r>
                  <a:rPr sz="1266" kern="0"/>
                  <a:t>UNDERSTANDING THE PROBLEM</a:t>
                </a:r>
              </a:p>
            </p:txBody>
          </p:sp>
        </p:grpSp>
        <p:sp>
          <p:nvSpPr>
            <p:cNvPr id="692" name="Shape 692"/>
            <p:cNvSpPr/>
            <p:nvPr/>
          </p:nvSpPr>
          <p:spPr>
            <a:xfrm>
              <a:off x="-27780" y="0"/>
              <a:ext cx="5714678" cy="13294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97" tIns="34297" rIns="34297" bIns="34297" numCol="1" anchor="t">
              <a:spAutoFit/>
            </a:bodyPr>
            <a:lstStyle/>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THE TWO PHASES OF </a:t>
              </a:r>
            </a:p>
            <a:p>
              <a:pPr algn="ctr" defTabSz="914628" hangingPunct="0">
                <a:defRPr sz="4000" b="1">
                  <a:solidFill>
                    <a:srgbClr val="505050"/>
                  </a:solidFill>
                  <a:latin typeface="Arial"/>
                  <a:ea typeface="Arial"/>
                  <a:cs typeface="Arial"/>
                  <a:sym typeface="Arial"/>
                </a:defRPr>
              </a:pPr>
              <a:r>
                <a:rPr sz="2813" b="1" kern="0">
                  <a:solidFill>
                    <a:srgbClr val="505050"/>
                  </a:solidFill>
                  <a:latin typeface="Arial"/>
                  <a:cs typeface="Arial"/>
                  <a:sym typeface="Arial"/>
                </a:rPr>
                <a:t>PROBLEM SOLVING</a:t>
              </a:r>
            </a:p>
          </p:txBody>
        </p:sp>
        <p:sp>
          <p:nvSpPr>
            <p:cNvPr id="693" name="Shape 693"/>
            <p:cNvSpPr/>
            <p:nvPr/>
          </p:nvSpPr>
          <p:spPr>
            <a:xfrm rot="7889322">
              <a:off x="1130844" y="1757321"/>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sp>
          <p:nvSpPr>
            <p:cNvPr id="694" name="Shape 694"/>
            <p:cNvSpPr/>
            <p:nvPr/>
          </p:nvSpPr>
          <p:spPr>
            <a:xfrm rot="3182197">
              <a:off x="3122499" y="1782365"/>
              <a:ext cx="1160444" cy="813171"/>
            </a:xfrm>
            <a:prstGeom prst="rightArrow">
              <a:avLst>
                <a:gd name="adj1" fmla="val 15798"/>
                <a:gd name="adj2" fmla="val 52530"/>
              </a:avLst>
            </a:prstGeom>
            <a:solidFill>
              <a:srgbClr val="BF3624"/>
            </a:solidFill>
            <a:ln w="12700" cap="flat">
              <a:noFill/>
              <a:miter lim="400000"/>
            </a:ln>
            <a:effectLst/>
          </p:spPr>
          <p:txBody>
            <a:bodyPr wrap="square" lIns="34297" tIns="34297" rIns="34297" bIns="34297" numCol="1" anchor="t">
              <a:noAutofit/>
            </a:bodyPr>
            <a:lstStyle/>
            <a:p>
              <a:pPr defTabSz="914628" hangingPunct="0">
                <a:defRPr sz="2400">
                  <a:latin typeface="Arial"/>
                  <a:ea typeface="Arial"/>
                  <a:cs typeface="Arial"/>
                  <a:sym typeface="Arial"/>
                </a:defRPr>
              </a:pPr>
              <a:endParaRPr sz="1688" kern="0">
                <a:solidFill>
                  <a:srgbClr val="000000"/>
                </a:solidFill>
                <a:latin typeface="Arial"/>
                <a:cs typeface="Arial"/>
                <a:sym typeface="Arial"/>
              </a:endParaRPr>
            </a:p>
          </p:txBody>
        </p:sp>
        <p:grpSp>
          <p:nvGrpSpPr>
            <p:cNvPr id="697" name="Group 697"/>
            <p:cNvGrpSpPr/>
            <p:nvPr/>
          </p:nvGrpSpPr>
          <p:grpSpPr>
            <a:xfrm>
              <a:off x="3080505" y="2841527"/>
              <a:ext cx="2299354" cy="1127086"/>
              <a:chOff x="0" y="0"/>
              <a:chExt cx="2299352" cy="1127084"/>
            </a:xfrm>
          </p:grpSpPr>
          <p:sp>
            <p:nvSpPr>
              <p:cNvPr id="695" name="Shape 695"/>
              <p:cNvSpPr/>
              <p:nvPr/>
            </p:nvSpPr>
            <p:spPr>
              <a:xfrm>
                <a:off x="0" y="0"/>
                <a:ext cx="2299352" cy="1127084"/>
              </a:xfrm>
              <a:prstGeom prst="roundRect">
                <a:avLst>
                  <a:gd name="adj" fmla="val 18822"/>
                </a:avLst>
              </a:prstGeom>
              <a:solidFill>
                <a:srgbClr val="BF3624"/>
              </a:solidFill>
              <a:ln w="25400" cap="flat">
                <a:solidFill>
                  <a:srgbClr val="BBE0E3"/>
                </a:solidFill>
                <a:prstDash val="solid"/>
                <a:round/>
              </a:ln>
              <a:effectLst/>
            </p:spPr>
            <p:txBody>
              <a:bodyPr wrap="square" lIns="34297" tIns="34297" rIns="34297" bIns="34297" numCol="1" anchor="t">
                <a:noAutofit/>
              </a:bodyPr>
              <a:lstStyle/>
              <a:p>
                <a:pPr algn="ctr" defTabSz="914628" hangingPunct="0">
                  <a:defRPr sz="2400" b="1">
                    <a:solidFill>
                      <a:srgbClr val="535353"/>
                    </a:solidFill>
                    <a:latin typeface="Arial"/>
                    <a:ea typeface="Arial"/>
                    <a:cs typeface="Arial"/>
                    <a:sym typeface="Arial"/>
                  </a:defRPr>
                </a:pPr>
                <a:endParaRPr sz="1688" b="1" kern="0">
                  <a:solidFill>
                    <a:srgbClr val="535353"/>
                  </a:solidFill>
                  <a:latin typeface="Arial"/>
                  <a:cs typeface="Arial"/>
                  <a:sym typeface="Arial"/>
                </a:endParaRPr>
              </a:p>
            </p:txBody>
          </p:sp>
          <p:sp>
            <p:nvSpPr>
              <p:cNvPr id="696" name="Shape 696"/>
              <p:cNvSpPr/>
              <p:nvPr/>
            </p:nvSpPr>
            <p:spPr>
              <a:xfrm>
                <a:off x="62132" y="251814"/>
                <a:ext cx="2175086" cy="6524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97" tIns="34297" rIns="34297" bIns="34297" numCol="1" anchor="t">
                <a:spAutoFit/>
              </a:bodyPr>
              <a:lstStyle/>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PREFERRED</a:t>
                </a:r>
              </a:p>
              <a:p>
                <a:pPr algn="ctr" defTabSz="914628" hangingPunct="0">
                  <a:defRPr sz="1800" b="1">
                    <a:solidFill>
                      <a:srgbClr val="FFFFFF"/>
                    </a:solidFill>
                    <a:latin typeface="Arial"/>
                    <a:ea typeface="Arial"/>
                    <a:cs typeface="Arial"/>
                    <a:sym typeface="Arial"/>
                  </a:defRPr>
                </a:pPr>
                <a:r>
                  <a:rPr sz="1266" b="1" kern="0">
                    <a:solidFill>
                      <a:srgbClr val="FFFFFF"/>
                    </a:solidFill>
                    <a:latin typeface="Arial"/>
                    <a:cs typeface="Arial"/>
                    <a:sym typeface="Arial"/>
                  </a:rPr>
                  <a:t>SOLUTION</a:t>
                </a:r>
              </a:p>
            </p:txBody>
          </p:sp>
        </p:grpSp>
      </p:grpSp>
    </p:spTree>
    <p:extLst>
      <p:ext uri="{BB962C8B-B14F-4D97-AF65-F5344CB8AC3E}">
        <p14:creationId xmlns:p14="http://schemas.microsoft.com/office/powerpoint/2010/main" val="298656975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8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8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build="p" bldLvl="5" animBg="1" advAuto="0"/>
      <p:bldP spid="69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03"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04" name="Shape 704"/>
          <p:cNvSpPr/>
          <p:nvPr/>
        </p:nvSpPr>
        <p:spPr>
          <a:xfrm>
            <a:off x="2745798" y="393610"/>
            <a:ext cx="7708104" cy="660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3500" b="1">
                <a:solidFill>
                  <a:srgbClr val="BE1900"/>
                </a:solidFill>
                <a:uFill>
                  <a:solidFill>
                    <a:srgbClr val="BE1900"/>
                  </a:solidFill>
                </a:uFill>
                <a:latin typeface="Arial"/>
                <a:ea typeface="Arial"/>
                <a:cs typeface="Arial"/>
                <a:sym typeface="Arial"/>
              </a:defRPr>
            </a:pPr>
            <a:r>
              <a:rPr sz="2462" b="1" kern="0">
                <a:solidFill>
                  <a:srgbClr val="BE1900"/>
                </a:solidFill>
                <a:uFill>
                  <a:solidFill>
                    <a:srgbClr val="BE1900"/>
                  </a:solidFill>
                </a:uFill>
                <a:latin typeface="Arial"/>
                <a:cs typeface="Arial"/>
                <a:sym typeface="Arial"/>
              </a:rPr>
              <a:t>DIVERSITY INCREASES SCIENTIFIC IMPACT</a:t>
            </a:r>
          </a:p>
          <a:p>
            <a:pPr marL="40194" marR="40649" algn="r" defTabSz="643098" hangingPunct="0">
              <a:buClr>
                <a:srgbClr val="BE1900"/>
              </a:buClr>
              <a:defRPr sz="2600" b="1">
                <a:uFill>
                  <a:solidFill>
                    <a:srgbClr val="BE1900"/>
                  </a:solidFill>
                </a:uFill>
                <a:latin typeface="Arial"/>
                <a:ea typeface="Arial"/>
                <a:cs typeface="Arial"/>
                <a:sym typeface="Arial"/>
              </a:defRPr>
            </a:pPr>
            <a:r>
              <a:rPr sz="1829" b="1" kern="0">
                <a:solidFill>
                  <a:srgbClr val="000000"/>
                </a:solidFill>
                <a:uFill>
                  <a:solidFill>
                    <a:srgbClr val="BE1900"/>
                  </a:solidFill>
                </a:uFill>
                <a:latin typeface="Arial"/>
                <a:cs typeface="Arial"/>
                <a:sym typeface="Arial"/>
              </a:rPr>
              <a:t>According to new research</a:t>
            </a:r>
          </a:p>
        </p:txBody>
      </p:sp>
      <p:pic>
        <p:nvPicPr>
          <p:cNvPr id="705" name="innoversity_logo_black.ai"/>
          <p:cNvPicPr>
            <a:picLocks noChangeAspect="1"/>
          </p:cNvPicPr>
          <p:nvPr/>
        </p:nvPicPr>
        <p:blipFill>
          <a:blip r:embed="rId4">
            <a:extLst/>
          </a:blip>
          <a:stretch>
            <a:fillRect/>
          </a:stretch>
        </p:blipFill>
        <p:spPr>
          <a:xfrm>
            <a:off x="1696065" y="196590"/>
            <a:ext cx="1799576" cy="292922"/>
          </a:xfrm>
          <a:prstGeom prst="rect">
            <a:avLst/>
          </a:prstGeom>
          <a:ln w="12700"/>
        </p:spPr>
      </p:pic>
      <p:sp>
        <p:nvSpPr>
          <p:cNvPr id="706" name="Shape 706"/>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07" name="Shape 707"/>
          <p:cNvSpPr>
            <a:spLocks noGrp="1"/>
          </p:cNvSpPr>
          <p:nvPr>
            <p:ph type="body" idx="1"/>
          </p:nvPr>
        </p:nvSpPr>
        <p:spPr>
          <a:xfrm>
            <a:off x="1974765" y="2171718"/>
            <a:ext cx="7708105" cy="4557428"/>
          </a:xfrm>
          <a:prstGeom prst="rect">
            <a:avLst/>
          </a:prstGeom>
        </p:spPr>
        <p:txBody>
          <a:bodyPr>
            <a:normAutofit fontScale="85000" lnSpcReduction="10000"/>
          </a:bodyPr>
          <a:lstStyle/>
          <a:p>
            <a:pPr marL="308151" marR="81299" lvl="1" indent="-267957">
              <a:lnSpc>
                <a:spcPct val="110000"/>
              </a:lnSpc>
              <a:buClr>
                <a:srgbClr val="929292"/>
              </a:buClr>
              <a:buSzPct val="125000"/>
              <a:buFont typeface="Helvetica"/>
              <a:buChar char="•"/>
              <a:defRPr sz="3000">
                <a:uFill>
                  <a:solidFill>
                    <a:srgbClr val="929292"/>
                  </a:solidFill>
                </a:uFill>
              </a:defRPr>
            </a:pPr>
            <a:r>
              <a:rPr b="1" dirty="0" smtClean="0"/>
              <a:t>Cultural </a:t>
            </a:r>
            <a:r>
              <a:rPr b="1" dirty="0"/>
              <a:t>diversity</a:t>
            </a:r>
            <a:r>
              <a:rPr dirty="0"/>
              <a:t> amongst co-authors is seen to significantly boost research impact - up to 55% more citations - as documented in analysis of 9.000.000 scientific papers (</a:t>
            </a:r>
            <a:r>
              <a:rPr dirty="0" err="1"/>
              <a:t>AlShebli</a:t>
            </a:r>
            <a:r>
              <a:rPr dirty="0"/>
              <a:t> et al., 2018)</a:t>
            </a:r>
            <a:br>
              <a:rPr dirty="0"/>
            </a:br>
            <a:endParaRPr dirty="0"/>
          </a:p>
          <a:p>
            <a:pPr marL="308151" marR="81299" lvl="1" indent="-267957">
              <a:lnSpc>
                <a:spcPct val="110000"/>
              </a:lnSpc>
              <a:buClr>
                <a:srgbClr val="929292"/>
              </a:buClr>
              <a:buSzPct val="125000"/>
              <a:buFont typeface="Helvetica"/>
              <a:buChar char="•"/>
              <a:defRPr sz="3000">
                <a:uFill>
                  <a:solidFill>
                    <a:srgbClr val="929292"/>
                  </a:solidFill>
                </a:uFill>
              </a:defRPr>
            </a:pPr>
            <a:r>
              <a:rPr b="1" dirty="0"/>
              <a:t>Gender diversity</a:t>
            </a:r>
            <a:r>
              <a:rPr dirty="0"/>
              <a:t> =&gt; Higher research quality, due to DIFFERENT methods applied and DIFFERENT research questions posed (</a:t>
            </a:r>
            <a:r>
              <a:rPr dirty="0" err="1"/>
              <a:t>Wullum</a:t>
            </a:r>
            <a:r>
              <a:rPr dirty="0"/>
              <a:t>-Nielsen et al.,2018)</a:t>
            </a:r>
            <a:r>
              <a:rPr b="1" dirty="0"/>
              <a:t/>
            </a:r>
            <a:br>
              <a:rPr b="1" dirty="0"/>
            </a:br>
            <a:endParaRPr b="1" dirty="0"/>
          </a:p>
        </p:txBody>
      </p:sp>
    </p:spTree>
    <p:extLst>
      <p:ext uri="{BB962C8B-B14F-4D97-AF65-F5344CB8AC3E}">
        <p14:creationId xmlns:p14="http://schemas.microsoft.com/office/powerpoint/2010/main" val="24824576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0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46</a:t>
            </a:r>
          </a:p>
        </p:txBody>
      </p:sp>
      <p:pic>
        <p:nvPicPr>
          <p:cNvPr id="712" name="image.png"/>
          <p:cNvPicPr>
            <a:picLocks/>
          </p:cNvPicPr>
          <p:nvPr/>
        </p:nvPicPr>
        <p:blipFill>
          <a:blip r:embed="rId3">
            <a:extLst/>
          </a:blip>
          <a:stretch>
            <a:fillRect/>
          </a:stretch>
        </p:blipFill>
        <p:spPr>
          <a:xfrm>
            <a:off x="8194169" y="4188993"/>
            <a:ext cx="2480795" cy="2670595"/>
          </a:xfrm>
          <a:prstGeom prst="rect">
            <a:avLst/>
          </a:prstGeom>
          <a:ln w="12700">
            <a:miter lim="400000"/>
          </a:ln>
        </p:spPr>
      </p:pic>
      <p:sp>
        <p:nvSpPr>
          <p:cNvPr id="713" name="Shape 713"/>
          <p:cNvSpPr/>
          <p:nvPr/>
        </p:nvSpPr>
        <p:spPr>
          <a:xfrm>
            <a:off x="2745798" y="257409"/>
            <a:ext cx="7708104" cy="692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b="1">
                <a:solidFill>
                  <a:srgbClr val="BE1900"/>
                </a:solidFill>
                <a:uFill>
                  <a:solidFill>
                    <a:srgbClr val="BE1900"/>
                  </a:solidFill>
                </a:uFill>
                <a:latin typeface="Arial"/>
                <a:ea typeface="Arial"/>
                <a:cs typeface="Arial"/>
                <a:sym typeface="Arial"/>
              </a:defRPr>
            </a:pPr>
            <a:r>
              <a:rPr sz="2532" b="1" kern="0">
                <a:solidFill>
                  <a:srgbClr val="BE1900"/>
                </a:solidFill>
                <a:uFill>
                  <a:solidFill>
                    <a:srgbClr val="BE1900"/>
                  </a:solidFill>
                </a:uFill>
                <a:latin typeface="Arial"/>
                <a:cs typeface="Arial"/>
                <a:sym typeface="Arial"/>
              </a:rPr>
              <a:t>DIVERSITY =&gt; FINANCIAL PERFORMANCE</a:t>
            </a:r>
          </a:p>
          <a:p>
            <a:pPr marL="40194" marR="40649" algn="r" defTabSz="643098" hangingPunct="0">
              <a:buClr>
                <a:srgbClr val="BE1900"/>
              </a:buClr>
              <a:defRPr sz="2800" b="1">
                <a:uFill>
                  <a:solidFill>
                    <a:srgbClr val="BE1900"/>
                  </a:solidFill>
                </a:uFill>
                <a:latin typeface="Arial"/>
                <a:ea typeface="Arial"/>
                <a:cs typeface="Arial"/>
                <a:sym typeface="Arial"/>
              </a:defRPr>
            </a:pPr>
            <a:r>
              <a:rPr sz="1969" b="1" kern="0">
                <a:solidFill>
                  <a:srgbClr val="000000"/>
                </a:solidFill>
                <a:uFill>
                  <a:solidFill>
                    <a:srgbClr val="BE1900"/>
                  </a:solidFill>
                </a:uFill>
                <a:latin typeface="Arial"/>
                <a:cs typeface="Arial"/>
                <a:sym typeface="Arial"/>
              </a:rPr>
              <a:t>Why Diversity Matters</a:t>
            </a:r>
          </a:p>
        </p:txBody>
      </p:sp>
      <p:pic>
        <p:nvPicPr>
          <p:cNvPr id="714" name="innoversity_logo_black.ai"/>
          <p:cNvPicPr>
            <a:picLocks noChangeAspect="1"/>
          </p:cNvPicPr>
          <p:nvPr/>
        </p:nvPicPr>
        <p:blipFill>
          <a:blip r:embed="rId4">
            <a:extLst/>
          </a:blip>
          <a:stretch>
            <a:fillRect/>
          </a:stretch>
        </p:blipFill>
        <p:spPr>
          <a:xfrm>
            <a:off x="1696065" y="196590"/>
            <a:ext cx="1439823" cy="234364"/>
          </a:xfrm>
          <a:prstGeom prst="rect">
            <a:avLst/>
          </a:prstGeom>
          <a:ln w="12700"/>
        </p:spPr>
      </p:pic>
      <p:sp>
        <p:nvSpPr>
          <p:cNvPr id="715" name="Shape 715"/>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
        <p:nvSpPr>
          <p:cNvPr id="716" name="Shape 716"/>
          <p:cNvSpPr>
            <a:spLocks noGrp="1"/>
          </p:cNvSpPr>
          <p:nvPr>
            <p:ph type="body" idx="1"/>
          </p:nvPr>
        </p:nvSpPr>
        <p:spPr>
          <a:xfrm>
            <a:off x="1863328" y="1874552"/>
            <a:ext cx="7708105" cy="4557428"/>
          </a:xfrm>
          <a:prstGeom prst="rect">
            <a:avLst/>
          </a:prstGeom>
        </p:spPr>
        <p:txBody>
          <a:bodyPr>
            <a:normAutofit fontScale="77500" lnSpcReduction="20000"/>
          </a:bodyPr>
          <a:lstStyle/>
          <a:p>
            <a:pPr marL="491255" marR="81299" indent="-428732">
              <a:lnSpc>
                <a:spcPct val="150000"/>
              </a:lnSpc>
              <a:buClr>
                <a:srgbClr val="929292"/>
              </a:buClr>
              <a:buSzTx/>
              <a:buNone/>
              <a:defRPr sz="2800">
                <a:uFill>
                  <a:solidFill>
                    <a:srgbClr val="929292"/>
                  </a:solidFill>
                </a:uFill>
                <a:latin typeface="FlamaSemicondensed-Medium"/>
                <a:ea typeface="FlamaSemicondensed-Medium"/>
                <a:cs typeface="FlamaSemicondensed-Medium"/>
                <a:sym typeface="FlamaSemicondensed-Medium"/>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Companies with the most gender diversity (Top 25%) in their executive leadership teams were more likely to outperform on profitability (21%) and value creation (27%) </a:t>
            </a:r>
          </a:p>
          <a:p>
            <a:pPr marL="308151" marR="81299" lvl="1" indent="-267957">
              <a:lnSpc>
                <a:spcPct val="110000"/>
              </a:lnSpc>
              <a:buClr>
                <a:srgbClr val="929292"/>
              </a:buClr>
              <a:buSzPct val="125000"/>
              <a:buFont typeface="Helvetica"/>
              <a:buChar char="•"/>
              <a:defRPr sz="3500">
                <a:uFill>
                  <a:solidFill>
                    <a:srgbClr val="929292"/>
                  </a:solidFill>
                </a:uFill>
              </a:defRPr>
            </a:pPr>
            <a:endParaRPr/>
          </a:p>
          <a:p>
            <a:pPr marL="308151" marR="81299" lvl="1" indent="-267957">
              <a:lnSpc>
                <a:spcPct val="110000"/>
              </a:lnSpc>
              <a:buClr>
                <a:srgbClr val="929292"/>
              </a:buClr>
              <a:buSzPct val="125000"/>
              <a:buFont typeface="Helvetica"/>
              <a:buChar char="•"/>
              <a:defRPr sz="3500">
                <a:uFill>
                  <a:solidFill>
                    <a:srgbClr val="929292"/>
                  </a:solidFill>
                </a:uFill>
              </a:defRPr>
            </a:pPr>
            <a:r>
              <a:t>McKinsey study of 1000 companies in 12 countries (2018)</a:t>
            </a:r>
          </a:p>
        </p:txBody>
      </p:sp>
    </p:spTree>
    <p:extLst>
      <p:ext uri="{BB962C8B-B14F-4D97-AF65-F5344CB8AC3E}">
        <p14:creationId xmlns:p14="http://schemas.microsoft.com/office/powerpoint/2010/main" val="1610237232"/>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1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48</a:t>
            </a:r>
          </a:p>
        </p:txBody>
      </p:sp>
      <p:pic>
        <p:nvPicPr>
          <p:cNvPr id="721"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722" name="Shape 722"/>
          <p:cNvSpPr/>
          <p:nvPr/>
        </p:nvSpPr>
        <p:spPr>
          <a:xfrm>
            <a:off x="2745798" y="455520"/>
            <a:ext cx="7708104" cy="8225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4800" b="1">
                <a:solidFill>
                  <a:srgbClr val="BE1900"/>
                </a:solidFill>
                <a:uFill>
                  <a:solidFill>
                    <a:srgbClr val="BE1900"/>
                  </a:solidFill>
                </a:uFill>
                <a:latin typeface="Arial"/>
                <a:ea typeface="Arial"/>
                <a:cs typeface="Arial"/>
                <a:sym typeface="Arial"/>
              </a:defRPr>
            </a:pPr>
            <a:r>
              <a:rPr sz="3376" b="1" kern="0">
                <a:solidFill>
                  <a:srgbClr val="BE1900"/>
                </a:solidFill>
                <a:uFill>
                  <a:solidFill>
                    <a:srgbClr val="BE1900"/>
                  </a:solidFill>
                </a:uFill>
                <a:latin typeface="Arial"/>
                <a:cs typeface="Arial"/>
                <a:sym typeface="Arial"/>
              </a:rPr>
              <a:t>WHAT IS A DIFFERENCE?</a:t>
            </a:r>
            <a:br>
              <a:rPr sz="3376" b="1" kern="0">
                <a:solidFill>
                  <a:srgbClr val="BE1900"/>
                </a:solidFill>
                <a:uFill>
                  <a:solidFill>
                    <a:srgbClr val="BE1900"/>
                  </a:solidFill>
                </a:uFill>
                <a:latin typeface="Arial"/>
                <a:cs typeface="Arial"/>
                <a:sym typeface="Arial"/>
              </a:rPr>
            </a:br>
            <a:r>
              <a:rPr sz="1969" b="1" kern="0">
                <a:solidFill>
                  <a:srgbClr val="000000"/>
                </a:solidFill>
                <a:uFill>
                  <a:solidFill>
                    <a:srgbClr val="BE1900"/>
                  </a:solidFill>
                </a:uFill>
                <a:latin typeface="Arial"/>
                <a:cs typeface="Arial"/>
                <a:sym typeface="Arial"/>
              </a:rPr>
              <a:t>A knowledge domain</a:t>
            </a:r>
          </a:p>
        </p:txBody>
      </p:sp>
      <p:grpSp>
        <p:nvGrpSpPr>
          <p:cNvPr id="725" name="Group 725"/>
          <p:cNvGrpSpPr/>
          <p:nvPr/>
        </p:nvGrpSpPr>
        <p:grpSpPr>
          <a:xfrm>
            <a:off x="2433187" y="1679170"/>
            <a:ext cx="4957124" cy="4117539"/>
            <a:chOff x="0" y="0"/>
            <a:chExt cx="7048500" cy="5854700"/>
          </a:xfrm>
        </p:grpSpPr>
        <p:sp>
          <p:nvSpPr>
            <p:cNvPr id="723" name="Shape 723"/>
            <p:cNvSpPr/>
            <p:nvPr/>
          </p:nvSpPr>
          <p:spPr>
            <a:xfrm>
              <a:off x="0" y="0"/>
              <a:ext cx="7048500" cy="5854700"/>
            </a:xfrm>
            <a:prstGeom prst="ellipse">
              <a:avLst/>
            </a:prstGeom>
            <a:solidFill>
              <a:srgbClr val="E1E1E1"/>
            </a:solidFill>
            <a:ln w="25400" cap="flat">
              <a:solidFill>
                <a:srgbClr val="BE1900">
                  <a:alpha val="98037"/>
                </a:srgbClr>
              </a:solidFill>
              <a:prstDash val="solid"/>
              <a:round/>
            </a:ln>
            <a:effectLst>
              <a:outerShdw blurRad="114300" dist="38100" dir="2700000" rotWithShape="0">
                <a:srgbClr val="BE1900">
                  <a:alpha val="75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4" name="Shape 724"/>
            <p:cNvSpPr/>
            <p:nvPr/>
          </p:nvSpPr>
          <p:spPr>
            <a:xfrm>
              <a:off x="1387524" y="1437535"/>
              <a:ext cx="4290912" cy="29701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3400" b="1">
                  <a:uFill>
                    <a:solidFill>
                      <a:srgbClr val="000000"/>
                    </a:solidFill>
                  </a:uFill>
                  <a:latin typeface="Arial"/>
                  <a:ea typeface="Arial"/>
                  <a:cs typeface="Arial"/>
                  <a:sym typeface="Arial"/>
                </a:defRPr>
              </a:pPr>
              <a:r>
                <a:rPr sz="2391" b="1" kern="0">
                  <a:solidFill>
                    <a:srgbClr val="000000"/>
                  </a:solidFill>
                  <a:uFill>
                    <a:solidFill>
                      <a:srgbClr val="000000"/>
                    </a:solidFill>
                  </a:uFill>
                  <a:latin typeface="Arial"/>
                  <a:cs typeface="Arial"/>
                  <a:sym typeface="Arial"/>
                </a:rPr>
                <a:t>A unique set of</a:t>
              </a:r>
              <a:r>
                <a:rPr sz="2532" b="1" kern="0">
                  <a:solidFill>
                    <a:srgbClr val="000000"/>
                  </a:solidFill>
                  <a:uFill>
                    <a:solidFill>
                      <a:srgbClr val="929292"/>
                    </a:solidFill>
                  </a:uFill>
                  <a:latin typeface="Arial"/>
                  <a:cs typeface="Arial"/>
                  <a:sym typeface="Arial"/>
                </a:rPr>
                <a:t>:</a:t>
              </a:r>
              <a:r>
                <a:rPr sz="2391" b="1" kern="0">
                  <a:solidFill>
                    <a:srgbClr val="000000"/>
                  </a:solidFill>
                  <a:uFill>
                    <a:solidFill>
                      <a:srgbClr val="000000"/>
                    </a:solidFill>
                  </a:uFill>
                  <a:latin typeface="Arial"/>
                  <a:cs typeface="Arial"/>
                  <a:sym typeface="Arial"/>
                </a:rPr>
                <a:t/>
              </a:r>
              <a:br>
                <a:rPr sz="2391" b="1" kern="0">
                  <a:solidFill>
                    <a:srgbClr val="000000"/>
                  </a:solidFill>
                  <a:uFill>
                    <a:solidFill>
                      <a:srgbClr val="000000"/>
                    </a:solidFill>
                  </a:uFill>
                  <a:latin typeface="Arial"/>
                  <a:cs typeface="Arial"/>
                  <a:sym typeface="Arial"/>
                </a:rPr>
              </a:br>
              <a:endParaRPr sz="2391" b="1" kern="0">
                <a:solidFill>
                  <a:srgbClr val="000000"/>
                </a:solidFill>
                <a:uFill>
                  <a:solidFill>
                    <a:srgbClr val="000000"/>
                  </a:solidFill>
                </a:uFill>
                <a:latin typeface="Arial"/>
                <a:cs typeface="Arial"/>
                <a:sym typeface="Arial"/>
              </a:endParaRP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PERSPECTIVES</a:t>
              </a:r>
            </a:p>
            <a:p>
              <a:pPr marL="12281" marR="39959" algn="ctr" defTabSz="643098" hangingPunct="0">
                <a:buClr>
                  <a:srgbClr val="BE1900"/>
                </a:buClr>
                <a:defRPr sz="3400" b="1">
                  <a:uFill>
                    <a:solidFill>
                      <a:srgbClr val="BE1900"/>
                    </a:solidFill>
                  </a:uFill>
                  <a:latin typeface="Arial"/>
                  <a:ea typeface="Arial"/>
                  <a:cs typeface="Arial"/>
                  <a:sym typeface="Arial"/>
                </a:defRPr>
              </a:pPr>
              <a:r>
                <a:rPr sz="2391" b="1" kern="0">
                  <a:solidFill>
                    <a:srgbClr val="000000"/>
                  </a:solidFill>
                  <a:uFill>
                    <a:solidFill>
                      <a:srgbClr val="BE1900"/>
                    </a:solidFill>
                  </a:uFill>
                  <a:latin typeface="Arial"/>
                  <a:cs typeface="Arial"/>
                  <a:sym typeface="Arial"/>
                </a:rPr>
                <a:t>and</a:t>
              </a:r>
            </a:p>
            <a:p>
              <a:pPr marL="12281" marR="39959" algn="ctr" defTabSz="643098"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HEURISTICS</a:t>
              </a:r>
            </a:p>
          </p:txBody>
        </p:sp>
      </p:grpSp>
      <p:sp>
        <p:nvSpPr>
          <p:cNvPr id="726" name="Shape 726"/>
          <p:cNvSpPr/>
          <p:nvPr/>
        </p:nvSpPr>
        <p:spPr>
          <a:xfrm rot="8940000">
            <a:off x="7085515" y="2047605"/>
            <a:ext cx="911040" cy="759199"/>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27" name="Shape 727"/>
          <p:cNvSpPr/>
          <p:nvPr/>
        </p:nvSpPr>
        <p:spPr>
          <a:xfrm>
            <a:off x="8009579" y="2054304"/>
            <a:ext cx="2321233" cy="28247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defTabSz="643098" hangingPunct="0">
              <a:buClr>
                <a:srgbClr val="BE1900"/>
              </a:buClr>
              <a:defRPr sz="2200">
                <a:uFill>
                  <a:solidFill>
                    <a:srgbClr val="000000"/>
                  </a:solidFill>
                </a:uFill>
                <a:latin typeface="Arial"/>
                <a:ea typeface="Arial"/>
                <a:cs typeface="Arial"/>
                <a:sym typeface="Arial"/>
              </a:defRPr>
            </a:pPr>
            <a:r>
              <a:rPr sz="1547" b="1" kern="0">
                <a:solidFill>
                  <a:srgbClr val="000000"/>
                </a:solidFill>
                <a:uFill>
                  <a:solidFill>
                    <a:srgbClr val="BE1900"/>
                  </a:solidFill>
                </a:uFill>
                <a:latin typeface="Arial"/>
                <a:cs typeface="Arial"/>
                <a:sym typeface="Arial"/>
              </a:rPr>
              <a:t>PERSPECTIVES:</a:t>
            </a:r>
            <a:r>
              <a:rPr sz="1547" kern="0">
                <a:solidFill>
                  <a:srgbClr val="000000"/>
                </a:solidFill>
                <a:uFill>
                  <a:solidFill>
                    <a:srgbClr val="BE1900"/>
                  </a:solidFill>
                </a:uFill>
                <a:latin typeface="Arial"/>
                <a:cs typeface="Arial"/>
                <a:sym typeface="Arial"/>
              </a:rPr>
              <a:t> </a:t>
            </a:r>
            <a:r>
              <a:rPr sz="1477" kern="0">
                <a:solidFill>
                  <a:srgbClr val="000000"/>
                </a:solidFill>
                <a:uFill>
                  <a:solidFill>
                    <a:srgbClr val="BE1900"/>
                  </a:solidFill>
                </a:uFill>
                <a:latin typeface="Arial"/>
                <a:cs typeface="Arial"/>
                <a:sym typeface="Arial"/>
              </a:rPr>
              <a:t>A particular way of under-standing a particular situation or problem</a:t>
            </a:r>
            <a:r>
              <a:rPr sz="1477" kern="0">
                <a:solidFill>
                  <a:srgbClr val="000000"/>
                </a:solidFill>
                <a:uFill>
                  <a:solidFill>
                    <a:srgbClr val="929292"/>
                  </a:solidFill>
                </a:uFill>
                <a:latin typeface="Arial"/>
                <a:cs typeface="Arial"/>
                <a:sym typeface="Arial"/>
              </a:rPr>
              <a:t/>
            </a:r>
            <a:br>
              <a:rPr sz="1477" kern="0">
                <a:solidFill>
                  <a:srgbClr val="000000"/>
                </a:solidFill>
                <a:uFill>
                  <a:solidFill>
                    <a:srgbClr val="929292"/>
                  </a:solidFill>
                </a:uFill>
                <a:latin typeface="Arial"/>
                <a:cs typeface="Arial"/>
                <a:sym typeface="Arial"/>
              </a:rPr>
            </a:br>
            <a:endParaRPr sz="1477" kern="0">
              <a:solidFill>
                <a:srgbClr val="000000"/>
              </a:solidFill>
              <a:uFill>
                <a:solidFill>
                  <a:srgbClr val="929292"/>
                </a:solidFill>
              </a:uFill>
              <a:latin typeface="Arial"/>
              <a:cs typeface="Arial"/>
              <a:sym typeface="Arial"/>
            </a:endParaRPr>
          </a:p>
          <a:p>
            <a:pPr marL="40194" marR="40649" defTabSz="643098" hangingPunct="0">
              <a:buClr>
                <a:srgbClr val="BE1900"/>
              </a:buClr>
              <a:defRPr sz="2200">
                <a:uFill>
                  <a:solidFill>
                    <a:srgbClr val="000000"/>
                  </a:solidFill>
                </a:uFill>
                <a:latin typeface="Arial"/>
                <a:ea typeface="Arial"/>
                <a:cs typeface="Arial"/>
                <a:sym typeface="Arial"/>
              </a:defRPr>
            </a:pP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kern="0">
                <a:solidFill>
                  <a:srgbClr val="000000"/>
                </a:solidFill>
                <a:uFill>
                  <a:solidFill>
                    <a:srgbClr val="000000"/>
                  </a:solidFill>
                </a:uFill>
                <a:latin typeface="Arial"/>
                <a:cs typeface="Arial"/>
                <a:sym typeface="Arial"/>
              </a:rPr>
              <a:t/>
            </a:r>
            <a:br>
              <a:rPr sz="1547" kern="0">
                <a:solidFill>
                  <a:srgbClr val="000000"/>
                </a:solidFill>
                <a:uFill>
                  <a:solidFill>
                    <a:srgbClr val="000000"/>
                  </a:solidFill>
                </a:uFill>
                <a:latin typeface="Arial"/>
                <a:cs typeface="Arial"/>
                <a:sym typeface="Arial"/>
              </a:rPr>
            </a:br>
            <a:r>
              <a:rPr sz="1547" b="1" kern="0">
                <a:solidFill>
                  <a:srgbClr val="000000"/>
                </a:solidFill>
                <a:uFill>
                  <a:solidFill>
                    <a:srgbClr val="BE1900"/>
                  </a:solidFill>
                </a:uFill>
                <a:latin typeface="Arial"/>
                <a:cs typeface="Arial"/>
                <a:sym typeface="Arial"/>
              </a:rPr>
              <a:t>HEURISTICS:</a:t>
            </a:r>
            <a:r>
              <a:rPr sz="1547" kern="0">
                <a:solidFill>
                  <a:srgbClr val="000000"/>
                </a:solidFill>
                <a:uFill>
                  <a:solidFill>
                    <a:srgbClr val="BE1900"/>
                  </a:solidFill>
                </a:uFill>
                <a:latin typeface="Arial"/>
                <a:cs typeface="Arial"/>
                <a:sym typeface="Arial"/>
              </a:rPr>
              <a:t> A particular preference in terms of how the problem should best be solved</a:t>
            </a:r>
          </a:p>
          <a:p>
            <a:pPr marL="40194" marR="40649" defTabSz="643098" hangingPunct="0">
              <a:buClr>
                <a:srgbClr val="929292"/>
              </a:buClr>
              <a:defRPr sz="2300">
                <a:uFill>
                  <a:solidFill>
                    <a:srgbClr val="929292"/>
                  </a:solidFill>
                </a:uFill>
                <a:latin typeface="Calibri"/>
                <a:ea typeface="Calibri"/>
                <a:cs typeface="Calibri"/>
                <a:sym typeface="Calibri"/>
              </a:defRPr>
            </a:pPr>
            <a:endParaRPr sz="1618" kern="0">
              <a:solidFill>
                <a:srgbClr val="000000"/>
              </a:solidFill>
              <a:uFill>
                <a:solidFill>
                  <a:srgbClr val="BE1900"/>
                </a:solidFill>
              </a:uFill>
              <a:latin typeface="Calibri"/>
              <a:cs typeface="Calibri"/>
              <a:sym typeface="Calibri"/>
            </a:endParaRPr>
          </a:p>
        </p:txBody>
      </p:sp>
      <p:pic>
        <p:nvPicPr>
          <p:cNvPr id="72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29" name="Shape 729"/>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25638292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50</a:t>
            </a:r>
          </a:p>
        </p:txBody>
      </p:sp>
      <p:pic>
        <p:nvPicPr>
          <p:cNvPr id="732" name="image.png"/>
          <p:cNvPicPr>
            <a:picLocks/>
          </p:cNvPicPr>
          <p:nvPr/>
        </p:nvPicPr>
        <p:blipFill>
          <a:blip r:embed="rId2">
            <a:extLst/>
          </a:blip>
          <a:stretch>
            <a:fillRect/>
          </a:stretch>
        </p:blipFill>
        <p:spPr>
          <a:xfrm>
            <a:off x="8256691" y="4269379"/>
            <a:ext cx="2409341" cy="2590209"/>
          </a:xfrm>
          <a:prstGeom prst="rect">
            <a:avLst/>
          </a:prstGeom>
          <a:ln w="12700">
            <a:miter lim="400000"/>
          </a:ln>
        </p:spPr>
      </p:pic>
      <p:grpSp>
        <p:nvGrpSpPr>
          <p:cNvPr id="735" name="Group 735"/>
          <p:cNvGrpSpPr/>
          <p:nvPr/>
        </p:nvGrpSpPr>
        <p:grpSpPr>
          <a:xfrm>
            <a:off x="2045771" y="785995"/>
            <a:ext cx="1636745" cy="1527330"/>
            <a:chOff x="0" y="0"/>
            <a:chExt cx="2327275" cy="2171700"/>
          </a:xfrm>
        </p:grpSpPr>
        <p:sp>
          <p:nvSpPr>
            <p:cNvPr id="733" name="Shape 733"/>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34" name="Shape 734"/>
            <p:cNvSpPr/>
            <p:nvPr/>
          </p:nvSpPr>
          <p:spPr>
            <a:xfrm>
              <a:off x="461632" y="901230"/>
              <a:ext cx="1416715"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pPr marL="12281" marR="39959" algn="ctr" defTabSz="643098" hangingPunct="0"/>
              <a:r>
                <a:rPr sz="1336" kern="0">
                  <a:solidFill>
                    <a:srgbClr val="000000"/>
                  </a:solidFill>
                </a:rPr>
                <a:t>Novozymes</a:t>
              </a:r>
            </a:p>
          </p:txBody>
        </p:sp>
      </p:grpSp>
      <p:grpSp>
        <p:nvGrpSpPr>
          <p:cNvPr id="738" name="Group 738"/>
          <p:cNvGrpSpPr/>
          <p:nvPr/>
        </p:nvGrpSpPr>
        <p:grpSpPr>
          <a:xfrm>
            <a:off x="6685951" y="953386"/>
            <a:ext cx="1636745" cy="1527331"/>
            <a:chOff x="0" y="0"/>
            <a:chExt cx="2327275" cy="2171700"/>
          </a:xfrm>
        </p:grpSpPr>
        <p:sp>
          <p:nvSpPr>
            <p:cNvPr id="736" name="Shape 736"/>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37" name="Shape 737"/>
            <p:cNvSpPr/>
            <p:nvPr/>
          </p:nvSpPr>
          <p:spPr>
            <a:xfrm>
              <a:off x="688767" y="901229"/>
              <a:ext cx="960855"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pPr marL="12281" marR="39959" algn="ctr" defTabSz="643098" hangingPunct="0"/>
              <a:r>
                <a:rPr sz="1336" kern="0">
                  <a:solidFill>
                    <a:srgbClr val="000000"/>
                  </a:solidFill>
                </a:rPr>
                <a:t>Female</a:t>
              </a:r>
            </a:p>
          </p:txBody>
        </p:sp>
      </p:grpSp>
      <p:grpSp>
        <p:nvGrpSpPr>
          <p:cNvPr id="741" name="Group 741"/>
          <p:cNvGrpSpPr/>
          <p:nvPr/>
        </p:nvGrpSpPr>
        <p:grpSpPr>
          <a:xfrm>
            <a:off x="5780920" y="3845121"/>
            <a:ext cx="1637862" cy="1527330"/>
            <a:chOff x="0" y="0"/>
            <a:chExt cx="2328863" cy="2171700"/>
          </a:xfrm>
        </p:grpSpPr>
        <p:sp>
          <p:nvSpPr>
            <p:cNvPr id="739" name="Shape 739"/>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40" name="Shape 740"/>
            <p:cNvSpPr/>
            <p:nvPr/>
          </p:nvSpPr>
          <p:spPr>
            <a:xfrm>
              <a:off x="568410" y="761431"/>
              <a:ext cx="1204741" cy="6615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Molecular</a:t>
              </a:r>
            </a:p>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biology</a:t>
              </a:r>
            </a:p>
          </p:txBody>
        </p:sp>
      </p:grpSp>
      <p:sp>
        <p:nvSpPr>
          <p:cNvPr id="742" name="Shape 742"/>
          <p:cNvSpPr/>
          <p:nvPr/>
        </p:nvSpPr>
        <p:spPr>
          <a:xfrm>
            <a:off x="2745798" y="303680"/>
            <a:ext cx="7708104" cy="4004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700" b="1">
                <a:solidFill>
                  <a:srgbClr val="BE1900"/>
                </a:solidFill>
                <a:uFill>
                  <a:solidFill>
                    <a:srgbClr val="BE1900"/>
                  </a:solidFill>
                </a:uFill>
                <a:latin typeface="Arial"/>
                <a:ea typeface="Arial"/>
                <a:cs typeface="Arial"/>
                <a:sym typeface="Arial"/>
              </a:defRPr>
            </a:lvl1pPr>
          </a:lstStyle>
          <a:p>
            <a:pPr marL="40194" marR="40649" defTabSz="643098" hangingPunct="0"/>
            <a:r>
              <a:rPr sz="2602" kern="0"/>
              <a:t>EXAMPLES OF KNOWLEDGE DOMAINS</a:t>
            </a:r>
          </a:p>
        </p:txBody>
      </p:sp>
      <p:grpSp>
        <p:nvGrpSpPr>
          <p:cNvPr id="745" name="Group 745"/>
          <p:cNvGrpSpPr/>
          <p:nvPr/>
        </p:nvGrpSpPr>
        <p:grpSpPr>
          <a:xfrm>
            <a:off x="1588019" y="3822791"/>
            <a:ext cx="1637862" cy="1527330"/>
            <a:chOff x="0" y="0"/>
            <a:chExt cx="2328863" cy="2171700"/>
          </a:xfrm>
        </p:grpSpPr>
        <p:sp>
          <p:nvSpPr>
            <p:cNvPr id="743" name="Shape 743"/>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44" name="Shape 744"/>
            <p:cNvSpPr/>
            <p:nvPr/>
          </p:nvSpPr>
          <p:spPr>
            <a:xfrm>
              <a:off x="601806" y="907580"/>
              <a:ext cx="1136362"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pPr marL="12281" marR="39959" algn="ctr" defTabSz="643098" hangingPunct="0"/>
              <a:r>
                <a:rPr sz="1336" kern="0">
                  <a:solidFill>
                    <a:srgbClr val="000000"/>
                  </a:solidFill>
                </a:rPr>
                <a:t>Denmark</a:t>
              </a:r>
            </a:p>
          </p:txBody>
        </p:sp>
      </p:grpSp>
      <p:grpSp>
        <p:nvGrpSpPr>
          <p:cNvPr id="748" name="Group 748"/>
          <p:cNvGrpSpPr/>
          <p:nvPr/>
        </p:nvGrpSpPr>
        <p:grpSpPr>
          <a:xfrm>
            <a:off x="7846574" y="3602808"/>
            <a:ext cx="1637862" cy="1527331"/>
            <a:chOff x="0" y="0"/>
            <a:chExt cx="2328863" cy="2171700"/>
          </a:xfrm>
        </p:grpSpPr>
        <p:sp>
          <p:nvSpPr>
            <p:cNvPr id="746" name="Shape 746"/>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47" name="Shape 747"/>
            <p:cNvSpPr/>
            <p:nvPr/>
          </p:nvSpPr>
          <p:spPr>
            <a:xfrm>
              <a:off x="379230" y="747143"/>
              <a:ext cx="1583105" cy="661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Generation X</a:t>
              </a:r>
            </a:p>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(1965-1980)</a:t>
              </a:r>
            </a:p>
          </p:txBody>
        </p:sp>
      </p:grpSp>
      <p:grpSp>
        <p:nvGrpSpPr>
          <p:cNvPr id="751" name="Group 751"/>
          <p:cNvGrpSpPr/>
          <p:nvPr/>
        </p:nvGrpSpPr>
        <p:grpSpPr>
          <a:xfrm>
            <a:off x="5276276" y="1000357"/>
            <a:ext cx="1637862" cy="1527330"/>
            <a:chOff x="0" y="0"/>
            <a:chExt cx="2328863" cy="2171700"/>
          </a:xfrm>
        </p:grpSpPr>
        <p:sp>
          <p:nvSpPr>
            <p:cNvPr id="749" name="Shape 749"/>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50" name="Shape 750"/>
            <p:cNvSpPr/>
            <p:nvPr/>
          </p:nvSpPr>
          <p:spPr>
            <a:xfrm>
              <a:off x="830876" y="894880"/>
              <a:ext cx="678223"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pPr marL="12281" marR="39959" algn="ctr" defTabSz="643098" hangingPunct="0"/>
              <a:r>
                <a:rPr sz="1336" kern="0">
                  <a:solidFill>
                    <a:srgbClr val="000000"/>
                  </a:solidFill>
                </a:rPr>
                <a:t>Male</a:t>
              </a:r>
            </a:p>
          </p:txBody>
        </p:sp>
      </p:grpSp>
      <p:grpSp>
        <p:nvGrpSpPr>
          <p:cNvPr id="754" name="Group 754"/>
          <p:cNvGrpSpPr/>
          <p:nvPr/>
        </p:nvGrpSpPr>
        <p:grpSpPr>
          <a:xfrm>
            <a:off x="8395133" y="2375847"/>
            <a:ext cx="1637862" cy="1527330"/>
            <a:chOff x="0" y="0"/>
            <a:chExt cx="2328863" cy="2171700"/>
          </a:xfrm>
        </p:grpSpPr>
        <p:sp>
          <p:nvSpPr>
            <p:cNvPr id="752" name="Shape 752"/>
            <p:cNvSpPr/>
            <p:nvPr/>
          </p:nvSpPr>
          <p:spPr>
            <a:xfrm>
              <a:off x="0" y="0"/>
              <a:ext cx="2328863"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53" name="Shape 753"/>
            <p:cNvSpPr/>
            <p:nvPr/>
          </p:nvSpPr>
          <p:spPr>
            <a:xfrm>
              <a:off x="365553" y="751906"/>
              <a:ext cx="1610456" cy="6615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Generation Y</a:t>
              </a:r>
            </a:p>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(1981 - 1996)</a:t>
              </a:r>
            </a:p>
          </p:txBody>
        </p:sp>
      </p:grpSp>
      <p:grpSp>
        <p:nvGrpSpPr>
          <p:cNvPr id="757" name="Group 757"/>
          <p:cNvGrpSpPr/>
          <p:nvPr/>
        </p:nvGrpSpPr>
        <p:grpSpPr>
          <a:xfrm>
            <a:off x="4614588" y="4589382"/>
            <a:ext cx="1636745" cy="1527331"/>
            <a:chOff x="0" y="0"/>
            <a:chExt cx="2327275" cy="2171700"/>
          </a:xfrm>
        </p:grpSpPr>
        <p:sp>
          <p:nvSpPr>
            <p:cNvPr id="755" name="Shape 755"/>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56" name="Shape 756"/>
            <p:cNvSpPr/>
            <p:nvPr/>
          </p:nvSpPr>
          <p:spPr>
            <a:xfrm>
              <a:off x="378782" y="748730"/>
              <a:ext cx="1580824" cy="661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Business</a:t>
              </a:r>
            </a:p>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Development</a:t>
              </a:r>
            </a:p>
          </p:txBody>
        </p:sp>
      </p:grpSp>
      <p:grpSp>
        <p:nvGrpSpPr>
          <p:cNvPr id="760" name="Group 760"/>
          <p:cNvGrpSpPr/>
          <p:nvPr/>
        </p:nvGrpSpPr>
        <p:grpSpPr>
          <a:xfrm>
            <a:off x="2644872" y="1788802"/>
            <a:ext cx="1636745" cy="1527331"/>
            <a:chOff x="0" y="0"/>
            <a:chExt cx="2327275" cy="2171700"/>
          </a:xfrm>
        </p:grpSpPr>
        <p:sp>
          <p:nvSpPr>
            <p:cNvPr id="758" name="Shape 758"/>
            <p:cNvSpPr/>
            <p:nvPr/>
          </p:nvSpPr>
          <p:spPr>
            <a:xfrm>
              <a:off x="0" y="0"/>
              <a:ext cx="2327275"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59" name="Shape 759"/>
            <p:cNvSpPr/>
            <p:nvPr/>
          </p:nvSpPr>
          <p:spPr>
            <a:xfrm>
              <a:off x="203928" y="748730"/>
              <a:ext cx="1943232" cy="661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95" tIns="26795" rIns="26795" bIns="26795" numCol="1" anchor="ctr">
              <a:spAutoFit/>
            </a:bodyPr>
            <a:lstStyle/>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Copenhagen</a:t>
              </a:r>
            </a:p>
            <a:p>
              <a:pPr marL="12281" marR="39959" algn="ctr" defTabSz="643098" hangingPunct="0">
                <a:buClr>
                  <a:srgbClr val="929292"/>
                </a:buClr>
                <a:defRPr sz="1900">
                  <a:uFill>
                    <a:solidFill>
                      <a:srgbClr val="929292"/>
                    </a:solidFill>
                  </a:uFill>
                  <a:latin typeface="Arial"/>
                  <a:ea typeface="Arial"/>
                  <a:cs typeface="Arial"/>
                  <a:sym typeface="Arial"/>
                </a:defRPr>
              </a:pPr>
              <a:r>
                <a:rPr sz="1336" kern="0">
                  <a:solidFill>
                    <a:srgbClr val="000000"/>
                  </a:solidFill>
                  <a:uFill>
                    <a:solidFill>
                      <a:srgbClr val="929292"/>
                    </a:solidFill>
                  </a:uFill>
                  <a:latin typeface="Arial"/>
                  <a:cs typeface="Arial"/>
                  <a:sym typeface="Arial"/>
                </a:rPr>
                <a:t>Business School</a:t>
              </a:r>
            </a:p>
          </p:txBody>
        </p:sp>
      </p:grpSp>
      <p:grpSp>
        <p:nvGrpSpPr>
          <p:cNvPr id="763" name="Group 763"/>
          <p:cNvGrpSpPr/>
          <p:nvPr/>
        </p:nvGrpSpPr>
        <p:grpSpPr>
          <a:xfrm>
            <a:off x="2348335" y="4945215"/>
            <a:ext cx="1750624" cy="1527331"/>
            <a:chOff x="0" y="0"/>
            <a:chExt cx="2489200" cy="2171700"/>
          </a:xfrm>
        </p:grpSpPr>
        <p:sp>
          <p:nvSpPr>
            <p:cNvPr id="761" name="Shape 761"/>
            <p:cNvSpPr/>
            <p:nvPr/>
          </p:nvSpPr>
          <p:spPr>
            <a:xfrm>
              <a:off x="0" y="0"/>
              <a:ext cx="2489200" cy="2171700"/>
            </a:xfrm>
            <a:prstGeom prst="ellipse">
              <a:avLst/>
            </a:prstGeom>
            <a:solidFill>
              <a:srgbClr val="E1E1E1"/>
            </a:solidFill>
            <a:ln w="63500" cap="flat">
              <a:solidFill>
                <a:srgbClr val="BE1900">
                  <a:alpha val="98037"/>
                </a:srgbClr>
              </a:solidFill>
              <a:prstDash val="solid"/>
              <a:round/>
            </a:ln>
            <a:effectLst>
              <a:outerShdw blurRad="520700" dist="38100" dir="18179960" rotWithShape="0">
                <a:srgbClr val="BE1900">
                  <a:alpha val="49000"/>
                </a:srgbClr>
              </a:outerShdw>
            </a:effectLst>
          </p:spPr>
          <p:txBody>
            <a:bodyPr wrap="square" lIns="35727" tIns="35727" rIns="35727" bIns="35727" numCol="1" anchor="ctr">
              <a:noAutofit/>
            </a:bodyP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762" name="Shape 762"/>
            <p:cNvSpPr/>
            <p:nvPr/>
          </p:nvSpPr>
          <p:spPr>
            <a:xfrm>
              <a:off x="502443" y="896467"/>
              <a:ext cx="1498601" cy="3692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95" tIns="26795" rIns="26795" bIns="26795" numCol="1" anchor="ctr">
              <a:spAutoFit/>
            </a:bodyPr>
            <a:lstStyle>
              <a:lvl1pPr marL="17462" marR="56816" defTabSz="914400">
                <a:buClr>
                  <a:srgbClr val="929292"/>
                </a:buClr>
                <a:buFont typeface="Century Gothic"/>
                <a:defRPr sz="1900">
                  <a:uFill>
                    <a:solidFill>
                      <a:srgbClr val="929292"/>
                    </a:solidFill>
                  </a:uFill>
                  <a:latin typeface="Arial"/>
                  <a:ea typeface="Arial"/>
                  <a:cs typeface="Arial"/>
                  <a:sym typeface="Arial"/>
                </a:defRPr>
              </a:lvl1pPr>
            </a:lstStyle>
            <a:p>
              <a:pPr marL="12281" marR="39959" algn="ctr" defTabSz="643098" hangingPunct="0"/>
              <a:r>
                <a:rPr sz="1336" kern="0">
                  <a:solidFill>
                    <a:srgbClr val="000000"/>
                  </a:solidFill>
                </a:rPr>
                <a:t>China</a:t>
              </a:r>
            </a:p>
          </p:txBody>
        </p:sp>
      </p:grpSp>
      <p:pic>
        <p:nvPicPr>
          <p:cNvPr id="764"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65" name="Shape 765"/>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3742179953"/>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7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7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7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7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7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animBg="1" advAuto="0"/>
      <p:bldP spid="738" grpId="0" animBg="1" advAuto="0"/>
      <p:bldP spid="741" grpId="0" animBg="1" advAuto="0"/>
      <p:bldP spid="745" grpId="0" animBg="1" advAuto="0"/>
      <p:bldP spid="748" grpId="0" animBg="1" advAuto="0"/>
      <p:bldP spid="751" grpId="0" animBg="1" advAuto="0"/>
      <p:bldP spid="754" grpId="0" animBg="1" advAuto="0"/>
      <p:bldP spid="757" grpId="0" animBg="1" advAuto="0"/>
      <p:bldP spid="760" grpId="0" animBg="1" advAuto="0"/>
      <p:bldP spid="763"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768" name="Shape 768"/>
          <p:cNvSpPr>
            <a:spLocks noGrp="1"/>
          </p:cNvSpPr>
          <p:nvPr>
            <p:ph type="body" idx="1"/>
          </p:nvPr>
        </p:nvSpPr>
        <p:spPr>
          <a:xfrm>
            <a:off x="1700783" y="1675624"/>
            <a:ext cx="8690597" cy="4527011"/>
          </a:xfrm>
          <a:prstGeom prst="rect">
            <a:avLst/>
          </a:prstGeom>
        </p:spPr>
        <p:txBody>
          <a:bodyPr/>
          <a:lstStyle/>
          <a:p>
            <a:pPr marL="371482" marR="81300" indent="-342900">
              <a:lnSpc>
                <a:spcPct val="120000"/>
              </a:lnSpc>
              <a:buClr>
                <a:srgbClr val="BE1900"/>
              </a:buClr>
              <a:buSzPct val="127999"/>
              <a:defRPr sz="2400" b="1"/>
            </a:pPr>
            <a:r>
              <a:rPr sz="2000" dirty="0" smtClean="0">
                <a:uFill>
                  <a:solidFill>
                    <a:srgbClr val="606060"/>
                  </a:solidFill>
                </a:uFill>
              </a:rPr>
              <a:t>WHEN </a:t>
            </a:r>
            <a:r>
              <a:rPr sz="2000" dirty="0">
                <a:uFill>
                  <a:solidFill>
                    <a:srgbClr val="606060"/>
                  </a:solidFill>
                </a:uFill>
              </a:rPr>
              <a:t>WE COLLABORATE WITH OTHERS IN GROUPS - OFTEN, A FEW KNOWLEDGE DOMAINS ARE ALLOWED TO DOMINATE </a:t>
            </a:r>
            <a:r>
              <a:rPr sz="2000" dirty="0">
                <a:solidFill>
                  <a:srgbClr val="CD0000"/>
                </a:solidFill>
                <a:uFill>
                  <a:solidFill>
                    <a:srgbClr val="606060"/>
                  </a:solidFill>
                </a:uFill>
              </a:rPr>
              <a:t>(HOMOGENEITY)</a:t>
            </a:r>
            <a:r>
              <a:rPr sz="2000" dirty="0">
                <a:uFill>
                  <a:solidFill>
                    <a:srgbClr val="606060"/>
                  </a:solidFill>
                </a:uFill>
              </a:rPr>
              <a:t> </a:t>
            </a:r>
            <a:r>
              <a:rPr sz="2000" dirty="0">
                <a:uFill>
                  <a:solidFill>
                    <a:srgbClr val="929292"/>
                  </a:solidFill>
                </a:uFill>
              </a:rPr>
              <a:t>=&gt;</a:t>
            </a:r>
            <a:endParaRPr sz="2000" dirty="0">
              <a:uFill>
                <a:solidFill>
                  <a:srgbClr val="606060"/>
                </a:solidFill>
              </a:uFill>
            </a:endParaRP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search for information</a:t>
            </a:r>
          </a:p>
          <a:p>
            <a:pPr marL="1421959" lvl="2" indent="-267957">
              <a:lnSpc>
                <a:spcPct val="120000"/>
              </a:lnSpc>
              <a:spcBef>
                <a:spcPts val="492"/>
              </a:spcBef>
              <a:buClr>
                <a:srgbClr val="BE1900"/>
              </a:buClr>
              <a:buFont typeface="Helvetica"/>
              <a:defRPr sz="2400">
                <a:uFill>
                  <a:solidFill>
                    <a:srgbClr val="929292"/>
                  </a:solidFill>
                </a:uFill>
              </a:defRPr>
            </a:pPr>
            <a:r>
              <a:rPr sz="2000" dirty="0"/>
              <a:t>Limited discussion of alternatives</a:t>
            </a:r>
          </a:p>
          <a:p>
            <a:pPr marL="1421959" lvl="2" indent="-267957">
              <a:lnSpc>
                <a:spcPct val="120000"/>
              </a:lnSpc>
              <a:spcBef>
                <a:spcPts val="492"/>
              </a:spcBef>
              <a:buClr>
                <a:srgbClr val="BE1900"/>
              </a:buClr>
              <a:buFont typeface="Helvetica"/>
              <a:defRPr sz="2400">
                <a:uFill>
                  <a:solidFill>
                    <a:srgbClr val="929292"/>
                  </a:solidFill>
                </a:uFill>
              </a:defRPr>
            </a:pPr>
            <a:r>
              <a:rPr sz="2000" dirty="0"/>
              <a:t>Faulty decision-making and biased problem solving</a:t>
            </a:r>
            <a:br>
              <a:rPr sz="2000" dirty="0"/>
            </a:br>
            <a:endParaRPr sz="2000" dirty="0"/>
          </a:p>
          <a:p>
            <a:pPr marL="1475551" marR="40650" lvl="7" indent="-160774" defTabSz="911055">
              <a:lnSpc>
                <a:spcPct val="120000"/>
              </a:lnSpc>
              <a:spcBef>
                <a:spcPts val="492"/>
              </a:spcBef>
              <a:buClr>
                <a:srgbClr val="BE1900"/>
              </a:buClr>
              <a:buSzPct val="100000"/>
              <a:buFont typeface="Helvetica"/>
              <a:buChar char="–"/>
              <a:defRPr sz="2400">
                <a:uFill>
                  <a:solidFill>
                    <a:srgbClr val="929292"/>
                  </a:solidFill>
                </a:uFill>
                <a:latin typeface="Arial"/>
                <a:ea typeface="Arial"/>
                <a:cs typeface="Arial"/>
                <a:sym typeface="Arial"/>
              </a:defRPr>
            </a:pPr>
            <a:r>
              <a:rPr sz="2000" dirty="0"/>
              <a:t>       </a:t>
            </a:r>
            <a:r>
              <a:rPr sz="2000" b="1" dirty="0"/>
              <a:t>and that is because…</a:t>
            </a:r>
            <a:r>
              <a:rPr sz="2000" dirty="0"/>
              <a:t/>
            </a:r>
            <a:br>
              <a:rPr sz="2000" dirty="0"/>
            </a:br>
            <a:endParaRPr sz="2000" dirty="0"/>
          </a:p>
          <a:p>
            <a:pPr marL="1421959" lvl="2" indent="-267957">
              <a:lnSpc>
                <a:spcPct val="120000"/>
              </a:lnSpc>
              <a:spcBef>
                <a:spcPts val="492"/>
              </a:spcBef>
              <a:buClr>
                <a:srgbClr val="BE1900"/>
              </a:buClr>
              <a:buFont typeface="Helvetica"/>
              <a:defRPr sz="2400">
                <a:uFill>
                  <a:solidFill>
                    <a:srgbClr val="929292"/>
                  </a:solidFill>
                </a:uFill>
              </a:defRPr>
            </a:pPr>
            <a:r>
              <a:rPr sz="2000" dirty="0"/>
              <a:t>Group relations become more important than the result (R vs R)</a:t>
            </a:r>
          </a:p>
          <a:p>
            <a:pPr marL="1421959" lvl="2" indent="-267957">
              <a:lnSpc>
                <a:spcPct val="120000"/>
              </a:lnSpc>
              <a:spcBef>
                <a:spcPts val="492"/>
              </a:spcBef>
              <a:buClr>
                <a:srgbClr val="BE1900"/>
              </a:buClr>
              <a:buFont typeface="Helvetica"/>
              <a:defRPr sz="2400">
                <a:uFill>
                  <a:solidFill>
                    <a:srgbClr val="929292"/>
                  </a:solidFill>
                </a:uFill>
              </a:defRPr>
            </a:pPr>
            <a:r>
              <a:rPr sz="2000" dirty="0"/>
              <a:t>AVAILABILITY of knowledge domains ≠ USE</a:t>
            </a:r>
          </a:p>
        </p:txBody>
      </p:sp>
      <p:sp>
        <p:nvSpPr>
          <p:cNvPr id="769" name="Shape 769"/>
          <p:cNvSpPr/>
          <p:nvPr/>
        </p:nvSpPr>
        <p:spPr>
          <a:xfrm>
            <a:off x="2745798" y="455520"/>
            <a:ext cx="7699172" cy="6926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602" b="1" kern="0">
                <a:solidFill>
                  <a:srgbClr val="BE1900"/>
                </a:solidFill>
                <a:uFill>
                  <a:solidFill>
                    <a:srgbClr val="BE1900"/>
                  </a:solidFill>
                </a:uFill>
                <a:latin typeface="Arial"/>
                <a:cs typeface="Arial"/>
                <a:sym typeface="Arial"/>
              </a:rPr>
              <a:t>BUT UNFORTUNATELY, ALL TOO OFTEN!</a:t>
            </a:r>
            <a:br>
              <a:rPr sz="2602" b="1" kern="0">
                <a:solidFill>
                  <a:srgbClr val="BE1900"/>
                </a:solidFill>
                <a:uFill>
                  <a:solidFill>
                    <a:srgbClr val="BE1900"/>
                  </a:solidFill>
                </a:uFill>
                <a:latin typeface="Arial"/>
                <a:cs typeface="Arial"/>
                <a:sym typeface="Arial"/>
              </a:rPr>
            </a:br>
            <a:r>
              <a:rPr sz="1899" b="1" kern="0">
                <a:solidFill>
                  <a:srgbClr val="000000"/>
                </a:solidFill>
                <a:uFill>
                  <a:solidFill>
                    <a:srgbClr val="929292"/>
                  </a:solidFill>
                </a:uFill>
                <a:latin typeface="Arial"/>
                <a:cs typeface="Arial"/>
                <a:sym typeface="Arial"/>
              </a:rPr>
              <a:t>Homogeneity</a:t>
            </a:r>
          </a:p>
        </p:txBody>
      </p:sp>
      <p:pic>
        <p:nvPicPr>
          <p:cNvPr id="770"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771" name="Shape 771"/>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1136350568"/>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6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6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768">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76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768">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768">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768">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7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3" name="Shape 773"/>
          <p:cNvSpPr/>
          <p:nvPr/>
        </p:nvSpPr>
        <p:spPr>
          <a:xfrm>
            <a:off x="2208106" y="457306"/>
            <a:ext cx="8256912" cy="7793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algn="r" defTabSz="914628" hangingPunct="0">
              <a:buClr>
                <a:srgbClr val="549664"/>
              </a:buClr>
              <a:defRPr sz="4200">
                <a:solidFill>
                  <a:srgbClr val="BE1900"/>
                </a:solidFill>
                <a:uFill>
                  <a:solidFill>
                    <a:srgbClr val="BE1900"/>
                  </a:solidFill>
                </a:uFill>
                <a:latin typeface="FlamaSemicondensed-Basic"/>
                <a:ea typeface="FlamaSemicondensed-Basic"/>
                <a:cs typeface="FlamaSemicondensed-Basic"/>
                <a:sym typeface="FlamaSemicondensed-Basic"/>
              </a:defRPr>
            </a:pPr>
            <a:r>
              <a:rPr sz="2954" kern="0">
                <a:solidFill>
                  <a:srgbClr val="BE1900"/>
                </a:solidFill>
                <a:uFill>
                  <a:solidFill>
                    <a:srgbClr val="BE1900"/>
                  </a:solidFill>
                </a:uFill>
                <a:latin typeface="FlamaSemicondensed-Basic"/>
                <a:sym typeface="FlamaSemicondensed-Basic"/>
              </a:rPr>
              <a:t>FIVE LEVELS OF DIVERSITY</a:t>
            </a:r>
          </a:p>
          <a:p>
            <a:pPr marL="39697" algn="r" defTabSz="914628" hangingPunct="0">
              <a:buClr>
                <a:srgbClr val="000000"/>
              </a:buClr>
              <a:defRPr sz="3000">
                <a:uFill>
                  <a:solidFill>
                    <a:srgbClr val="000000"/>
                  </a:solidFill>
                </a:uFill>
                <a:latin typeface="FlamaSemicondensed-Medium"/>
                <a:ea typeface="FlamaSemicondensed-Medium"/>
                <a:cs typeface="FlamaSemicondensed-Medium"/>
                <a:sym typeface="FlamaSemicondensed-Medium"/>
              </a:defRPr>
            </a:pPr>
            <a:r>
              <a:rPr sz="2110" kern="0">
                <a:solidFill>
                  <a:srgbClr val="000000"/>
                </a:solidFill>
                <a:uFill>
                  <a:solidFill>
                    <a:srgbClr val="000000"/>
                  </a:solidFill>
                </a:uFill>
                <a:latin typeface="FlamaSemicondensed-Medium"/>
                <a:sym typeface="FlamaSemicondensed-Medium"/>
              </a:rPr>
              <a:t>Diversity impacts innovation capacity at each level</a:t>
            </a:r>
          </a:p>
        </p:txBody>
      </p:sp>
      <p:sp>
        <p:nvSpPr>
          <p:cNvPr id="774" name="Shape 774"/>
          <p:cNvSpPr/>
          <p:nvPr/>
        </p:nvSpPr>
        <p:spPr>
          <a:xfrm>
            <a:off x="5404484"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grpSp>
        <p:nvGrpSpPr>
          <p:cNvPr id="807" name="Group 807"/>
          <p:cNvGrpSpPr/>
          <p:nvPr/>
        </p:nvGrpSpPr>
        <p:grpSpPr>
          <a:xfrm>
            <a:off x="-2367368" y="1053649"/>
            <a:ext cx="13846916" cy="10901360"/>
            <a:chOff x="0" y="-143317"/>
            <a:chExt cx="19688832" cy="15500567"/>
          </a:xfrm>
        </p:grpSpPr>
        <p:sp>
          <p:nvSpPr>
            <p:cNvPr id="775" name="Shape 775"/>
            <p:cNvSpPr/>
            <p:nvPr/>
          </p:nvSpPr>
          <p:spPr>
            <a:xfrm>
              <a:off x="0" y="14995986"/>
              <a:ext cx="19688833" cy="3612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t">
              <a:noAutofit/>
            </a:bodyPr>
            <a:lstStyle>
              <a:lvl1pPr marL="57799" marR="57799" defTabSz="1295400">
                <a:defRPr sz="800">
                  <a:solidFill>
                    <a:srgbClr val="BE1900"/>
                  </a:solidFill>
                  <a:uFill>
                    <a:solidFill>
                      <a:srgbClr val="000000"/>
                    </a:solidFill>
                  </a:uFill>
                  <a:latin typeface="Flama Semicondensed"/>
                  <a:ea typeface="Flama Semicondensed"/>
                  <a:cs typeface="Flama Semicondensed"/>
                  <a:sym typeface="Flama Semicondensed"/>
                </a:defRPr>
              </a:lvl1pPr>
            </a:lstStyle>
            <a:p>
              <a:pPr marL="40650" marR="40650" algn="ctr" defTabSz="911055" hangingPunct="0"/>
              <a:r>
                <a:rPr sz="563" kern="0"/>
                <a:t>2014 © INNOVERSITY COPENHAGEN</a:t>
              </a:r>
            </a:p>
          </p:txBody>
        </p:sp>
        <p:grpSp>
          <p:nvGrpSpPr>
            <p:cNvPr id="789" name="Group 789"/>
            <p:cNvGrpSpPr/>
            <p:nvPr/>
          </p:nvGrpSpPr>
          <p:grpSpPr>
            <a:xfrm>
              <a:off x="4112795" y="-143318"/>
              <a:ext cx="11463243" cy="15120185"/>
              <a:chOff x="-10142" y="-16433"/>
              <a:chExt cx="11463242" cy="15120184"/>
            </a:xfrm>
          </p:grpSpPr>
          <p:pic>
            <p:nvPicPr>
              <p:cNvPr id="776" name="Billede 775"/>
              <p:cNvPicPr>
                <a:picLocks/>
              </p:cNvPicPr>
              <p:nvPr/>
            </p:nvPicPr>
            <p:blipFill>
              <a:blip r:embed="rId3">
                <a:extLst/>
              </a:blip>
              <a:stretch>
                <a:fillRect/>
              </a:stretch>
            </p:blipFill>
            <p:spPr>
              <a:xfrm>
                <a:off x="-10143" y="-16434"/>
                <a:ext cx="11463244" cy="15120185"/>
              </a:xfrm>
              <a:prstGeom prst="rect">
                <a:avLst/>
              </a:prstGeom>
              <a:effectLst/>
            </p:spPr>
          </p:pic>
          <p:pic>
            <p:nvPicPr>
              <p:cNvPr id="778" name="Billede 777"/>
              <p:cNvPicPr>
                <a:picLocks/>
              </p:cNvPicPr>
              <p:nvPr/>
            </p:nvPicPr>
            <p:blipFill>
              <a:blip r:embed="rId4">
                <a:extLst/>
              </a:blip>
              <a:stretch>
                <a:fillRect/>
              </a:stretch>
            </p:blipFill>
            <p:spPr>
              <a:xfrm>
                <a:off x="4054268" y="4194499"/>
                <a:ext cx="3456590" cy="101601"/>
              </a:xfrm>
              <a:prstGeom prst="rect">
                <a:avLst/>
              </a:prstGeom>
              <a:effectLst/>
            </p:spPr>
          </p:pic>
          <p:pic>
            <p:nvPicPr>
              <p:cNvPr id="780" name="Billede 779"/>
              <p:cNvPicPr>
                <a:picLocks/>
              </p:cNvPicPr>
              <p:nvPr/>
            </p:nvPicPr>
            <p:blipFill>
              <a:blip r:embed="rId5">
                <a:extLst/>
              </a:blip>
              <a:stretch>
                <a:fillRect/>
              </a:stretch>
            </p:blipFill>
            <p:spPr>
              <a:xfrm>
                <a:off x="3325843" y="5497574"/>
                <a:ext cx="4701111" cy="101601"/>
              </a:xfrm>
              <a:prstGeom prst="rect">
                <a:avLst/>
              </a:prstGeom>
              <a:effectLst/>
            </p:spPr>
          </p:pic>
          <p:pic>
            <p:nvPicPr>
              <p:cNvPr id="782" name="Billede 781"/>
              <p:cNvPicPr>
                <a:picLocks/>
              </p:cNvPicPr>
              <p:nvPr/>
            </p:nvPicPr>
            <p:blipFill>
              <a:blip r:embed="rId6">
                <a:extLst/>
              </a:blip>
              <a:stretch>
                <a:fillRect/>
              </a:stretch>
            </p:blipFill>
            <p:spPr>
              <a:xfrm>
                <a:off x="1430021" y="10835834"/>
                <a:ext cx="8582916" cy="101601"/>
              </a:xfrm>
              <a:prstGeom prst="rect">
                <a:avLst/>
              </a:prstGeom>
              <a:effectLst/>
            </p:spPr>
          </p:pic>
          <p:pic>
            <p:nvPicPr>
              <p:cNvPr id="784" name="Billede 783"/>
              <p:cNvPicPr>
                <a:picLocks/>
              </p:cNvPicPr>
              <p:nvPr/>
            </p:nvPicPr>
            <p:blipFill>
              <a:blip r:embed="rId7">
                <a:extLst/>
              </a:blip>
              <a:stretch>
                <a:fillRect/>
              </a:stretch>
            </p:blipFill>
            <p:spPr>
              <a:xfrm>
                <a:off x="730783" y="12143129"/>
                <a:ext cx="9739253" cy="101601"/>
              </a:xfrm>
              <a:prstGeom prst="rect">
                <a:avLst/>
              </a:prstGeom>
              <a:effectLst/>
            </p:spPr>
          </p:pic>
          <p:sp>
            <p:nvSpPr>
              <p:cNvPr id="786" name="Shape 786"/>
              <p:cNvSpPr/>
              <p:nvPr/>
            </p:nvSpPr>
            <p:spPr>
              <a:xfrm>
                <a:off x="4457095" y="1480690"/>
                <a:ext cx="2528767" cy="15466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Individual</a:t>
                </a:r>
              </a:p>
              <a:p>
                <a:pPr algn="ctr" defTabSz="321549" hangingPunct="0">
                  <a:defRPr sz="2200">
                    <a:latin typeface="Flama Semicondensed"/>
                    <a:ea typeface="Flama Semicondensed"/>
                    <a:cs typeface="Flama Semicondensed"/>
                    <a:sym typeface="Flama Semicondensed"/>
                  </a:defRPr>
                </a:pPr>
                <a:r>
                  <a:rPr sz="1547" kern="0">
                    <a:solidFill>
                      <a:srgbClr val="000000"/>
                    </a:solidFill>
                    <a:latin typeface="Flama Semicondensed"/>
                    <a:sym typeface="Flama Semicondensed"/>
                  </a:rPr>
                  <a:t>diversity</a:t>
                </a:r>
              </a:p>
            </p:txBody>
          </p:sp>
          <p:sp>
            <p:nvSpPr>
              <p:cNvPr id="787" name="Shape 787"/>
              <p:cNvSpPr/>
              <p:nvPr/>
            </p:nvSpPr>
            <p:spPr>
              <a:xfrm>
                <a:off x="3382233" y="3110678"/>
                <a:ext cx="4678491" cy="11133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Advisory network</a:t>
                </a:r>
              </a:p>
            </p:txBody>
          </p:sp>
          <p:sp>
            <p:nvSpPr>
              <p:cNvPr id="788" name="Shape 788"/>
              <p:cNvSpPr/>
              <p:nvPr/>
            </p:nvSpPr>
            <p:spPr>
              <a:xfrm>
                <a:off x="1941492" y="5788613"/>
                <a:ext cx="7559973" cy="873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Organisational diversity</a:t>
                </a:r>
              </a:p>
            </p:txBody>
          </p:sp>
        </p:grpSp>
        <p:pic>
          <p:nvPicPr>
            <p:cNvPr id="790" name="Billede 789"/>
            <p:cNvPicPr>
              <a:picLocks/>
            </p:cNvPicPr>
            <p:nvPr/>
          </p:nvPicPr>
          <p:blipFill>
            <a:blip r:embed="rId8">
              <a:extLst/>
            </a:blip>
            <a:stretch>
              <a:fillRect/>
            </a:stretch>
          </p:blipFill>
          <p:spPr>
            <a:xfrm>
              <a:off x="8671656" y="2751078"/>
              <a:ext cx="2209956" cy="101601"/>
            </a:xfrm>
            <a:prstGeom prst="rect">
              <a:avLst/>
            </a:prstGeom>
            <a:effectLst/>
          </p:spPr>
        </p:pic>
        <p:sp>
          <p:nvSpPr>
            <p:cNvPr id="792" name="Shape 792"/>
            <p:cNvSpPr/>
            <p:nvPr/>
          </p:nvSpPr>
          <p:spPr>
            <a:xfrm>
              <a:off x="5738059" y="4371804"/>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400">
                  <a:latin typeface="Flama Semicondensed"/>
                  <a:ea typeface="Flama Semicondensed"/>
                  <a:cs typeface="Flama Semicondensed"/>
                  <a:sym typeface="Flama Semicondensed"/>
                </a:defRPr>
              </a:lvl1pPr>
            </a:lstStyle>
            <a:p>
              <a:pPr algn="ctr" defTabSz="321549" hangingPunct="0"/>
              <a:r>
                <a:rPr sz="1688" kern="0">
                  <a:solidFill>
                    <a:srgbClr val="000000"/>
                  </a:solidFill>
                </a:rPr>
                <a:t>Group diversity</a:t>
              </a:r>
            </a:p>
          </p:txBody>
        </p:sp>
        <p:pic>
          <p:nvPicPr>
            <p:cNvPr id="793" name="Billede 792"/>
            <p:cNvPicPr>
              <a:picLocks/>
            </p:cNvPicPr>
            <p:nvPr/>
          </p:nvPicPr>
          <p:blipFill>
            <a:blip r:embed="rId9">
              <a:extLst/>
            </a:blip>
            <a:stretch>
              <a:fillRect/>
            </a:stretch>
          </p:blipFill>
          <p:spPr>
            <a:xfrm>
              <a:off x="6788134" y="6532152"/>
              <a:ext cx="5820960" cy="101601"/>
            </a:xfrm>
            <a:prstGeom prst="rect">
              <a:avLst/>
            </a:prstGeom>
            <a:effectLst/>
          </p:spPr>
        </p:pic>
        <p:sp>
          <p:nvSpPr>
            <p:cNvPr id="795" name="Shape 795"/>
            <p:cNvSpPr/>
            <p:nvPr/>
          </p:nvSpPr>
          <p:spPr>
            <a:xfrm>
              <a:off x="5805840" y="6693791"/>
              <a:ext cx="8077152"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lvl1pPr defTabSz="457200">
                <a:defRPr sz="2600">
                  <a:latin typeface="Flama Semicondensed"/>
                  <a:ea typeface="Flama Semicondensed"/>
                  <a:cs typeface="Flama Semicondensed"/>
                  <a:sym typeface="Flama Semicondensed"/>
                </a:defRPr>
              </a:lvl1pPr>
            </a:lstStyle>
            <a:p>
              <a:pPr algn="ctr" defTabSz="321549" hangingPunct="0"/>
              <a:r>
                <a:rPr sz="1829" kern="0">
                  <a:solidFill>
                    <a:srgbClr val="000000"/>
                  </a:solidFill>
                </a:rPr>
                <a:t>External diversity</a:t>
              </a:r>
            </a:p>
          </p:txBody>
        </p:sp>
        <p:pic>
          <p:nvPicPr>
            <p:cNvPr id="796" name="Billede 795"/>
            <p:cNvPicPr>
              <a:picLocks/>
            </p:cNvPicPr>
            <p:nvPr/>
          </p:nvPicPr>
          <p:blipFill>
            <a:blip r:embed="rId10">
              <a:extLst/>
            </a:blip>
            <a:stretch>
              <a:fillRect/>
            </a:stretch>
          </p:blipFill>
          <p:spPr>
            <a:xfrm>
              <a:off x="6788134" y="7752226"/>
              <a:ext cx="6363756" cy="101601"/>
            </a:xfrm>
            <a:prstGeom prst="rect">
              <a:avLst/>
            </a:prstGeom>
            <a:effectLst/>
          </p:spPr>
        </p:pic>
        <p:pic>
          <p:nvPicPr>
            <p:cNvPr id="798" name="Billede 797"/>
            <p:cNvPicPr>
              <a:picLocks/>
            </p:cNvPicPr>
            <p:nvPr/>
          </p:nvPicPr>
          <p:blipFill>
            <a:blip r:embed="rId11">
              <a:extLst/>
            </a:blip>
            <a:stretch>
              <a:fillRect/>
            </a:stretch>
          </p:blipFill>
          <p:spPr>
            <a:xfrm>
              <a:off x="6243424" y="9233797"/>
              <a:ext cx="7066421" cy="101601"/>
            </a:xfrm>
            <a:prstGeom prst="rect">
              <a:avLst/>
            </a:prstGeom>
            <a:effectLst/>
          </p:spPr>
        </p:pic>
        <p:sp>
          <p:nvSpPr>
            <p:cNvPr id="800" name="Shape 800"/>
            <p:cNvSpPr/>
            <p:nvPr/>
          </p:nvSpPr>
          <p:spPr>
            <a:xfrm>
              <a:off x="5805840" y="8017171"/>
              <a:ext cx="8077152"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whole company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Across national sites, units and departments</a:t>
              </a:r>
            </a:p>
          </p:txBody>
        </p:sp>
        <p:sp>
          <p:nvSpPr>
            <p:cNvPr id="801" name="Shape 801"/>
            <p:cNvSpPr/>
            <p:nvPr/>
          </p:nvSpPr>
          <p:spPr>
            <a:xfrm>
              <a:off x="5738059" y="9619206"/>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External diversity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Customers  &amp; stakeholders</a:t>
              </a:r>
            </a:p>
          </p:txBody>
        </p:sp>
        <p:sp>
          <p:nvSpPr>
            <p:cNvPr id="802" name="Shape 802"/>
            <p:cNvSpPr/>
            <p:nvPr/>
          </p:nvSpPr>
          <p:spPr>
            <a:xfrm>
              <a:off x="5738059" y="10942587"/>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city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Your local and regional area</a:t>
              </a:r>
            </a:p>
          </p:txBody>
        </p:sp>
        <p:sp>
          <p:nvSpPr>
            <p:cNvPr id="803" name="Shape 803"/>
            <p:cNvSpPr/>
            <p:nvPr/>
          </p:nvSpPr>
          <p:spPr>
            <a:xfrm>
              <a:off x="5738059" y="12325791"/>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The country </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national level</a:t>
              </a:r>
            </a:p>
          </p:txBody>
        </p:sp>
        <p:pic>
          <p:nvPicPr>
            <p:cNvPr id="804" name="Billede 803"/>
            <p:cNvPicPr>
              <a:picLocks/>
            </p:cNvPicPr>
            <p:nvPr/>
          </p:nvPicPr>
          <p:blipFill>
            <a:blip r:embed="rId12">
              <a:extLst/>
            </a:blip>
            <a:stretch>
              <a:fillRect/>
            </a:stretch>
          </p:blipFill>
          <p:spPr>
            <a:xfrm>
              <a:off x="4149881" y="13433001"/>
              <a:ext cx="11389071" cy="101601"/>
            </a:xfrm>
            <a:prstGeom prst="rect">
              <a:avLst/>
            </a:prstGeom>
            <a:effectLst/>
          </p:spPr>
        </p:pic>
        <p:sp>
          <p:nvSpPr>
            <p:cNvPr id="806" name="Shape 806"/>
            <p:cNvSpPr/>
            <p:nvPr/>
          </p:nvSpPr>
          <p:spPr>
            <a:xfrm>
              <a:off x="5738059" y="13708994"/>
              <a:ext cx="8077151" cy="932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27" tIns="35727" rIns="35727" bIns="35727" numCol="1" anchor="ctr">
              <a:noAutofit/>
            </a:bodyPr>
            <a:lstStyle/>
            <a:p>
              <a:pPr algn="ctr" defTabSz="321549" hangingPunct="0">
                <a:defRPr sz="1500" b="1">
                  <a:latin typeface="Helvetica"/>
                  <a:ea typeface="Helvetica"/>
                  <a:cs typeface="Helvetica"/>
                  <a:sym typeface="Helvetica"/>
                </a:defRPr>
              </a:pPr>
              <a:r>
                <a:rPr sz="1055" b="1" kern="0">
                  <a:solidFill>
                    <a:srgbClr val="000000"/>
                  </a:solidFill>
                  <a:latin typeface="Helvetica"/>
                  <a:cs typeface="Helvetica"/>
                  <a:sym typeface="Helvetica"/>
                </a:rPr>
                <a:t>Globally</a:t>
              </a:r>
            </a:p>
            <a:p>
              <a:pPr algn="ctr" defTabSz="321549" hangingPunct="0">
                <a:defRPr sz="1500">
                  <a:latin typeface="Calibri"/>
                  <a:ea typeface="Calibri"/>
                  <a:cs typeface="Calibri"/>
                  <a:sym typeface="Calibri"/>
                </a:defRPr>
              </a:pPr>
              <a:r>
                <a:rPr sz="1055" kern="0">
                  <a:solidFill>
                    <a:srgbClr val="000000"/>
                  </a:solidFill>
                  <a:latin typeface="Calibri"/>
                  <a:cs typeface="Calibri"/>
                  <a:sym typeface="Calibri"/>
                </a:rPr>
                <a:t>The international level</a:t>
              </a:r>
            </a:p>
          </p:txBody>
        </p:sp>
      </p:grpSp>
      <p:sp>
        <p:nvSpPr>
          <p:cNvPr id="808" name="Shape 808"/>
          <p:cNvSpPr/>
          <p:nvPr/>
        </p:nvSpPr>
        <p:spPr>
          <a:xfrm rot="8940000">
            <a:off x="6226898" y="3024970"/>
            <a:ext cx="2354381" cy="1641962"/>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chemeClr val="accent5"/>
          </a:solidFill>
          <a:ln w="12700">
            <a:solidFill>
              <a:srgbClr val="000000"/>
            </a:solidFill>
          </a:ln>
        </p:spPr>
        <p:txBody>
          <a:bodyPr lIns="35727" tIns="35727" rIns="35727" bIns="35727" anchor="ctr"/>
          <a:lstStyle/>
          <a:p>
            <a:pPr marL="28581" marR="28581" defTabSz="643098" hangingPunct="0">
              <a:defRPr sz="3400">
                <a:uFill>
                  <a:solidFill>
                    <a:srgbClr val="000000"/>
                  </a:solidFill>
                </a:uFill>
                <a:latin typeface="Arial"/>
                <a:ea typeface="Arial"/>
                <a:cs typeface="Arial"/>
                <a:sym typeface="Arial"/>
              </a:defRPr>
            </a:pPr>
            <a:endParaRPr sz="2391" kern="0">
              <a:solidFill>
                <a:srgbClr val="000000"/>
              </a:solidFill>
              <a:uFill>
                <a:solidFill>
                  <a:srgbClr val="000000"/>
                </a:solidFill>
              </a:uFill>
              <a:latin typeface="Arial"/>
              <a:cs typeface="Arial"/>
              <a:sym typeface="Arial"/>
            </a:endParaRPr>
          </a:p>
        </p:txBody>
      </p:sp>
      <p:sp>
        <p:nvSpPr>
          <p:cNvPr id="809" name="Shape 809"/>
          <p:cNvSpPr/>
          <p:nvPr/>
        </p:nvSpPr>
        <p:spPr>
          <a:xfrm flipV="1">
            <a:off x="4523346" y="1196793"/>
            <a:ext cx="1" cy="5634950"/>
          </a:xfrm>
          <a:prstGeom prst="line">
            <a:avLst/>
          </a:prstGeom>
          <a:ln w="50800">
            <a:solidFill>
              <a:srgbClr val="BF3624"/>
            </a:solidFill>
            <a:prstDash val="sysDot"/>
            <a:miter lim="400000"/>
          </a:ln>
        </p:spPr>
        <p:txBody>
          <a:bodyPr lIns="35727" tIns="35727" rIns="35727" bIns="35727" anchor="ctr"/>
          <a:lstStyle/>
          <a:p>
            <a:pPr algn="ctr" defTabSz="410868" hangingPunct="0">
              <a:defRPr sz="2400"/>
            </a:pPr>
            <a:endParaRPr sz="1688" kern="0">
              <a:solidFill>
                <a:srgbClr val="000000"/>
              </a:solidFill>
              <a:latin typeface="Helvetica Light"/>
              <a:sym typeface="Helvetica Light"/>
            </a:endParaRPr>
          </a:p>
        </p:txBody>
      </p:sp>
      <p:sp>
        <p:nvSpPr>
          <p:cNvPr id="810" name="Shape 810"/>
          <p:cNvSpPr/>
          <p:nvPr/>
        </p:nvSpPr>
        <p:spPr>
          <a:xfrm>
            <a:off x="1595593" y="1991833"/>
            <a:ext cx="1790572" cy="894813"/>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nchor="ctr">
            <a:spAutoFit/>
          </a:bodyPr>
          <a:lstStyle/>
          <a:p>
            <a:pPr algn="ctr" defTabSz="410868" hangingPunct="0">
              <a:defRPr sz="3800">
                <a:latin typeface="FlamaSemicondensed-Basic"/>
                <a:ea typeface="FlamaSemicondensed-Basic"/>
                <a:cs typeface="FlamaSemicondensed-Basic"/>
                <a:sym typeface="FlamaSemicondensed-Basic"/>
              </a:defRPr>
            </a:pPr>
            <a:r>
              <a:rPr sz="2673" kern="0">
                <a:solidFill>
                  <a:srgbClr val="000000"/>
                </a:solidFill>
                <a:latin typeface="FlamaSemicondensed-Basic"/>
                <a:sym typeface="FlamaSemicondensed-Basic"/>
              </a:rPr>
              <a:t>Availability </a:t>
            </a:r>
            <a:br>
              <a:rPr sz="2673" kern="0">
                <a:solidFill>
                  <a:srgbClr val="000000"/>
                </a:solidFill>
                <a:latin typeface="FlamaSemicondensed-Basic"/>
                <a:sym typeface="FlamaSemicondensed-Basic"/>
              </a:rPr>
            </a:br>
            <a:r>
              <a:rPr sz="2673" kern="0">
                <a:solidFill>
                  <a:srgbClr val="000000"/>
                </a:solidFill>
                <a:latin typeface="FlamaSemicondensed-Basic"/>
                <a:sym typeface="FlamaSemicondensed-Basic"/>
              </a:rPr>
              <a:t>≠ Use</a:t>
            </a:r>
          </a:p>
        </p:txBody>
      </p:sp>
    </p:spTree>
    <p:extLst>
      <p:ext uri="{BB962C8B-B14F-4D97-AF65-F5344CB8AC3E}">
        <p14:creationId xmlns:p14="http://schemas.microsoft.com/office/powerpoint/2010/main" val="202688042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7000" fill="hold" grpId="1" nodeType="clickEffect">
                                  <p:stCondLst>
                                    <p:cond delay="0"/>
                                  </p:stCondLst>
                                  <p:childTnLst>
                                    <p:anim calcmode="discrete" valueType="str">
                                      <p:cBhvr>
                                        <p:cTn id="17" dur="1000" fill="hold"/>
                                        <p:tgtEl>
                                          <p:spTgt spid="80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808" grpId="1" animBg="1" advAuto="0"/>
      <p:bldP spid="809" grpId="0" animBg="1" advAuto="0"/>
      <p:bldP spid="81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p:cNvSpPr>
          <p:nvPr>
            <p:ph type="sldNum" sz="quarter" idx="2"/>
          </p:nvPr>
        </p:nvSpPr>
        <p:spPr>
          <a:xfrm>
            <a:off x="8374610" y="4397117"/>
            <a:ext cx="400751" cy="297389"/>
          </a:xfrm>
          <a:prstGeom prst="rect">
            <a:avLst/>
          </a:prstGeom>
          <a:extLst>
            <a:ext uri="{C572A759-6A51-4108-AA02-DFA0A04FC94B}">
              <ma14:wrappingTextBoxFlag xmlns:ma14="http://schemas.microsoft.com/office/mac/drawingml/2011/main" xmlns="" val="1"/>
            </a:ext>
          </a:extLst>
        </p:spPr>
        <p:txBody>
          <a:bodyPr/>
          <a:lstStyle/>
          <a:p>
            <a:pPr algn="ctr" hangingPunct="0"/>
            <a:fld id="{86CB4B4D-7CA3-9044-876B-883B54F8677D}" type="slidenum">
              <a:rPr kern="0">
                <a:solidFill>
                  <a:srgbClr val="000000"/>
                </a:solidFill>
              </a:rPr>
              <a:pPr algn="ctr" hangingPunct="0"/>
              <a:t>29</a:t>
            </a:fld>
            <a:endParaRPr kern="0">
              <a:solidFill>
                <a:srgbClr val="000000"/>
              </a:solidFill>
            </a:endParaRPr>
          </a:p>
        </p:txBody>
      </p:sp>
      <p:pic>
        <p:nvPicPr>
          <p:cNvPr id="815" name="bobler.jpg"/>
          <p:cNvPicPr>
            <a:picLocks/>
          </p:cNvPicPr>
          <p:nvPr/>
        </p:nvPicPr>
        <p:blipFill>
          <a:blip r:embed="rId2">
            <a:extLst/>
          </a:blip>
          <a:stretch>
            <a:fillRect/>
          </a:stretch>
        </p:blipFill>
        <p:spPr>
          <a:xfrm>
            <a:off x="8186427" y="4188993"/>
            <a:ext cx="2474097" cy="2670595"/>
          </a:xfrm>
          <a:prstGeom prst="rect">
            <a:avLst/>
          </a:prstGeom>
          <a:ln w="12700">
            <a:miter lim="400000"/>
          </a:ln>
        </p:spPr>
      </p:pic>
      <p:sp>
        <p:nvSpPr>
          <p:cNvPr id="816" name="Shape 816"/>
          <p:cNvSpPr>
            <a:spLocks noGrp="1"/>
          </p:cNvSpPr>
          <p:nvPr>
            <p:ph type="body" idx="1"/>
          </p:nvPr>
        </p:nvSpPr>
        <p:spPr>
          <a:xfrm>
            <a:off x="1860873" y="1362375"/>
            <a:ext cx="8426240" cy="5530321"/>
          </a:xfrm>
          <a:prstGeom prst="rect">
            <a:avLst/>
          </a:prstGeom>
        </p:spPr>
        <p:txBody>
          <a:bodyPr/>
          <a:lstStyle/>
          <a:p>
            <a:pPr marL="350131" indent="-321549">
              <a:defRPr sz="2600" b="1">
                <a:uFill>
                  <a:solidFill>
                    <a:srgbClr val="BE1900"/>
                  </a:solidFill>
                </a:uFill>
              </a:defRPr>
            </a:pPr>
            <a:r>
              <a:rPr sz="2400" dirty="0" smtClean="0"/>
              <a:t>A </a:t>
            </a:r>
            <a:r>
              <a:rPr sz="2400" dirty="0"/>
              <a:t>study from ISS in 2011: Non-homogeneous groups (120 / 469) had a 3,7 %-point higher revenue (</a:t>
            </a:r>
            <a:r>
              <a:rPr sz="2400" dirty="0" err="1"/>
              <a:t>succes</a:t>
            </a:r>
            <a:r>
              <a:rPr sz="2400" dirty="0"/>
              <a:t>) than the homogenous teams. </a:t>
            </a:r>
            <a:br>
              <a:rPr sz="2400" dirty="0"/>
            </a:br>
            <a:endParaRPr sz="2400" dirty="0"/>
          </a:p>
          <a:p>
            <a:pPr marL="350131" indent="-321549">
              <a:defRPr sz="2600">
                <a:uFill>
                  <a:solidFill>
                    <a:srgbClr val="BE1900"/>
                  </a:solidFill>
                </a:uFill>
              </a:defRPr>
            </a:pPr>
            <a:r>
              <a:rPr sz="2400" dirty="0"/>
              <a:t>Similar to study by Herring (2009) which documented that a 1% increase in diversity =&gt; 9% increase in revenues</a:t>
            </a:r>
            <a:br>
              <a:rPr sz="2400" dirty="0"/>
            </a:br>
            <a:endParaRPr sz="2400" dirty="0"/>
          </a:p>
          <a:p>
            <a:pPr marL="350131" indent="-321549">
              <a:buClr>
                <a:srgbClr val="BE1900"/>
              </a:buClr>
              <a:defRPr sz="2600">
                <a:uFill>
                  <a:solidFill>
                    <a:srgbClr val="929292"/>
                  </a:solidFill>
                </a:uFill>
              </a:defRPr>
            </a:pPr>
            <a:r>
              <a:rPr sz="2400" dirty="0"/>
              <a:t>A non-homogenous group can be defined as a group of min 5 persons, that abide to the Max 70 % homogeneity-rule, </a:t>
            </a:r>
            <a:r>
              <a:rPr sz="2400" dirty="0" err="1"/>
              <a:t>eg</a:t>
            </a:r>
            <a:r>
              <a:rPr sz="2400" dirty="0"/>
              <a:t>:</a:t>
            </a:r>
          </a:p>
          <a:p>
            <a:pPr marL="993228" lvl="2" indent="-321549">
              <a:lnSpc>
                <a:spcPct val="120000"/>
              </a:lnSpc>
              <a:buClr>
                <a:srgbClr val="BE1900"/>
              </a:buClr>
              <a:defRPr sz="2200">
                <a:uFill>
                  <a:solidFill>
                    <a:srgbClr val="929292"/>
                  </a:solidFill>
                </a:uFill>
              </a:defRPr>
            </a:pPr>
            <a:r>
              <a:rPr sz="2000" dirty="0"/>
              <a:t>Max 70% of team members with same gender</a:t>
            </a:r>
          </a:p>
          <a:p>
            <a:pPr marL="993228" lvl="2" indent="-321549">
              <a:lnSpc>
                <a:spcPct val="120000"/>
              </a:lnSpc>
              <a:buClr>
                <a:srgbClr val="BE1900"/>
              </a:buClr>
              <a:defRPr sz="2200">
                <a:uFill>
                  <a:solidFill>
                    <a:srgbClr val="929292"/>
                  </a:solidFill>
                </a:uFill>
              </a:defRPr>
            </a:pPr>
            <a:r>
              <a:rPr sz="2000" dirty="0"/>
              <a:t>Max 70% of team members with the same nationality</a:t>
            </a:r>
          </a:p>
          <a:p>
            <a:pPr marL="993228" lvl="2" indent="-321549">
              <a:lnSpc>
                <a:spcPct val="120000"/>
              </a:lnSpc>
              <a:buClr>
                <a:srgbClr val="BE1900"/>
              </a:buClr>
              <a:defRPr sz="2200">
                <a:uFill>
                  <a:solidFill>
                    <a:srgbClr val="929292"/>
                  </a:solidFill>
                </a:uFill>
              </a:defRPr>
            </a:pPr>
            <a:r>
              <a:rPr sz="2000" dirty="0"/>
              <a:t>Max 70% of team members with  the same generation</a:t>
            </a:r>
          </a:p>
        </p:txBody>
      </p:sp>
      <p:sp>
        <p:nvSpPr>
          <p:cNvPr id="817" name="Shape 817"/>
          <p:cNvSpPr/>
          <p:nvPr/>
        </p:nvSpPr>
        <p:spPr>
          <a:xfrm>
            <a:off x="2881999" y="209598"/>
            <a:ext cx="7699173" cy="840696"/>
          </a:xfrm>
          <a:prstGeom prst="rect">
            <a:avLst/>
          </a:prstGeom>
          <a:ln w="12700">
            <a:miter lim="400000"/>
          </a:ln>
          <a:extLst>
            <a:ext uri="{C572A759-6A51-4108-AA02-DFA0A04FC94B}">
              <ma14:wrappingTextBoxFlag xmlns:ma14="http://schemas.microsoft.com/office/mac/drawingml/2011/main" xmlns="" val="1"/>
            </a:ext>
          </a:extLst>
        </p:spPr>
        <p:txBody>
          <a:bodyPr lIns="35727" tIns="35727" rIns="35727" bIns="35727">
            <a:spAutoFit/>
          </a:bodyPr>
          <a:lstStyle/>
          <a:p>
            <a:pPr marL="40650" marR="40650" algn="r" defTabSz="911055" hangingPunct="0">
              <a:buClr>
                <a:srgbClr val="BE1900"/>
              </a:buClr>
              <a:defRPr sz="4200" b="1">
                <a:solidFill>
                  <a:srgbClr val="BE1900"/>
                </a:solidFill>
                <a:uFill>
                  <a:solidFill>
                    <a:srgbClr val="BE1900"/>
                  </a:solidFill>
                </a:uFill>
                <a:latin typeface="Arial"/>
                <a:ea typeface="Arial"/>
                <a:cs typeface="Arial"/>
                <a:sym typeface="Arial"/>
              </a:defRPr>
            </a:pPr>
            <a:r>
              <a:rPr sz="2954" b="1" kern="0">
                <a:solidFill>
                  <a:srgbClr val="BE1900"/>
                </a:solidFill>
                <a:uFill>
                  <a:solidFill>
                    <a:srgbClr val="BE1900"/>
                  </a:solidFill>
                </a:uFill>
                <a:latin typeface="Arial"/>
                <a:cs typeface="Arial"/>
                <a:sym typeface="Arial"/>
              </a:rPr>
              <a:t>MAX 70% HOMOGENEITY</a:t>
            </a:r>
          </a:p>
          <a:p>
            <a:pPr marL="40650" marR="40650" algn="r" defTabSz="911055" hangingPunct="0">
              <a:buClr>
                <a:srgbClr val="BE1900"/>
              </a:buClr>
              <a:defRPr sz="2900" b="1">
                <a:uFill>
                  <a:solidFill>
                    <a:srgbClr val="929292"/>
                  </a:solidFill>
                </a:uFill>
                <a:latin typeface="Arial"/>
                <a:ea typeface="Arial"/>
                <a:cs typeface="Arial"/>
                <a:sym typeface="Arial"/>
              </a:defRPr>
            </a:pPr>
            <a:r>
              <a:rPr sz="2040" b="1" kern="0">
                <a:solidFill>
                  <a:srgbClr val="000000"/>
                </a:solidFill>
                <a:uFill>
                  <a:solidFill>
                    <a:srgbClr val="929292"/>
                  </a:solidFill>
                </a:uFill>
                <a:latin typeface="Arial"/>
                <a:cs typeface="Arial"/>
                <a:sym typeface="Arial"/>
              </a:rPr>
              <a:t>When composing groups and teams</a:t>
            </a:r>
          </a:p>
        </p:txBody>
      </p:sp>
      <p:pic>
        <p:nvPicPr>
          <p:cNvPr id="81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19" name="Shape 819"/>
          <p:cNvSpPr/>
          <p:nvPr/>
        </p:nvSpPr>
        <p:spPr>
          <a:xfrm>
            <a:off x="1588253" y="6702488"/>
            <a:ext cx="8971480"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CPH</a:t>
            </a:r>
          </a:p>
        </p:txBody>
      </p:sp>
    </p:spTree>
    <p:extLst>
      <p:ext uri="{BB962C8B-B14F-4D97-AF65-F5344CB8AC3E}">
        <p14:creationId xmlns:p14="http://schemas.microsoft.com/office/powerpoint/2010/main" val="298514496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1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816">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816">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816">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8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 – Aarhus as headquarter</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23-11-2018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Odense</a:t>
            </a:r>
            <a:r>
              <a:rPr lang="da-DK" sz="2400" dirty="0" smtClean="0"/>
              <a:t>,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1" name="Shape 821"/>
          <p:cNvSpPr/>
          <p:nvPr/>
        </p:nvSpPr>
        <p:spPr>
          <a:xfrm>
            <a:off x="2807707" y="232645"/>
            <a:ext cx="7708105" cy="6603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94" marR="40649" algn="r" defTabSz="643098" hangingPunct="0">
              <a:buClr>
                <a:srgbClr val="BE1900"/>
              </a:buClr>
              <a:defRPr sz="3200" b="1">
                <a:solidFill>
                  <a:srgbClr val="BE1900"/>
                </a:solidFill>
                <a:uFill>
                  <a:solidFill>
                    <a:srgbClr val="BE1900"/>
                  </a:solidFill>
                </a:uFill>
                <a:latin typeface="Arial"/>
                <a:ea typeface="Arial"/>
                <a:cs typeface="Arial"/>
                <a:sym typeface="Arial"/>
              </a:defRPr>
            </a:pPr>
            <a:r>
              <a:rPr sz="2251" b="1" kern="0">
                <a:solidFill>
                  <a:srgbClr val="BE1900"/>
                </a:solidFill>
                <a:uFill>
                  <a:solidFill>
                    <a:srgbClr val="BE1900"/>
                  </a:solidFill>
                </a:uFill>
                <a:latin typeface="Arial"/>
                <a:cs typeface="Arial"/>
                <a:sym typeface="Arial"/>
              </a:rPr>
              <a:t>GENDER DIVERSITY LEADS TO BETTER SCIENCE</a:t>
            </a:r>
          </a:p>
          <a:p>
            <a:pPr marL="40194" marR="40649" algn="r" defTabSz="643098" hangingPunct="0">
              <a:buClr>
                <a:srgbClr val="BE1900"/>
              </a:buClr>
              <a:defRPr sz="2900" b="1">
                <a:uFill>
                  <a:solidFill>
                    <a:srgbClr val="BE1900"/>
                  </a:solidFill>
                </a:uFill>
                <a:latin typeface="Arial"/>
                <a:ea typeface="Arial"/>
                <a:cs typeface="Arial"/>
                <a:sym typeface="Arial"/>
              </a:defRPr>
            </a:pPr>
            <a:r>
              <a:rPr sz="2040" b="1" kern="0">
                <a:solidFill>
                  <a:srgbClr val="000000"/>
                </a:solidFill>
                <a:uFill>
                  <a:solidFill>
                    <a:srgbClr val="BE1900"/>
                  </a:solidFill>
                </a:uFill>
                <a:latin typeface="Arial"/>
                <a:cs typeface="Arial"/>
                <a:sym typeface="Arial"/>
              </a:rPr>
              <a:t>Avoid gender homogeneity</a:t>
            </a:r>
          </a:p>
        </p:txBody>
      </p:sp>
      <p:pic>
        <p:nvPicPr>
          <p:cNvPr id="822" name="innoversity_logo_black.ai"/>
          <p:cNvPicPr>
            <a:picLocks noChangeAspect="1"/>
          </p:cNvPicPr>
          <p:nvPr/>
        </p:nvPicPr>
        <p:blipFill>
          <a:blip r:embed="rId3">
            <a:extLst/>
          </a:blip>
          <a:stretch>
            <a:fillRect/>
          </a:stretch>
        </p:blipFill>
        <p:spPr>
          <a:xfrm>
            <a:off x="1696065" y="196590"/>
            <a:ext cx="1333390" cy="217040"/>
          </a:xfrm>
          <a:prstGeom prst="rect">
            <a:avLst/>
          </a:prstGeom>
          <a:ln w="12700"/>
        </p:spPr>
      </p:pic>
      <p:sp>
        <p:nvSpPr>
          <p:cNvPr id="823" name="Shape 823"/>
          <p:cNvSpPr>
            <a:spLocks noGrp="1"/>
          </p:cNvSpPr>
          <p:nvPr>
            <p:ph type="body" idx="1"/>
          </p:nvPr>
        </p:nvSpPr>
        <p:spPr>
          <a:xfrm>
            <a:off x="1309439" y="1632754"/>
            <a:ext cx="8489907" cy="4831524"/>
          </a:xfrm>
          <a:prstGeom prst="rect">
            <a:avLst/>
          </a:prstGeom>
        </p:spPr>
        <p:txBody>
          <a:bodyPr>
            <a:normAutofit fontScale="92500" lnSpcReduction="20000"/>
          </a:bodyPr>
          <a:lstStyle/>
          <a:p>
            <a:pPr marL="308151" marR="81299" lvl="1" indent="-267957">
              <a:lnSpc>
                <a:spcPct val="110000"/>
              </a:lnSpc>
              <a:buClr>
                <a:srgbClr val="929292"/>
              </a:buClr>
              <a:buSzPct val="125000"/>
              <a:buFont typeface="Helvetica"/>
              <a:buChar char="•"/>
              <a:defRPr sz="2700">
                <a:uFill>
                  <a:solidFill>
                    <a:srgbClr val="929292"/>
                  </a:solidFill>
                </a:uFill>
              </a:defRPr>
            </a:pPr>
            <a:r>
              <a:rPr dirty="0"/>
              <a:t>Diversity in research methods applied AND research questions posed =&gt; Higher research QUALITY (</a:t>
            </a:r>
            <a:r>
              <a:rPr dirty="0" err="1"/>
              <a:t>Wullum</a:t>
            </a:r>
            <a:r>
              <a:rPr dirty="0"/>
              <a:t> Nielsen et al, 2018)</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An analysis of 60 research teams (500 scientists and engineers) documented how women more accurately recognize AND promote the expertise of fellow team members (Joshi, 2014) =&gt; improved DISCOVERY</a:t>
            </a:r>
            <a:br>
              <a:rPr dirty="0"/>
            </a:br>
            <a:endParaRPr dirty="0"/>
          </a:p>
          <a:p>
            <a:pPr marL="308151" marR="81299" lvl="1" indent="-267957">
              <a:lnSpc>
                <a:spcPct val="110000"/>
              </a:lnSpc>
              <a:buClr>
                <a:srgbClr val="929292"/>
              </a:buClr>
              <a:buSzPct val="125000"/>
              <a:buFont typeface="Helvetica"/>
              <a:buChar char="•"/>
              <a:defRPr sz="2700">
                <a:uFill>
                  <a:solidFill>
                    <a:srgbClr val="929292"/>
                  </a:solidFill>
                </a:uFill>
              </a:defRPr>
            </a:pPr>
            <a:r>
              <a:rPr dirty="0"/>
              <a:t>Gender diversity is thus paramount in ensuring </a:t>
            </a:r>
            <a:br>
              <a:rPr dirty="0"/>
            </a:br>
            <a:r>
              <a:rPr dirty="0"/>
              <a:t>that AVAILABLE diversity is also being USED</a:t>
            </a:r>
          </a:p>
        </p:txBody>
      </p:sp>
      <p:pic>
        <p:nvPicPr>
          <p:cNvPr id="824" name="pasted-image.png"/>
          <p:cNvPicPr>
            <a:picLocks noChangeAspect="1"/>
          </p:cNvPicPr>
          <p:nvPr/>
        </p:nvPicPr>
        <p:blipFill>
          <a:blip r:embed="rId4">
            <a:extLst/>
          </a:blip>
          <a:srcRect l="52096" t="23664"/>
          <a:stretch>
            <a:fillRect/>
          </a:stretch>
        </p:blipFill>
        <p:spPr>
          <a:xfrm>
            <a:off x="9186400" y="4174278"/>
            <a:ext cx="3004013" cy="2501187"/>
          </a:xfrm>
          <a:prstGeom prst="rect">
            <a:avLst/>
          </a:prstGeom>
          <a:ln w="12700">
            <a:miter lim="400000"/>
          </a:ln>
        </p:spPr>
      </p:pic>
    </p:spTree>
    <p:extLst>
      <p:ext uri="{BB962C8B-B14F-4D97-AF65-F5344CB8AC3E}">
        <p14:creationId xmlns:p14="http://schemas.microsoft.com/office/powerpoint/2010/main" val="380398357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2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82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2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build="p" bldLvl="5" animBg="1" advAuto="0"/>
      <p:bldP spid="82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8" name="Shape 828"/>
          <p:cNvSpPr/>
          <p:nvPr/>
        </p:nvSpPr>
        <p:spPr>
          <a:xfrm>
            <a:off x="8879055" y="6252229"/>
            <a:ext cx="309397" cy="266949"/>
          </a:xfrm>
          <a:prstGeom prst="rect">
            <a:avLst/>
          </a:prstGeom>
          <a:ln w="12700">
            <a:miter lim="400000"/>
          </a:ln>
          <a:extLst>
            <a:ext uri="{C572A759-6A51-4108-AA02-DFA0A04FC94B}">
              <ma14:wrappingTextBoxFlag xmlns:ma14="http://schemas.microsoft.com/office/mac/drawingml/2011/main" xmlns="" val="1"/>
            </a:ext>
          </a:extLst>
        </p:spPr>
        <p:txBody>
          <a:bodyPr wrap="none" lIns="35727" tIns="35727" rIns="35727" bIns="35727">
            <a:spAutoFit/>
          </a:bodyPr>
          <a:lstStyle>
            <a:lvl1pPr marL="40639" marR="40639" defTabSz="914400">
              <a:buClr>
                <a:srgbClr val="000000"/>
              </a:buClr>
              <a:buFont typeface="Arial"/>
              <a:defRPr sz="1800">
                <a:uFill>
                  <a:solidFill>
                    <a:srgbClr val="000000"/>
                  </a:solidFill>
                </a:uFill>
                <a:latin typeface="Arial"/>
                <a:ea typeface="Arial"/>
                <a:cs typeface="Arial"/>
                <a:sym typeface="Arial"/>
              </a:defRPr>
            </a:lvl1pPr>
          </a:lstStyle>
          <a:p>
            <a:pPr marL="28581" marR="28581" algn="ctr" defTabSz="643098" hangingPunct="0"/>
            <a:r>
              <a:rPr sz="1266" kern="0">
                <a:solidFill>
                  <a:srgbClr val="000000"/>
                </a:solidFill>
              </a:rPr>
              <a:t>47</a:t>
            </a:r>
          </a:p>
        </p:txBody>
      </p:sp>
      <p:pic>
        <p:nvPicPr>
          <p:cNvPr id="829" name="image.png"/>
          <p:cNvPicPr>
            <a:picLocks/>
          </p:cNvPicPr>
          <p:nvPr/>
        </p:nvPicPr>
        <p:blipFill>
          <a:blip r:embed="rId2">
            <a:extLst/>
          </a:blip>
          <a:stretch>
            <a:fillRect/>
          </a:stretch>
        </p:blipFill>
        <p:spPr>
          <a:xfrm>
            <a:off x="8194169" y="4188993"/>
            <a:ext cx="2480795" cy="2670595"/>
          </a:xfrm>
          <a:prstGeom prst="rect">
            <a:avLst/>
          </a:prstGeom>
          <a:ln w="12700">
            <a:miter lim="400000"/>
          </a:ln>
        </p:spPr>
      </p:pic>
      <p:sp>
        <p:nvSpPr>
          <p:cNvPr id="830" name="Shape 830"/>
          <p:cNvSpPr>
            <a:spLocks noGrp="1"/>
          </p:cNvSpPr>
          <p:nvPr>
            <p:ph type="body" idx="1"/>
          </p:nvPr>
        </p:nvSpPr>
        <p:spPr>
          <a:xfrm>
            <a:off x="1917378" y="1557475"/>
            <a:ext cx="8217214" cy="4526167"/>
          </a:xfrm>
          <a:prstGeom prst="rect">
            <a:avLst/>
          </a:prstGeom>
        </p:spPr>
        <p:txBody>
          <a:bodyPr/>
          <a:lstStyle/>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nSpc>
                <a:spcPct val="150000"/>
              </a:lnSpc>
              <a:spcBef>
                <a:spcPts val="0"/>
              </a:spcBef>
              <a:buClr>
                <a:srgbClr val="929292"/>
              </a:buClr>
              <a:buSzTx/>
              <a:buNone/>
              <a:defRPr sz="2400">
                <a:solidFill>
                  <a:srgbClr val="929292"/>
                </a:solidFill>
                <a:uFill>
                  <a:solidFill>
                    <a:srgbClr val="929292"/>
                  </a:solidFill>
                </a:uFill>
                <a:latin typeface="Century Gothic"/>
                <a:ea typeface="Century Gothic"/>
                <a:cs typeface="Century Gothic"/>
                <a:sym typeface="Century Gothic"/>
              </a:defRPr>
            </a:pPr>
            <a:endParaRPr dirty="0"/>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929292"/>
                </a:solidFill>
                <a:uFill>
                  <a:solidFill>
                    <a:srgbClr val="929292"/>
                  </a:solidFill>
                </a:uFill>
              </a:rPr>
              <a:t>ADGANG TIL </a:t>
            </a:r>
            <a:r>
              <a:rPr sz="3517" u="sng" dirty="0">
                <a:solidFill>
                  <a:srgbClr val="929292"/>
                </a:solidFill>
                <a:uFill>
                  <a:solidFill>
                    <a:srgbClr val="929292"/>
                  </a:solidFill>
                </a:uFill>
              </a:rPr>
              <a:t>OG</a:t>
            </a:r>
            <a:r>
              <a:rPr sz="3517" dirty="0">
                <a:solidFill>
                  <a:srgbClr val="929292"/>
                </a:solidFill>
                <a:uFill>
                  <a:solidFill>
                    <a:srgbClr val="929292"/>
                  </a:solidFill>
                </a:uFill>
              </a:rPr>
              <a:t> BRUG AF FLERE VIDENDOMÆNER – </a:t>
            </a:r>
          </a:p>
          <a:p>
            <a:pPr marL="917754" marR="81299" indent="-609603" algn="ctr">
              <a:lnSpc>
                <a:spcPct val="140000"/>
              </a:lnSpc>
              <a:spcBef>
                <a:spcPts val="422"/>
              </a:spcBef>
              <a:buClr>
                <a:srgbClr val="929292"/>
              </a:buClr>
              <a:buSzTx/>
              <a:buNone/>
              <a:defRPr>
                <a:latin typeface="FlamaSemicondensed-Medium"/>
                <a:ea typeface="FlamaSemicondensed-Medium"/>
                <a:cs typeface="FlamaSemicondensed-Medium"/>
                <a:sym typeface="FlamaSemicondensed-Medium"/>
              </a:defRPr>
            </a:pPr>
            <a:r>
              <a:rPr sz="3517" dirty="0">
                <a:solidFill>
                  <a:srgbClr val="BE1900"/>
                </a:solidFill>
                <a:uFill>
                  <a:solidFill>
                    <a:srgbClr val="BE1900"/>
                  </a:solidFill>
                </a:uFill>
              </a:rPr>
              <a:t>SAMTIDIG</a:t>
            </a:r>
          </a:p>
        </p:txBody>
      </p:sp>
      <p:sp>
        <p:nvSpPr>
          <p:cNvPr id="831" name="Shape 831"/>
          <p:cNvSpPr/>
          <p:nvPr/>
        </p:nvSpPr>
        <p:spPr>
          <a:xfrm>
            <a:off x="2745798" y="455520"/>
            <a:ext cx="7708104" cy="3679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marR="57798" algn="r" defTabSz="914400">
              <a:buClr>
                <a:srgbClr val="BE1900"/>
              </a:buClr>
              <a:buFont typeface="Century Gothic"/>
              <a:defRPr sz="3400">
                <a:solidFill>
                  <a:srgbClr val="BE1900"/>
                </a:solidFill>
                <a:uFill>
                  <a:solidFill>
                    <a:srgbClr val="BE1900"/>
                  </a:solidFill>
                </a:uFill>
                <a:latin typeface="FlamaSemicondensed-Medium"/>
                <a:ea typeface="FlamaSemicondensed-Medium"/>
                <a:cs typeface="FlamaSemicondensed-Medium"/>
                <a:sym typeface="FlamaSemicondensed-Medium"/>
              </a:defRPr>
            </a:lvl1pPr>
          </a:lstStyle>
          <a:p>
            <a:pPr marL="40194" marR="40649" defTabSz="643098" hangingPunct="0"/>
            <a:r>
              <a:rPr sz="2391" kern="0"/>
              <a:t>EN VIDENBASERET DEFINITION</a:t>
            </a:r>
          </a:p>
        </p:txBody>
      </p:sp>
      <p:pic>
        <p:nvPicPr>
          <p:cNvPr id="832"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495113100"/>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4" name="Shape 834"/>
          <p:cNvSpPr>
            <a:spLocks noGrp="1"/>
          </p:cNvSpPr>
          <p:nvPr>
            <p:ph type="sldNum" sz="quarter" idx="2"/>
          </p:nvPr>
        </p:nvSpPr>
        <p:spPr>
          <a:xfrm>
            <a:off x="8862874" y="6252228"/>
            <a:ext cx="333425" cy="254172"/>
          </a:xfrm>
          <a:prstGeom prst="rect">
            <a:avLst/>
          </a:prstGeom>
          <a:extLst>
            <a:ext uri="{C572A759-6A51-4108-AA02-DFA0A04FC94B}">
              <ma14:wrappingTextBoxFlag xmlns:ma14="http://schemas.microsoft.com/office/mac/drawingml/2011/main" xmlns="" val="1"/>
            </a:ext>
          </a:extLst>
        </p:spPr>
        <p:txBody>
          <a:bodyPr/>
          <a:lstStyle>
            <a:lvl1pPr defTabSz="455527"/>
          </a:lstStyle>
          <a:p>
            <a:pPr algn="ctr" hangingPunct="0"/>
            <a:fld id="{86CB4B4D-7CA3-9044-876B-883B54F8677D}" type="slidenum">
              <a:rPr sz="985" kern="0">
                <a:solidFill>
                  <a:srgbClr val="000000"/>
                </a:solidFill>
              </a:rPr>
              <a:pPr algn="ctr" hangingPunct="0"/>
              <a:t>32</a:t>
            </a:fld>
            <a:endParaRPr sz="985" kern="0">
              <a:solidFill>
                <a:srgbClr val="000000"/>
              </a:solidFill>
            </a:endParaRPr>
          </a:p>
        </p:txBody>
      </p:sp>
      <p:pic>
        <p:nvPicPr>
          <p:cNvPr id="835" name="bobler.jpg"/>
          <p:cNvPicPr>
            <a:picLocks/>
          </p:cNvPicPr>
          <p:nvPr/>
        </p:nvPicPr>
        <p:blipFill>
          <a:blip r:embed="rId3">
            <a:extLst/>
          </a:blip>
          <a:stretch>
            <a:fillRect/>
          </a:stretch>
        </p:blipFill>
        <p:spPr>
          <a:xfrm>
            <a:off x="8186427" y="4188993"/>
            <a:ext cx="2474097" cy="2670595"/>
          </a:xfrm>
          <a:prstGeom prst="rect">
            <a:avLst/>
          </a:prstGeom>
          <a:ln w="12700">
            <a:miter lim="400000"/>
          </a:ln>
        </p:spPr>
      </p:pic>
      <p:sp>
        <p:nvSpPr>
          <p:cNvPr id="836" name="Shape 836"/>
          <p:cNvSpPr>
            <a:spLocks noGrp="1"/>
          </p:cNvSpPr>
          <p:nvPr>
            <p:ph type="body" idx="1"/>
          </p:nvPr>
        </p:nvSpPr>
        <p:spPr>
          <a:xfrm>
            <a:off x="4772234" y="1518399"/>
            <a:ext cx="5714542" cy="4903533"/>
          </a:xfrm>
          <a:prstGeom prst="rect">
            <a:avLst/>
          </a:prstGeom>
        </p:spPr>
        <p:txBody>
          <a:bodyPr/>
          <a:lstStyle/>
          <a:p>
            <a:pPr marL="323335" indent="-294753">
              <a:lnSpc>
                <a:spcPct val="120000"/>
              </a:lnSpc>
              <a:buClr>
                <a:srgbClr val="BE1900"/>
              </a:buClr>
              <a:defRPr sz="2600">
                <a:uFill>
                  <a:solidFill>
                    <a:srgbClr val="929292"/>
                  </a:solidFill>
                </a:uFill>
              </a:defRPr>
            </a:pPr>
            <a:r>
              <a:rPr sz="2000" dirty="0" smtClean="0"/>
              <a:t>Large </a:t>
            </a:r>
            <a:r>
              <a:rPr sz="2000" dirty="0"/>
              <a:t>study first published in Nature in 2008 (with Hong)</a:t>
            </a:r>
            <a:br>
              <a:rPr sz="2000" dirty="0"/>
            </a:br>
            <a:endParaRPr sz="2000" dirty="0"/>
          </a:p>
          <a:p>
            <a:pPr marL="323335" indent="-294753">
              <a:lnSpc>
                <a:spcPct val="120000"/>
              </a:lnSpc>
              <a:buClr>
                <a:srgbClr val="BE1900"/>
              </a:buClr>
              <a:defRPr sz="2600">
                <a:uFill>
                  <a:solidFill>
                    <a:srgbClr val="929292"/>
                  </a:solidFill>
                </a:uFill>
              </a:defRPr>
            </a:pPr>
            <a:r>
              <a:rPr sz="2000" dirty="0"/>
              <a:t>Everyone had their IQ measured =&gt; three groups [High performers]; [Medium performers] and [Low performers]</a:t>
            </a:r>
            <a:br>
              <a:rPr sz="2000" dirty="0"/>
            </a:br>
            <a:endParaRPr sz="2000" dirty="0"/>
          </a:p>
          <a:p>
            <a:pPr marL="323335" indent="-294753">
              <a:lnSpc>
                <a:spcPct val="120000"/>
              </a:lnSpc>
              <a:buClr>
                <a:srgbClr val="BE1900"/>
              </a:buClr>
              <a:defRPr sz="2600">
                <a:uFill>
                  <a:solidFill>
                    <a:srgbClr val="929292"/>
                  </a:solidFill>
                </a:uFill>
              </a:defRPr>
            </a:pPr>
            <a:r>
              <a:rPr sz="2000" dirty="0"/>
              <a:t>Asked to solve a complex problem in different groups - competing against each other</a:t>
            </a:r>
            <a:br>
              <a:rPr sz="2000" dirty="0"/>
            </a:br>
            <a:endParaRPr sz="2000" dirty="0"/>
          </a:p>
          <a:p>
            <a:pPr marL="323335" indent="-294753">
              <a:lnSpc>
                <a:spcPct val="120000"/>
              </a:lnSpc>
              <a:buClr>
                <a:srgbClr val="BE1900"/>
              </a:buClr>
              <a:defRPr sz="2600">
                <a:uFill>
                  <a:solidFill>
                    <a:srgbClr val="929292"/>
                  </a:solidFill>
                </a:uFill>
              </a:defRPr>
            </a:pPr>
            <a:r>
              <a:rPr sz="2000" dirty="0"/>
              <a:t>The mixed groups outperformed the high performers EVERY time (50 times), why?</a:t>
            </a:r>
          </a:p>
        </p:txBody>
      </p:sp>
      <p:sp>
        <p:nvSpPr>
          <p:cNvPr id="837" name="Shape 837"/>
          <p:cNvSpPr/>
          <p:nvPr/>
        </p:nvSpPr>
        <p:spPr>
          <a:xfrm>
            <a:off x="2745798" y="455520"/>
            <a:ext cx="7699173" cy="786515"/>
          </a:xfrm>
          <a:prstGeom prst="rect">
            <a:avLst/>
          </a:prstGeom>
          <a:ln w="12700">
            <a:miter lim="400000"/>
          </a:ln>
          <a:extLst>
            <a:ext uri="{C572A759-6A51-4108-AA02-DFA0A04FC94B}">
              <ma14:wrappingTextBoxFlag xmlns:ma14="http://schemas.microsoft.com/office/mac/drawingml/2011/main" xmlns="" val="1"/>
            </a:ext>
          </a:extLst>
        </p:spPr>
        <p:txBody>
          <a:bodyPr lIns="35727" tIns="35727" rIns="35727" bIns="35727">
            <a:spAutoFit/>
          </a:bodyPr>
          <a:lstStyle/>
          <a:p>
            <a:pPr marL="57813" marR="57813" algn="r" defTabSz="1295722" hangingPunct="0">
              <a:buClr>
                <a:srgbClr val="BE1900"/>
              </a:buClr>
              <a:defRPr sz="4100" b="1">
                <a:solidFill>
                  <a:srgbClr val="BE1900"/>
                </a:solidFill>
                <a:uFill>
                  <a:solidFill>
                    <a:srgbClr val="BE1900"/>
                  </a:solidFill>
                </a:uFill>
                <a:latin typeface="Arial"/>
                <a:ea typeface="Arial"/>
                <a:cs typeface="Arial"/>
                <a:sym typeface="Arial"/>
              </a:defRPr>
            </a:pPr>
            <a:r>
              <a:rPr sz="2884" b="1" kern="0">
                <a:solidFill>
                  <a:srgbClr val="BE1900"/>
                </a:solidFill>
                <a:uFill>
                  <a:solidFill>
                    <a:srgbClr val="BE1900"/>
                  </a:solidFill>
                </a:uFill>
                <a:latin typeface="Arial"/>
                <a:cs typeface="Arial"/>
                <a:sym typeface="Arial"/>
              </a:rPr>
              <a:t>DIVERSITY TRIUMPS ABILITY</a:t>
            </a:r>
            <a:endParaRPr sz="2884" b="1" kern="0">
              <a:solidFill>
                <a:srgbClr val="929292"/>
              </a:solidFill>
              <a:uFill>
                <a:solidFill>
                  <a:srgbClr val="929292"/>
                </a:solidFill>
              </a:uFill>
              <a:latin typeface="Arial"/>
              <a:cs typeface="Arial"/>
              <a:sym typeface="Arial"/>
            </a:endParaRPr>
          </a:p>
          <a:p>
            <a:pPr marL="40650" marR="40650" algn="r" defTabSz="914628" hangingPunct="0">
              <a:buClr>
                <a:srgbClr val="BE1900"/>
              </a:buClr>
              <a:defRPr sz="2500" b="1">
                <a:uFill>
                  <a:solidFill>
                    <a:srgbClr val="000000"/>
                  </a:solidFill>
                </a:uFill>
                <a:latin typeface="Arial"/>
                <a:ea typeface="Arial"/>
                <a:cs typeface="Arial"/>
                <a:sym typeface="Arial"/>
              </a:defRPr>
            </a:pPr>
            <a:r>
              <a:rPr sz="1758" b="1" kern="0">
                <a:solidFill>
                  <a:srgbClr val="000000"/>
                </a:solidFill>
                <a:uFill>
                  <a:solidFill>
                    <a:srgbClr val="000000"/>
                  </a:solidFill>
                </a:uFill>
                <a:latin typeface="Arial"/>
                <a:cs typeface="Arial"/>
                <a:sym typeface="Arial"/>
              </a:rPr>
              <a:t>Page, S. (2008, 2017)</a:t>
            </a:r>
          </a:p>
        </p:txBody>
      </p:sp>
      <p:pic>
        <p:nvPicPr>
          <p:cNvPr id="838" name="innoversity_logo_black.ai"/>
          <p:cNvPicPr>
            <a:picLocks noChangeAspect="1"/>
          </p:cNvPicPr>
          <p:nvPr/>
        </p:nvPicPr>
        <p:blipFill>
          <a:blip r:embed="rId4">
            <a:extLst/>
          </a:blip>
          <a:stretch>
            <a:fillRect/>
          </a:stretch>
        </p:blipFill>
        <p:spPr>
          <a:xfrm>
            <a:off x="1696065" y="196589"/>
            <a:ext cx="1799576" cy="292923"/>
          </a:xfrm>
          <a:prstGeom prst="rect">
            <a:avLst/>
          </a:prstGeom>
          <a:ln w="12700"/>
        </p:spPr>
      </p:pic>
      <p:pic>
        <p:nvPicPr>
          <p:cNvPr id="839" name="pasted-image.tif"/>
          <p:cNvPicPr>
            <a:picLocks noChangeAspect="1"/>
          </p:cNvPicPr>
          <p:nvPr/>
        </p:nvPicPr>
        <p:blipFill>
          <a:blip r:embed="rId5">
            <a:extLst/>
          </a:blip>
          <a:stretch>
            <a:fillRect/>
          </a:stretch>
        </p:blipFill>
        <p:spPr>
          <a:xfrm>
            <a:off x="1630325" y="1313203"/>
            <a:ext cx="1930950" cy="2935044"/>
          </a:xfrm>
          <a:prstGeom prst="rect">
            <a:avLst/>
          </a:prstGeom>
          <a:ln w="12700"/>
        </p:spPr>
      </p:pic>
      <p:sp>
        <p:nvSpPr>
          <p:cNvPr id="840" name="Shape 840"/>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pic>
        <p:nvPicPr>
          <p:cNvPr id="841" name="pasted-image.png"/>
          <p:cNvPicPr>
            <a:picLocks noChangeAspect="1"/>
          </p:cNvPicPr>
          <p:nvPr/>
        </p:nvPicPr>
        <p:blipFill>
          <a:blip r:embed="rId6">
            <a:extLst/>
          </a:blip>
          <a:stretch>
            <a:fillRect/>
          </a:stretch>
        </p:blipFill>
        <p:spPr>
          <a:xfrm>
            <a:off x="2555689" y="3599130"/>
            <a:ext cx="1904097" cy="2935045"/>
          </a:xfrm>
          <a:prstGeom prst="rect">
            <a:avLst/>
          </a:prstGeom>
          <a:ln w="12700">
            <a:miter lim="400000"/>
          </a:ln>
        </p:spPr>
      </p:pic>
    </p:spTree>
    <p:extLst>
      <p:ext uri="{BB962C8B-B14F-4D97-AF65-F5344CB8AC3E}">
        <p14:creationId xmlns:p14="http://schemas.microsoft.com/office/powerpoint/2010/main" val="842134687"/>
      </p:ext>
    </p:extLst>
  </p:cSld>
  <p:clrMapOvr>
    <a:masterClrMapping/>
  </p:clrMapOvr>
  <mc:AlternateContent xmlns:mc="http://schemas.openxmlformats.org/markup-compatibility/2006" xmlns:p14="http://schemas.microsoft.com/office/powerpoint/2010/main">
    <mc:Choice Requires="p14">
      <p:transition spd="slow" p14:dur="899">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3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 name="image.png"/>
          <p:cNvPicPr>
            <a:picLocks/>
          </p:cNvPicPr>
          <p:nvPr/>
        </p:nvPicPr>
        <p:blipFill>
          <a:blip r:embed="rId2">
            <a:extLst/>
          </a:blip>
          <a:stretch>
            <a:fillRect/>
          </a:stretch>
        </p:blipFill>
        <p:spPr>
          <a:xfrm>
            <a:off x="8186427" y="4188993"/>
            <a:ext cx="2481838" cy="2670595"/>
          </a:xfrm>
          <a:prstGeom prst="rect">
            <a:avLst/>
          </a:prstGeom>
          <a:ln w="12700">
            <a:miter lim="400000"/>
          </a:ln>
        </p:spPr>
      </p:pic>
      <p:sp>
        <p:nvSpPr>
          <p:cNvPr id="846" name="Shape 846"/>
          <p:cNvSpPr>
            <a:spLocks noGrp="1"/>
          </p:cNvSpPr>
          <p:nvPr>
            <p:ph type="body" idx="1"/>
          </p:nvPr>
        </p:nvSpPr>
        <p:spPr>
          <a:xfrm>
            <a:off x="1749908" y="1666467"/>
            <a:ext cx="8690597" cy="4527011"/>
          </a:xfrm>
          <a:prstGeom prst="rect">
            <a:avLst/>
          </a:prstGeom>
        </p:spPr>
        <p:txBody>
          <a:bodyPr/>
          <a:lstStyle/>
          <a:p>
            <a:pPr marL="457314" marR="81300" indent="-428732">
              <a:lnSpc>
                <a:spcPct val="120000"/>
              </a:lnSpc>
              <a:buClr>
                <a:srgbClr val="BE1900"/>
              </a:buClr>
              <a:buSzPct val="127999"/>
              <a:buFont typeface="Helvetica"/>
              <a:defRPr sz="2900"/>
            </a:pPr>
            <a:r>
              <a:rPr sz="2400" dirty="0" smtClean="0">
                <a:uFill>
                  <a:solidFill>
                    <a:srgbClr val="606060"/>
                  </a:solidFill>
                </a:uFill>
              </a:rPr>
              <a:t>If </a:t>
            </a:r>
            <a:r>
              <a:rPr sz="2400" dirty="0">
                <a:uFill>
                  <a:solidFill>
                    <a:srgbClr val="606060"/>
                  </a:solidFill>
                </a:uFill>
              </a:rPr>
              <a:t>you want to ensure research </a:t>
            </a:r>
            <a:r>
              <a:rPr sz="2400" b="1" dirty="0">
                <a:uFill>
                  <a:solidFill>
                    <a:srgbClr val="606060"/>
                  </a:solidFill>
                </a:uFill>
              </a:rPr>
              <a:t>IMPACT</a:t>
            </a:r>
            <a:r>
              <a:rPr sz="2400" dirty="0">
                <a:uFill>
                  <a:solidFill>
                    <a:srgbClr val="606060"/>
                  </a:solidFill>
                </a:uFill>
              </a:rPr>
              <a:t> and </a:t>
            </a:r>
            <a:r>
              <a:rPr sz="2400" b="1" dirty="0">
                <a:uFill>
                  <a:solidFill>
                    <a:srgbClr val="606060"/>
                  </a:solidFill>
                </a:uFill>
              </a:rPr>
              <a:t>QUALITY</a:t>
            </a:r>
            <a:r>
              <a:rPr sz="2400" dirty="0">
                <a:uFill>
                  <a:solidFill>
                    <a:srgbClr val="606060"/>
                  </a:solidFill>
                </a:uFill>
              </a:rPr>
              <a:t>, make sure that your research group is diverse, especially in terms of gender &amp; culture</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dirty="0">
                <a:uFill>
                  <a:solidFill>
                    <a:srgbClr val="606060"/>
                  </a:solidFill>
                </a:uFill>
              </a:rPr>
              <a:t>Remember the Max 70% Homogeneity Rule for group composition in your next research project</a:t>
            </a:r>
          </a:p>
          <a:p>
            <a:pPr marL="457314" marR="81300" indent="-428732">
              <a:lnSpc>
                <a:spcPct val="120000"/>
              </a:lnSpc>
              <a:buClr>
                <a:srgbClr val="BE1900"/>
              </a:buClr>
              <a:buSzPct val="127999"/>
              <a:buFont typeface="Helvetica"/>
              <a:defRPr sz="2900"/>
            </a:pPr>
            <a:endParaRPr sz="2400" dirty="0">
              <a:uFill>
                <a:solidFill>
                  <a:srgbClr val="606060"/>
                </a:solidFill>
              </a:uFill>
            </a:endParaRPr>
          </a:p>
          <a:p>
            <a:pPr marL="457314" marR="81300" indent="-428732">
              <a:lnSpc>
                <a:spcPct val="120000"/>
              </a:lnSpc>
              <a:buClr>
                <a:srgbClr val="BE1900"/>
              </a:buClr>
              <a:buSzPct val="127999"/>
              <a:buFont typeface="Helvetica"/>
              <a:defRPr sz="2900"/>
            </a:pPr>
            <a:r>
              <a:rPr sz="2400" b="1" dirty="0">
                <a:uFill>
                  <a:solidFill>
                    <a:srgbClr val="606060"/>
                  </a:solidFill>
                </a:uFill>
              </a:rPr>
              <a:t>BEWARE:</a:t>
            </a:r>
            <a:r>
              <a:rPr sz="2400" dirty="0">
                <a:uFill>
                  <a:solidFill>
                    <a:srgbClr val="606060"/>
                  </a:solidFill>
                </a:uFill>
              </a:rPr>
              <a:t> Group homogeneity =&gt; reproduction and NOT innovation</a:t>
            </a:r>
            <a:br>
              <a:rPr sz="2400" dirty="0">
                <a:uFill>
                  <a:solidFill>
                    <a:srgbClr val="606060"/>
                  </a:solidFill>
                </a:uFill>
              </a:rPr>
            </a:br>
            <a:r>
              <a:rPr sz="2800" dirty="0">
                <a:uFill>
                  <a:solidFill>
                    <a:srgbClr val="606060"/>
                  </a:solidFill>
                </a:uFill>
              </a:rPr>
              <a:t/>
            </a:r>
            <a:br>
              <a:rPr sz="2800" dirty="0">
                <a:uFill>
                  <a:solidFill>
                    <a:srgbClr val="606060"/>
                  </a:solidFill>
                </a:uFill>
              </a:rPr>
            </a:br>
            <a:endParaRPr sz="2800" dirty="0">
              <a:uFill>
                <a:solidFill>
                  <a:srgbClr val="606060"/>
                </a:solidFill>
              </a:uFill>
            </a:endParaRPr>
          </a:p>
        </p:txBody>
      </p:sp>
      <p:sp>
        <p:nvSpPr>
          <p:cNvPr id="847" name="Shape 847"/>
          <p:cNvSpPr/>
          <p:nvPr/>
        </p:nvSpPr>
        <p:spPr>
          <a:xfrm>
            <a:off x="2745798" y="455520"/>
            <a:ext cx="7699172" cy="692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9697" marR="40650" algn="r" defTabSz="911055" hangingPunct="0">
              <a:buClr>
                <a:srgbClr val="BE1900"/>
              </a:buClr>
              <a:defRPr sz="3700" b="1">
                <a:solidFill>
                  <a:srgbClr val="BE1900"/>
                </a:solidFill>
                <a:uFill>
                  <a:solidFill>
                    <a:srgbClr val="BE1900"/>
                  </a:solidFill>
                </a:uFill>
                <a:latin typeface="Arial"/>
                <a:ea typeface="Arial"/>
                <a:cs typeface="Arial"/>
                <a:sym typeface="Arial"/>
              </a:defRPr>
            </a:pPr>
            <a:r>
              <a:rPr sz="2743" b="1" kern="0">
                <a:solidFill>
                  <a:srgbClr val="BE1900"/>
                </a:solidFill>
                <a:uFill>
                  <a:solidFill>
                    <a:srgbClr val="BE1900"/>
                  </a:solidFill>
                </a:uFill>
                <a:latin typeface="Arial"/>
                <a:cs typeface="Arial"/>
                <a:sym typeface="Arial"/>
              </a:rPr>
              <a:t>A FEW RECOMMENDATIONS</a:t>
            </a:r>
            <a:br>
              <a:rPr sz="2743" b="1" kern="0">
                <a:solidFill>
                  <a:srgbClr val="BE1900"/>
                </a:solidFill>
                <a:uFill>
                  <a:solidFill>
                    <a:srgbClr val="BE1900"/>
                  </a:solidFill>
                </a:uFill>
                <a:latin typeface="Arial"/>
                <a:cs typeface="Arial"/>
                <a:sym typeface="Arial"/>
              </a:rPr>
            </a:br>
            <a:r>
              <a:rPr sz="1758" b="1" kern="0">
                <a:solidFill>
                  <a:srgbClr val="000000"/>
                </a:solidFill>
                <a:uFill>
                  <a:solidFill>
                    <a:srgbClr val="BE1900"/>
                  </a:solidFill>
                </a:uFill>
                <a:latin typeface="Arial"/>
                <a:cs typeface="Arial"/>
                <a:sym typeface="Arial"/>
              </a:rPr>
              <a:t>When composing your next research group</a:t>
            </a:r>
          </a:p>
        </p:txBody>
      </p:sp>
      <p:pic>
        <p:nvPicPr>
          <p:cNvPr id="848"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
        <p:nvSpPr>
          <p:cNvPr id="849" name="Shape 849"/>
          <p:cNvSpPr/>
          <p:nvPr/>
        </p:nvSpPr>
        <p:spPr>
          <a:xfrm>
            <a:off x="1700783" y="6689885"/>
            <a:ext cx="8779915" cy="1191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57150" defTabSz="914400">
              <a:buClr>
                <a:srgbClr val="BE1900"/>
              </a:buClr>
              <a:buFont typeface="Arial"/>
              <a:defRPr sz="1100">
                <a:solidFill>
                  <a:srgbClr val="BE1900"/>
                </a:solidFill>
                <a:uFill>
                  <a:solidFill>
                    <a:srgbClr val="BE1900"/>
                  </a:solidFill>
                </a:uFill>
                <a:latin typeface="Flama Semicondensed"/>
                <a:ea typeface="Flama Semicondensed"/>
                <a:cs typeface="Flama Semicondensed"/>
                <a:sym typeface="Flama Semicondensed"/>
              </a:defRPr>
            </a:lvl1pPr>
          </a:lstStyle>
          <a:p>
            <a:pPr marL="40194" algn="ctr" defTabSz="643098" hangingPunct="0"/>
            <a:r>
              <a:rPr sz="774" kern="0"/>
              <a:t>2018 © INNOVERSITY COPENHAGEN</a:t>
            </a:r>
          </a:p>
        </p:txBody>
      </p:sp>
    </p:spTree>
    <p:extLst>
      <p:ext uri="{BB962C8B-B14F-4D97-AF65-F5344CB8AC3E}">
        <p14:creationId xmlns:p14="http://schemas.microsoft.com/office/powerpoint/2010/main" val="324386169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image.png"/>
          <p:cNvPicPr>
            <a:picLocks/>
          </p:cNvPicPr>
          <p:nvPr/>
        </p:nvPicPr>
        <p:blipFill>
          <a:blip r:embed="rId2">
            <a:extLst/>
          </a:blip>
          <a:stretch>
            <a:fillRect/>
          </a:stretch>
        </p:blipFill>
        <p:spPr>
          <a:xfrm>
            <a:off x="8186353" y="4188993"/>
            <a:ext cx="2481912" cy="2670595"/>
          </a:xfrm>
          <a:prstGeom prst="rect">
            <a:avLst/>
          </a:prstGeom>
          <a:ln w="12700">
            <a:miter lim="400000"/>
          </a:ln>
        </p:spPr>
      </p:pic>
      <p:sp>
        <p:nvSpPr>
          <p:cNvPr id="852" name="Shape 852"/>
          <p:cNvSpPr>
            <a:spLocks noGrp="1"/>
          </p:cNvSpPr>
          <p:nvPr>
            <p:ph type="body" idx="1"/>
          </p:nvPr>
        </p:nvSpPr>
        <p:spPr>
          <a:xfrm>
            <a:off x="1532443" y="1165594"/>
            <a:ext cx="8699529" cy="4358696"/>
          </a:xfrm>
          <a:prstGeom prst="rect">
            <a:avLst/>
          </a:prstGeom>
        </p:spPr>
        <p:txBody>
          <a:bodyPr/>
          <a:lstStyle/>
          <a:p>
            <a:pPr marL="420916" indent="-420916">
              <a:lnSpc>
                <a:spcPct val="90000"/>
              </a:lnSpc>
              <a:buFont typeface="Flama Semicondensed"/>
              <a:defRPr sz="2800">
                <a:latin typeface="Flama Semicondensed"/>
                <a:ea typeface="Flama Semicondensed"/>
                <a:cs typeface="Flama Semicondensed"/>
                <a:sym typeface="Flama Semicondensed"/>
              </a:defRPr>
            </a:pPr>
            <a:endParaRPr dirty="0"/>
          </a:p>
          <a:p>
            <a:pPr marL="420916" indent="-420916" algn="ctr">
              <a:lnSpc>
                <a:spcPct val="90000"/>
              </a:lnSpc>
              <a:buSzTx/>
              <a:buNone/>
              <a:defRPr sz="9900" b="1">
                <a:solidFill>
                  <a:srgbClr val="BE1900"/>
                </a:solidFill>
                <a:uFill>
                  <a:solidFill>
                    <a:srgbClr val="BE1900"/>
                  </a:solidFill>
                </a:uFill>
                <a:latin typeface="Arial"/>
                <a:ea typeface="Arial"/>
                <a:cs typeface="Arial"/>
                <a:sym typeface="Arial"/>
              </a:defRPr>
            </a:pPr>
            <a:r>
              <a:rPr sz="8800" dirty="0"/>
              <a:t>THANK YOU!</a:t>
            </a:r>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lnSpc>
                <a:spcPct val="90000"/>
              </a:lnSpc>
              <a:buSzTx/>
              <a:buNone/>
              <a:defRPr sz="2400">
                <a:latin typeface="Arial"/>
                <a:ea typeface="Arial"/>
                <a:cs typeface="Arial"/>
                <a:sym typeface="Arial"/>
              </a:defRPr>
            </a:pPr>
            <a:endParaRPr sz="1800" dirty="0"/>
          </a:p>
          <a:p>
            <a:pPr marL="420916" indent="-420916" algn="ctr">
              <a:buSzTx/>
              <a:buNone/>
              <a:defRPr sz="2400">
                <a:latin typeface="Arial"/>
                <a:ea typeface="Arial"/>
                <a:cs typeface="Arial"/>
                <a:sym typeface="Arial"/>
              </a:defRPr>
            </a:pPr>
            <a:r>
              <a:rPr sz="1800" dirty="0"/>
              <a:t>Feel free to contact me with comments or questions</a:t>
            </a:r>
          </a:p>
          <a:p>
            <a:pPr marL="420916" indent="-420916" algn="ctr">
              <a:buSzTx/>
              <a:buNone/>
              <a:defRPr sz="2200">
                <a:latin typeface="Arial"/>
                <a:ea typeface="Arial"/>
                <a:cs typeface="Arial"/>
                <a:sym typeface="Arial"/>
              </a:defRPr>
            </a:pPr>
            <a:endParaRPr sz="1800" dirty="0"/>
          </a:p>
          <a:p>
            <a:pPr marL="420916" indent="-420916" algn="ctr">
              <a:buSzTx/>
              <a:buNone/>
              <a:defRPr sz="2000">
                <a:latin typeface="Arial"/>
                <a:ea typeface="Arial"/>
                <a:cs typeface="Arial"/>
                <a:sym typeface="Arial"/>
              </a:defRPr>
            </a:pPr>
            <a:r>
              <a:rPr sz="1600" dirty="0"/>
              <a:t>Ph.D. Susanne Justesen</a:t>
            </a:r>
          </a:p>
          <a:p>
            <a:pPr marL="420916" indent="-420916" algn="ctr">
              <a:buSzTx/>
              <a:buNone/>
              <a:defRPr sz="2000" b="1">
                <a:latin typeface="Arial"/>
                <a:ea typeface="Arial"/>
                <a:cs typeface="Arial"/>
                <a:sym typeface="Arial"/>
              </a:defRPr>
            </a:pPr>
            <a:r>
              <a:rPr sz="1600" dirty="0"/>
              <a:t>INNOVERSITY CPH</a:t>
            </a:r>
          </a:p>
          <a:p>
            <a:pPr marL="420916" indent="-420916" algn="ctr">
              <a:buSzTx/>
              <a:buNone/>
              <a:defRPr sz="2000">
                <a:latin typeface="Arial"/>
                <a:ea typeface="Arial"/>
                <a:cs typeface="Arial"/>
                <a:sym typeface="Arial"/>
              </a:defRPr>
            </a:pPr>
            <a:endParaRPr sz="1600" dirty="0"/>
          </a:p>
          <a:p>
            <a:pPr marL="420916" indent="-420916" algn="ctr">
              <a:buSzTx/>
              <a:buNone/>
              <a:defRPr sz="2000">
                <a:latin typeface="Arial"/>
                <a:ea typeface="Arial"/>
                <a:cs typeface="Arial"/>
                <a:sym typeface="Arial"/>
              </a:defRPr>
            </a:pPr>
            <a:r>
              <a:rPr sz="1600" dirty="0"/>
              <a:t>susanne@innoversity.dk</a:t>
            </a:r>
          </a:p>
          <a:p>
            <a:pPr marL="420916" indent="-420916" algn="ctr">
              <a:buSzTx/>
              <a:buNone/>
              <a:defRPr sz="2000">
                <a:latin typeface="Arial"/>
                <a:ea typeface="Arial"/>
                <a:cs typeface="Arial"/>
                <a:sym typeface="Arial"/>
              </a:defRPr>
            </a:pPr>
            <a:r>
              <a:rPr sz="1600" dirty="0" err="1"/>
              <a:t>Tlf</a:t>
            </a:r>
            <a:r>
              <a:rPr sz="1600" dirty="0"/>
              <a:t>: (+45) 3113 1616</a:t>
            </a:r>
          </a:p>
        </p:txBody>
      </p:sp>
      <p:pic>
        <p:nvPicPr>
          <p:cNvPr id="853" name="innoversity_logo_black.ai"/>
          <p:cNvPicPr>
            <a:picLocks noChangeAspect="1"/>
          </p:cNvPicPr>
          <p:nvPr/>
        </p:nvPicPr>
        <p:blipFill>
          <a:blip r:embed="rId3">
            <a:extLst/>
          </a:blip>
          <a:stretch>
            <a:fillRect/>
          </a:stretch>
        </p:blipFill>
        <p:spPr>
          <a:xfrm>
            <a:off x="1696065" y="196590"/>
            <a:ext cx="1799576" cy="292922"/>
          </a:xfrm>
          <a:prstGeom prst="rect">
            <a:avLst/>
          </a:prstGeom>
          <a:ln w="12700"/>
        </p:spPr>
      </p:pic>
    </p:spTree>
    <p:extLst>
      <p:ext uri="{BB962C8B-B14F-4D97-AF65-F5344CB8AC3E}">
        <p14:creationId xmlns:p14="http://schemas.microsoft.com/office/powerpoint/2010/main" val="39936920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35</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noProof="0" dirty="0" smtClean="0">
                <a:solidFill>
                  <a:schemeClr val="bg1"/>
                </a:solidFill>
              </a:rPr>
              <a:t>   News</a:t>
            </a:r>
            <a:r>
              <a:rPr lang="da-DK" sz="3200" dirty="0" smtClean="0">
                <a:solidFill>
                  <a:schemeClr val="bg1"/>
                </a:solidFill>
              </a:rPr>
              <a:t> – </a:t>
            </a:r>
            <a:r>
              <a:rPr lang="da-DK" sz="3200" dirty="0" err="1" smtClean="0">
                <a:solidFill>
                  <a:schemeClr val="bg1"/>
                </a:solidFill>
              </a:rPr>
              <a:t>InnoFounder</a:t>
            </a:r>
            <a:r>
              <a:rPr lang="da-DK" sz="3200" dirty="0">
                <a:solidFill>
                  <a:schemeClr val="bg1"/>
                </a:solidFill>
              </a:rPr>
              <a:t> E</a:t>
            </a:r>
            <a:r>
              <a:rPr lang="da-DK" sz="3200" noProof="0" dirty="0" err="1" smtClean="0">
                <a:solidFill>
                  <a:schemeClr val="bg1"/>
                </a:solidFill>
              </a:rPr>
              <a:t>xperienced</a:t>
            </a:r>
            <a:r>
              <a:rPr lang="da-DK" sz="3200" noProof="0" dirty="0" smtClean="0">
                <a:solidFill>
                  <a:schemeClr val="bg1"/>
                </a:solidFill>
              </a:rPr>
              <a:t> &amp; Industrial </a:t>
            </a:r>
            <a:r>
              <a:rPr lang="da-DK" sz="3200" dirty="0" err="1">
                <a:solidFill>
                  <a:schemeClr val="bg1"/>
                </a:solidFill>
              </a:rPr>
              <a:t>F</a:t>
            </a:r>
            <a:r>
              <a:rPr lang="da-DK" sz="3200" noProof="0" dirty="0" err="1" smtClean="0">
                <a:solidFill>
                  <a:schemeClr val="bg1"/>
                </a:solidFill>
              </a:rPr>
              <a:t>ellow</a:t>
            </a:r>
            <a:endParaRPr lang="da-DK" sz="3200" noProof="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36</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a:t>
            </a:r>
            <a:r>
              <a:rPr lang="da-DK" altLang="da-DK" sz="2000" dirty="0" smtClean="0"/>
              <a:t>100,000 </a:t>
            </a:r>
            <a:r>
              <a:rPr lang="da-DK" altLang="da-DK" sz="2000" dirty="0"/>
              <a:t>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a:t>InnoFounder</a:t>
            </a:r>
            <a:r>
              <a:rPr lang="da-DK" dirty="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37</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Industrial </a:t>
            </a:r>
            <a:r>
              <a:rPr lang="da-DK" dirty="0"/>
              <a:t>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38</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200" dirty="0" err="1" smtClean="0">
                <a:solidFill>
                  <a:schemeClr val="bg1"/>
                </a:solidFill>
              </a:rPr>
              <a:t>InnoExplorer</a:t>
            </a:r>
            <a:r>
              <a:rPr lang="da-DK" sz="3200" dirty="0" smtClean="0">
                <a:solidFill>
                  <a:schemeClr val="bg1"/>
                </a:solidFill>
              </a:rPr>
              <a:t> </a:t>
            </a:r>
            <a:r>
              <a:rPr lang="da-DK" sz="3200" dirty="0" smtClean="0">
                <a:solidFill>
                  <a:schemeClr val="bg1"/>
                </a:solidFill>
              </a:rPr>
              <a:t>– </a:t>
            </a:r>
            <a:r>
              <a:rPr lang="da-DK" sz="3200" dirty="0" err="1" smtClean="0">
                <a:solidFill>
                  <a:schemeClr val="bg1"/>
                </a:solidFill>
              </a:rPr>
              <a:t>opening</a:t>
            </a:r>
            <a:r>
              <a:rPr lang="da-DK" sz="3200" dirty="0" smtClean="0">
                <a:solidFill>
                  <a:schemeClr val="bg1"/>
                </a:solidFill>
              </a:rPr>
              <a:t> in 2019 </a:t>
            </a:r>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39</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smtClean="0"/>
              <a:t>InnoExplorer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InnoExplorer</a:t>
            </a:r>
            <a:r>
              <a:rPr lang="da-DK" altLang="da-DK" sz="2000" dirty="0" smtClean="0"/>
              <a:t>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7042" name="Picture 2" descr=" C.F. MÃ¸ller Architects head offices. C.F. MÃ¸ller. Photo: Julian W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991"/>
            <a:ext cx="12190413" cy="81574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09723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40</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3162812" y="4416358"/>
            <a:ext cx="5934317"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41</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activity</a:t>
            </a:r>
            <a:r>
              <a:rPr lang="da-DK" dirty="0" smtClean="0"/>
              <a:t> from Central Denmark Region</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23-11-2018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42</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43</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aquaculture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23-11-2018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44</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45</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
          <p:cNvPicPr>
            <a:picLocks/>
          </p:cNvPicPr>
          <p:nvPr/>
        </p:nvPicPr>
        <p:blipFill>
          <a:blip r:embed="rId6"/>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4"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46</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58005" cy="70076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47</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754599" y="3748449"/>
            <a:ext cx="2435814" cy="1943667"/>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9227699" y="1393706"/>
            <a:ext cx="2953345" cy="2354743"/>
          </a:xfrm>
        </p:spPr>
      </p:pic>
      <p:sp>
        <p:nvSpPr>
          <p:cNvPr id="9" name="Pladsholder til dato 8"/>
          <p:cNvSpPr>
            <a:spLocks noGrp="1"/>
          </p:cNvSpPr>
          <p:nvPr>
            <p:ph type="dt" sz="half" idx="10"/>
          </p:nvPr>
        </p:nvSpPr>
        <p:spPr/>
        <p:txBody>
          <a:bodyPr/>
          <a:lstStyle/>
          <a:p>
            <a:fld id="{1E065F23-D60D-4538-A70F-899635360AB3}" type="datetime1">
              <a:rPr lang="da-DK" smtClean="0"/>
              <a:t>23-11-2018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48</a:t>
            </a:fld>
            <a:endParaRPr lang="da-DK" dirty="0"/>
          </a:p>
        </p:txBody>
      </p:sp>
      <p:pic>
        <p:nvPicPr>
          <p:cNvPr id="28" name="Billede 27"/>
          <p:cNvPicPr>
            <a:picLocks noChangeAspect="1"/>
          </p:cNvPicPr>
          <p:nvPr/>
        </p:nvPicPr>
        <p:blipFill rotWithShape="1">
          <a:blip r:embed="rId6"/>
          <a:srcRect r="3203"/>
          <a:stretch/>
        </p:blipFill>
        <p:spPr>
          <a:xfrm>
            <a:off x="4798373" y="-2780"/>
            <a:ext cx="7382671" cy="1393706"/>
          </a:xfrm>
          <a:prstGeom prst="rect">
            <a:avLst/>
          </a:prstGeom>
        </p:spPr>
      </p:pic>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514095" y="-174515"/>
            <a:ext cx="6862785" cy="1061829"/>
          </a:xfrm>
          <a:prstGeom prst="rect">
            <a:avLst/>
          </a:prstGeom>
          <a:noFill/>
        </p:spPr>
        <p:txBody>
          <a:bodyPr wrap="square" lIns="0" tIns="0" rIns="0" bIns="0" rtlCol="0">
            <a:spAutoFit/>
          </a:bodyPr>
          <a:lstStyle/>
          <a:p>
            <a:endParaRPr lang="da-DK" dirty="0">
              <a:solidFill>
                <a:schemeClr val="tx2">
                  <a:lumMod val="50000"/>
                </a:schemeClr>
              </a:solidFill>
            </a:endParaRPr>
          </a:p>
          <a:p>
            <a:r>
              <a:rPr lang="da-DK" altLang="da-DK" sz="2400" b="1" dirty="0" smtClean="0">
                <a:solidFill>
                  <a:srgbClr val="212121"/>
                </a:solidFill>
                <a:latin typeface="inherit"/>
              </a:rPr>
              <a:t>Making innovation </a:t>
            </a:r>
            <a:r>
              <a:rPr lang="da-DK" altLang="da-DK" sz="2400" b="1" dirty="0" err="1" smtClean="0">
                <a:solidFill>
                  <a:srgbClr val="212121"/>
                </a:solidFill>
                <a:latin typeface="inherit"/>
              </a:rPr>
              <a:t>happen</a:t>
            </a:r>
            <a:endParaRPr lang="da-DK" altLang="da-DK" sz="2400" b="1" dirty="0" smtClean="0">
              <a:solidFill>
                <a:srgbClr val="212121"/>
              </a:solidFill>
              <a:latin typeface="inherit"/>
            </a:endParaRPr>
          </a:p>
          <a:p>
            <a:endParaRPr lang="da-DK" altLang="da-DK" sz="2400" b="1" dirty="0" smtClean="0">
              <a:solidFill>
                <a:srgbClr val="212121"/>
              </a:solidFill>
              <a:latin typeface="inherit"/>
            </a:endParaRPr>
          </a:p>
        </p:txBody>
      </p:sp>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5" name="Billed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6785" y="686594"/>
            <a:ext cx="2495550" cy="1828800"/>
          </a:xfrm>
          <a:prstGeom prst="rect">
            <a:avLst/>
          </a:prstGeom>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02" name="Picture 14" descr="hearing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212" y="3333751"/>
            <a:ext cx="6142201" cy="3923084"/>
          </a:xfrm>
          <a:prstGeom prst="rect">
            <a:avLst/>
          </a:prstGeom>
          <a:noFill/>
          <a:extLst>
            <a:ext uri="{909E8E84-426E-40DD-AFC4-6F175D3DCCD1}">
              <a14:hiddenFill xmlns:a14="http://schemas.microsoft.com/office/drawing/2010/main">
                <a:solidFill>
                  <a:srgbClr val="FFFFFF"/>
                </a:solidFill>
              </a14:hiddenFill>
            </a:ext>
          </a:extLst>
        </p:spPr>
      </p:pic>
      <p:pic>
        <p:nvPicPr>
          <p:cNvPr id="89098" name="Picture 10" descr="Billedresultat for kinesiske turister"/>
          <p:cNvPicPr>
            <a:picLocks noChangeAspect="1" noChangeArrowheads="1"/>
          </p:cNvPicPr>
          <p:nvPr/>
        </p:nvPicPr>
        <p:blipFill rotWithShape="1">
          <a:blip r:embed="rId4">
            <a:extLst>
              <a:ext uri="{28A0092B-C50C-407E-A947-70E740481C1C}">
                <a14:useLocalDpi xmlns:a14="http://schemas.microsoft.com/office/drawing/2010/main" val="0"/>
              </a:ext>
            </a:extLst>
          </a:blip>
          <a:srcRect r="9892"/>
          <a:stretch/>
        </p:blipFill>
        <p:spPr bwMode="auto">
          <a:xfrm>
            <a:off x="-94963" y="3422720"/>
            <a:ext cx="6190963" cy="3435279"/>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https://www.regionsjaelland.dk/Sundhed/Innovation/Igangvaerende-initiativer/PublishingImages/Preca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036" y="23584"/>
            <a:ext cx="7966389" cy="3286582"/>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pic>
        <p:nvPicPr>
          <p:cNvPr id="4" name="Picture 2" descr="Billedresultat for MADE â Platform for Future Production (MADE)"/>
          <p:cNvPicPr>
            <a:picLocks noChangeAspect="1" noChangeArrowheads="1"/>
          </p:cNvPicPr>
          <p:nvPr/>
        </p:nvPicPr>
        <p:blipFill rotWithShape="1">
          <a:blip r:embed="rId6">
            <a:extLst>
              <a:ext uri="{28A0092B-C50C-407E-A947-70E740481C1C}">
                <a14:useLocalDpi xmlns:a14="http://schemas.microsoft.com/office/drawing/2010/main" val="0"/>
              </a:ext>
            </a:extLst>
          </a:blip>
          <a:srcRect r="6128"/>
          <a:stretch/>
        </p:blipFill>
        <p:spPr bwMode="auto">
          <a:xfrm>
            <a:off x="0" y="0"/>
            <a:ext cx="613117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smtClean="0"/>
              <a:t>CBS</a:t>
            </a:r>
            <a:r>
              <a:rPr lang="da-DK" sz="2000" noProof="0" dirty="0" smtClean="0"/>
              <a:t>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1632522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7</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039483956"/>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24</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8</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_rels/theme24.xml.rels><?xml version="1.0" encoding="UTF-8" standalone="yes"?>
<Relationships xmlns="http://schemas.openxmlformats.org/package/2006/relationships"><Relationship Id="rId1" Type="http://schemas.openxmlformats.org/officeDocument/2006/relationships/image" Target="../media/image22.png"/></Relationships>
</file>

<file path=ppt/theme/_rels/theme25.xml.rels><?xml version="1.0" encoding="UTF-8" standalone="yes"?>
<Relationships xmlns="http://schemas.openxmlformats.org/package/2006/relationships"><Relationship Id="rId1" Type="http://schemas.openxmlformats.org/officeDocument/2006/relationships/image" Target="../media/image22.png"/></Relationships>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2365</Words>
  <Application>Microsoft Office PowerPoint</Application>
  <PresentationFormat>Brugerdefineret</PresentationFormat>
  <Paragraphs>658</Paragraphs>
  <Slides>49</Slides>
  <Notes>20</Notes>
  <HiddenSlides>6</HiddenSlides>
  <MMClips>0</MMClips>
  <ScaleCrop>false</ScaleCrop>
  <HeadingPairs>
    <vt:vector size="8" baseType="variant">
      <vt:variant>
        <vt:lpstr>Benyttede skrifttyper</vt:lpstr>
      </vt:variant>
      <vt:variant>
        <vt:i4>20</vt:i4>
      </vt:variant>
      <vt:variant>
        <vt:lpstr>Tema</vt:lpstr>
      </vt:variant>
      <vt:variant>
        <vt:i4>25</vt:i4>
      </vt:variant>
      <vt:variant>
        <vt:lpstr>Integrerede OLE-servere</vt:lpstr>
      </vt:variant>
      <vt:variant>
        <vt:i4>1</vt:i4>
      </vt:variant>
      <vt:variant>
        <vt:lpstr>Slidetitler</vt:lpstr>
      </vt:variant>
      <vt:variant>
        <vt:i4>49</vt:i4>
      </vt:variant>
    </vt:vector>
  </HeadingPairs>
  <TitlesOfParts>
    <vt:vector size="95" baseType="lpstr">
      <vt:lpstr>Arial</vt:lpstr>
      <vt:lpstr>Avenir Next</vt:lpstr>
      <vt:lpstr>Calibri</vt:lpstr>
      <vt:lpstr>Calibri Light</vt:lpstr>
      <vt:lpstr>Century Gothic</vt:lpstr>
      <vt:lpstr>Courier New</vt:lpstr>
      <vt:lpstr>Flama Semicondensed</vt:lpstr>
      <vt:lpstr>FlamaSemicondensed-Basic</vt:lpstr>
      <vt:lpstr>FlamaSemicondensed-Medium</vt:lpstr>
      <vt:lpstr>Gill Sans</vt:lpstr>
      <vt:lpstr>Helvetica</vt:lpstr>
      <vt:lpstr>Helvetica Light</vt:lpstr>
      <vt:lpstr>HelveticaNeueLT Std Lt Cn</vt:lpstr>
      <vt:lpstr>inherit</vt:lpstr>
      <vt:lpstr>Lucida Grande</vt:lpstr>
      <vt:lpstr>Times</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White</vt:lpstr>
      <vt:lpstr>1_White</vt:lpstr>
      <vt:lpstr>think-cell Slide</vt:lpstr>
      <vt:lpstr>PowerPoint-præsentation</vt:lpstr>
      <vt:lpstr>From science to value</vt:lpstr>
      <vt:lpstr>IFD Regional model – Aarhus as headquarter</vt:lpstr>
      <vt:lpstr>PowerPoint-præsentation</vt:lpstr>
      <vt:lpstr>Three entries</vt:lpstr>
      <vt:lpstr>PowerPoint-præsentation</vt:lpstr>
      <vt:lpstr>IFD also invests in groundbreaking research </vt:lpstr>
      <vt:lpstr>PowerPoint-præsentation</vt:lpstr>
      <vt:lpstr>Grand Solutions</vt:lpstr>
      <vt:lpstr>Grand Solutions</vt:lpstr>
      <vt:lpstr>Grand Solutions 2019 +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activity from Central Denmark Region</vt:lpstr>
      <vt:lpstr> Platforms for international programmes</vt:lpstr>
      <vt:lpstr>IFD budget: DKK 150-175m</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2018-11-23T10:29:27Z</dcterms:modified>
</cp:coreProperties>
</file>