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56.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57.xml" ContentType="application/vnd.openxmlformats-officedocument.presentationml.tags+xml"/>
  <Override PartName="/ppt/slideLayouts/slideLayout63.xml" ContentType="application/vnd.openxmlformats-officedocument.presentationml.slideLayout+xml"/>
  <Override PartName="/ppt/theme/theme9.xml" ContentType="application/vnd.openxmlformats-officedocument.theme+xml"/>
  <Override PartName="/ppt/tags/tag5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6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ags/tag11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tags/tag114.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ags/tag11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tags/tag116.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tags/tag117.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90" r:id="rId3"/>
    <p:sldMasterId id="2147483696" r:id="rId4"/>
    <p:sldMasterId id="2147483700" r:id="rId5"/>
    <p:sldMasterId id="2147483718" r:id="rId6"/>
    <p:sldMasterId id="2147483722" r:id="rId7"/>
    <p:sldMasterId id="2147483726" r:id="rId8"/>
    <p:sldMasterId id="2147483729" r:id="rId9"/>
    <p:sldMasterId id="2147483732" r:id="rId10"/>
    <p:sldMasterId id="2147483736" r:id="rId11"/>
    <p:sldMasterId id="2147483754" r:id="rId12"/>
    <p:sldMasterId id="2147483777" r:id="rId13"/>
    <p:sldMasterId id="2147483783" r:id="rId14"/>
    <p:sldMasterId id="2147483789" r:id="rId15"/>
    <p:sldMasterId id="2147483806" r:id="rId16"/>
    <p:sldMasterId id="2147483822" r:id="rId17"/>
    <p:sldMasterId id="2147483827" r:id="rId18"/>
    <p:sldMasterId id="2147483843" r:id="rId19"/>
    <p:sldMasterId id="2147483859" r:id="rId20"/>
    <p:sldMasterId id="2147483875" r:id="rId21"/>
    <p:sldMasterId id="2147483891" r:id="rId22"/>
    <p:sldMasterId id="2147483907" r:id="rId23"/>
    <p:sldMasterId id="2147483943" r:id="rId24"/>
    <p:sldMasterId id="2147484017" r:id="rId25"/>
  </p:sldMasterIdLst>
  <p:notesMasterIdLst>
    <p:notesMasterId r:id="rId75"/>
  </p:notesMasterIdLst>
  <p:handoutMasterIdLst>
    <p:handoutMasterId r:id="rId76"/>
  </p:handoutMasterIdLst>
  <p:sldIdLst>
    <p:sldId id="840" r:id="rId26"/>
    <p:sldId id="822" r:id="rId27"/>
    <p:sldId id="820" r:id="rId28"/>
    <p:sldId id="848" r:id="rId29"/>
    <p:sldId id="774" r:id="rId30"/>
    <p:sldId id="886" r:id="rId31"/>
    <p:sldId id="846" r:id="rId32"/>
    <p:sldId id="836" r:id="rId33"/>
    <p:sldId id="788" r:id="rId34"/>
    <p:sldId id="787" r:id="rId35"/>
    <p:sldId id="776" r:id="rId36"/>
    <p:sldId id="778" r:id="rId37"/>
    <p:sldId id="785" r:id="rId38"/>
    <p:sldId id="790" r:id="rId39"/>
    <p:sldId id="786" r:id="rId40"/>
    <p:sldId id="791" r:id="rId41"/>
    <p:sldId id="789" r:id="rId42"/>
    <p:sldId id="793" r:id="rId43"/>
    <p:sldId id="884" r:id="rId44"/>
    <p:sldId id="869" r:id="rId45"/>
    <p:sldId id="870" r:id="rId46"/>
    <p:sldId id="871" r:id="rId47"/>
    <p:sldId id="872" r:id="rId48"/>
    <p:sldId id="873" r:id="rId49"/>
    <p:sldId id="874" r:id="rId50"/>
    <p:sldId id="885" r:id="rId51"/>
    <p:sldId id="876" r:id="rId52"/>
    <p:sldId id="877" r:id="rId53"/>
    <p:sldId id="878" r:id="rId54"/>
    <p:sldId id="879" r:id="rId55"/>
    <p:sldId id="880" r:id="rId56"/>
    <p:sldId id="881" r:id="rId57"/>
    <p:sldId id="882" r:id="rId58"/>
    <p:sldId id="883" r:id="rId59"/>
    <p:sldId id="827" r:id="rId60"/>
    <p:sldId id="842" r:id="rId61"/>
    <p:sldId id="843" r:id="rId62"/>
    <p:sldId id="832" r:id="rId63"/>
    <p:sldId id="844" r:id="rId64"/>
    <p:sldId id="845" r:id="rId65"/>
    <p:sldId id="833" r:id="rId66"/>
    <p:sldId id="834" r:id="rId67"/>
    <p:sldId id="838" r:id="rId68"/>
    <p:sldId id="839" r:id="rId69"/>
    <p:sldId id="818" r:id="rId70"/>
    <p:sldId id="823" r:id="rId71"/>
    <p:sldId id="824" r:id="rId72"/>
    <p:sldId id="784" r:id="rId73"/>
    <p:sldId id="829" r:id="rId74"/>
  </p:sldIdLst>
  <p:sldSz cx="12190413" cy="6859588"/>
  <p:notesSz cx="6805613" cy="9944100"/>
  <p:custDataLst>
    <p:tags r:id="rId77"/>
  </p:custDataLst>
  <p:defaultText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
          <p15:clr>
            <a:srgbClr val="A4A3A4"/>
          </p15:clr>
        </p15:guide>
        <p15:guide id="2" orient="horz" pos="1026">
          <p15:clr>
            <a:srgbClr val="A4A3A4"/>
          </p15:clr>
        </p15:guide>
        <p15:guide id="3" orient="horz" pos="978">
          <p15:clr>
            <a:srgbClr val="A4A3A4"/>
          </p15:clr>
        </p15:guide>
        <p15:guide id="4" orient="horz" pos="682">
          <p15:clr>
            <a:srgbClr val="A4A3A4"/>
          </p15:clr>
        </p15:guide>
        <p15:guide id="5" orient="horz" pos="4088" userDrawn="1">
          <p15:clr>
            <a:srgbClr val="A4A3A4"/>
          </p15:clr>
        </p15:guide>
        <p15:guide id="6" orient="horz" pos="3702">
          <p15:clr>
            <a:srgbClr val="A4A3A4"/>
          </p15:clr>
        </p15:guide>
        <p15:guide id="7" orient="horz" pos="3631">
          <p15:clr>
            <a:srgbClr val="A4A3A4"/>
          </p15:clr>
        </p15:guide>
        <p15:guide id="8" pos="3950">
          <p15:clr>
            <a:srgbClr val="A4A3A4"/>
          </p15:clr>
        </p15:guide>
        <p15:guide id="9" pos="3720">
          <p15:clr>
            <a:srgbClr val="A4A3A4"/>
          </p15:clr>
        </p15:guide>
        <p15:guide id="10" pos="7187">
          <p15:clr>
            <a:srgbClr val="A4A3A4"/>
          </p15:clr>
        </p15:guide>
        <p15:guide id="11" pos="502">
          <p15:clr>
            <a:srgbClr val="A4A3A4"/>
          </p15:clr>
        </p15:guide>
        <p15:guide id="12" orient="horz" pos="323" userDrawn="1">
          <p15:clr>
            <a:srgbClr val="A4A3A4"/>
          </p15:clr>
        </p15:guide>
        <p15:guide id="13" pos="219">
          <p15:clr>
            <a:srgbClr val="A4A3A4"/>
          </p15:clr>
        </p15:guide>
        <p15:guide id="14" orient="horz" pos="935">
          <p15:clr>
            <a:srgbClr val="A4A3A4"/>
          </p15:clr>
        </p15:guide>
        <p15:guide id="15" orient="horz" pos="1366">
          <p15:clr>
            <a:srgbClr val="A4A3A4"/>
          </p15:clr>
        </p15:guide>
        <p15:guide id="16" orient="horz" pos="4086">
          <p15:clr>
            <a:srgbClr val="A4A3A4"/>
          </p15:clr>
        </p15:guide>
        <p15:guide id="17" orient="horz" pos="3710">
          <p15:clr>
            <a:srgbClr val="A4A3A4"/>
          </p15:clr>
        </p15:guide>
        <p15:guide id="18" orient="horz" pos="4320">
          <p15:clr>
            <a:srgbClr val="A4A3A4"/>
          </p15:clr>
        </p15:guide>
        <p15:guide id="19" orient="horz" pos="295">
          <p15:clr>
            <a:srgbClr val="A4A3A4"/>
          </p15:clr>
        </p15:guide>
        <p15:guide id="20" pos="4041">
          <p15:clr>
            <a:srgbClr val="A4A3A4"/>
          </p15:clr>
        </p15:guide>
        <p15:guide id="21" pos="7126">
          <p15:clr>
            <a:srgbClr val="A4A3A4"/>
          </p15:clr>
        </p15:guide>
        <p15:guide id="22" orient="horz" pos="3665">
          <p15:clr>
            <a:srgbClr val="A4A3A4"/>
          </p15:clr>
        </p15:guide>
        <p15:guide id="23" orient="horz" pos="4066" userDrawn="1">
          <p15:clr>
            <a:srgbClr val="A4A3A4"/>
          </p15:clr>
        </p15:guide>
        <p15:guide id="24" orient="horz" pos="369" userDrawn="1">
          <p15:clr>
            <a:srgbClr val="A4A3A4"/>
          </p15:clr>
        </p15:guide>
        <p15:guide id="25" orient="horz" pos="1050">
          <p15:clr>
            <a:srgbClr val="A4A3A4"/>
          </p15:clr>
        </p15:guide>
        <p15:guide id="26" orient="horz" pos="4163">
          <p15:clr>
            <a:srgbClr val="A4A3A4"/>
          </p15:clr>
        </p15:guide>
        <p15:guide id="27" orient="horz" pos="2993">
          <p15:clr>
            <a:srgbClr val="A4A3A4"/>
          </p15:clr>
        </p15:guide>
        <p15:guide id="28" orient="horz" pos="2161" userDrawn="1">
          <p15:clr>
            <a:srgbClr val="A4A3A4"/>
          </p15:clr>
        </p15:guide>
        <p15:guide id="29" orient="horz" pos="3597">
          <p15:clr>
            <a:srgbClr val="A4A3A4"/>
          </p15:clr>
        </p15:guide>
        <p15:guide id="30" orient="horz" pos="2478">
          <p15:clr>
            <a:srgbClr val="A4A3A4"/>
          </p15:clr>
        </p15:guide>
        <p15:guide id="31" orient="horz" pos="287">
          <p15:clr>
            <a:srgbClr val="A4A3A4"/>
          </p15:clr>
        </p15:guide>
        <p15:guide id="32" orient="horz" pos="3861">
          <p15:clr>
            <a:srgbClr val="A4A3A4"/>
          </p15:clr>
        </p15:guide>
        <p15:guide id="33" pos="1938">
          <p15:clr>
            <a:srgbClr val="A4A3A4"/>
          </p15:clr>
        </p15:guide>
        <p15:guide id="34" pos="7215">
          <p15:clr>
            <a:srgbClr val="A4A3A4"/>
          </p15:clr>
        </p15:guide>
        <p15:guide id="35" pos="2706"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guide id="3" orient="horz" pos="3132">
          <p15:clr>
            <a:srgbClr val="A4A3A4"/>
          </p15:clr>
        </p15:guide>
        <p15:guide id="4"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fatter" initials="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AA"/>
    <a:srgbClr val="1E4148"/>
    <a:srgbClr val="138289"/>
    <a:srgbClr val="000000"/>
    <a:srgbClr val="128289"/>
    <a:srgbClr val="13E6ED"/>
    <a:srgbClr val="00B0A6"/>
    <a:srgbClr val="27A6AA"/>
    <a:srgbClr val="B5D5D8"/>
    <a:srgbClr val="1F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77674" autoAdjust="0"/>
  </p:normalViewPr>
  <p:slideViewPr>
    <p:cSldViewPr snapToGrid="0" snapToObjects="1" showGuides="1">
      <p:cViewPr varScale="1">
        <p:scale>
          <a:sx n="68" d="100"/>
          <a:sy n="68" d="100"/>
        </p:scale>
        <p:origin x="600" y="58"/>
      </p:cViewPr>
      <p:guideLst>
        <p:guide orient="horz" pos="223"/>
        <p:guide orient="horz" pos="1026"/>
        <p:guide orient="horz" pos="978"/>
        <p:guide orient="horz" pos="682"/>
        <p:guide orient="horz" pos="4088"/>
        <p:guide orient="horz" pos="3702"/>
        <p:guide orient="horz" pos="3631"/>
        <p:guide pos="3950"/>
        <p:guide pos="3720"/>
        <p:guide pos="7187"/>
        <p:guide pos="502"/>
        <p:guide orient="horz" pos="323"/>
        <p:guide pos="219"/>
        <p:guide orient="horz" pos="935"/>
        <p:guide orient="horz" pos="1366"/>
        <p:guide orient="horz" pos="4086"/>
        <p:guide orient="horz" pos="3710"/>
        <p:guide orient="horz" pos="4320"/>
        <p:guide orient="horz" pos="295"/>
        <p:guide pos="4041"/>
        <p:guide pos="7126"/>
        <p:guide orient="horz" pos="3665"/>
        <p:guide orient="horz" pos="4066"/>
        <p:guide orient="horz" pos="369"/>
        <p:guide orient="horz" pos="1050"/>
        <p:guide orient="horz" pos="4163"/>
        <p:guide orient="horz" pos="2993"/>
        <p:guide orient="horz" pos="2161"/>
        <p:guide orient="horz" pos="3597"/>
        <p:guide orient="horz" pos="2478"/>
        <p:guide orient="horz" pos="287"/>
        <p:guide orient="horz" pos="3861"/>
        <p:guide pos="1938"/>
        <p:guide pos="7215"/>
        <p:guide pos="2706"/>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88" d="100"/>
          <a:sy n="88" d="100"/>
        </p:scale>
        <p:origin x="-3870" y="-120"/>
      </p:cViewPr>
      <p:guideLst>
        <p:guide orient="horz" pos="3079"/>
        <p:guide pos="209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slide" Target="slides/slide43.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5687" tIns="47842" rIns="95687" bIns="47842" rtlCol="0"/>
          <a:lstStyle>
            <a:lvl1pPr algn="l">
              <a:defRPr sz="1200"/>
            </a:lvl1pPr>
          </a:lstStyle>
          <a:p>
            <a:endParaRPr lang="da-DK"/>
          </a:p>
        </p:txBody>
      </p:sp>
      <p:sp>
        <p:nvSpPr>
          <p:cNvPr id="3" name="Date Placeholder 2"/>
          <p:cNvSpPr>
            <a:spLocks noGrp="1"/>
          </p:cNvSpPr>
          <p:nvPr>
            <p:ph type="dt" sz="quarter" idx="1"/>
          </p:nvPr>
        </p:nvSpPr>
        <p:spPr>
          <a:xfrm>
            <a:off x="3854943" y="0"/>
            <a:ext cx="2949099" cy="498932"/>
          </a:xfrm>
          <a:prstGeom prst="rect">
            <a:avLst/>
          </a:prstGeom>
        </p:spPr>
        <p:txBody>
          <a:bodyPr vert="horz" lIns="95687" tIns="47842" rIns="95687" bIns="47842" rtlCol="0"/>
          <a:lstStyle>
            <a:lvl1pPr algn="r">
              <a:defRPr sz="1200"/>
            </a:lvl1pPr>
          </a:lstStyle>
          <a:p>
            <a:fld id="{5BC9418A-9AD6-4429-8A18-15912183C9C8}" type="datetimeFigureOut">
              <a:rPr lang="da-DK" smtClean="0"/>
              <a:pPr/>
              <a:t>23-11-2018</a:t>
            </a:fld>
            <a:endParaRPr lang="en-GB" dirty="0"/>
          </a:p>
        </p:txBody>
      </p:sp>
      <p:sp>
        <p:nvSpPr>
          <p:cNvPr id="4" name="Footer Placeholder 3"/>
          <p:cNvSpPr>
            <a:spLocks noGrp="1"/>
          </p:cNvSpPr>
          <p:nvPr>
            <p:ph type="ftr" sz="quarter" idx="2"/>
          </p:nvPr>
        </p:nvSpPr>
        <p:spPr>
          <a:xfrm>
            <a:off x="2" y="9445170"/>
            <a:ext cx="2949099" cy="498931"/>
          </a:xfrm>
          <a:prstGeom prst="rect">
            <a:avLst/>
          </a:prstGeom>
        </p:spPr>
        <p:txBody>
          <a:bodyPr vert="horz" lIns="95687" tIns="47842" rIns="95687" bIns="47842" rtlCol="0" anchor="b"/>
          <a:lstStyle>
            <a:lvl1pPr algn="l">
              <a:defRPr sz="1200"/>
            </a:lvl1pPr>
          </a:lstStyle>
          <a:p>
            <a:endParaRPr lang="da-DK"/>
          </a:p>
        </p:txBody>
      </p:sp>
      <p:sp>
        <p:nvSpPr>
          <p:cNvPr id="5" name="Slide Number Placeholder 4"/>
          <p:cNvSpPr>
            <a:spLocks noGrp="1"/>
          </p:cNvSpPr>
          <p:nvPr>
            <p:ph type="sldNum" sz="quarter" idx="3"/>
          </p:nvPr>
        </p:nvSpPr>
        <p:spPr>
          <a:xfrm>
            <a:off x="3854943" y="9445170"/>
            <a:ext cx="2949099" cy="498931"/>
          </a:xfrm>
          <a:prstGeom prst="rect">
            <a:avLst/>
          </a:prstGeom>
        </p:spPr>
        <p:txBody>
          <a:bodyPr vert="horz" lIns="95687" tIns="47842" rIns="95687" bIns="47842" rtlCol="0" anchor="b"/>
          <a:lstStyle>
            <a:lvl1pPr algn="r">
              <a:defRPr sz="1200"/>
            </a:lvl1pPr>
          </a:lstStyle>
          <a:p>
            <a:fld id="{9ACD11E7-59CD-40A7-8CBF-D819225BD158}" type="slidenum">
              <a:rPr lang="da-DK" smtClean="0"/>
              <a:pPr/>
              <a:t>‹nr.›</a:t>
            </a:fld>
            <a:endParaRPr lang="en-GB" dirty="0"/>
          </a:p>
        </p:txBody>
      </p:sp>
    </p:spTree>
    <p:extLst>
      <p:ext uri="{BB962C8B-B14F-4D97-AF65-F5344CB8AC3E}">
        <p14:creationId xmlns:p14="http://schemas.microsoft.com/office/powerpoint/2010/main" val="3682523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7206"/>
          </a:xfrm>
          <a:prstGeom prst="rect">
            <a:avLst/>
          </a:prstGeom>
        </p:spPr>
        <p:txBody>
          <a:bodyPr vert="horz" lIns="95687" tIns="47842" rIns="95687" bIns="47842" rtlCol="0"/>
          <a:lstStyle>
            <a:lvl1pPr algn="l">
              <a:defRPr sz="1200"/>
            </a:lvl1pPr>
          </a:lstStyle>
          <a:p>
            <a:endParaRPr lang="da-DK" dirty="0"/>
          </a:p>
        </p:txBody>
      </p:sp>
      <p:sp>
        <p:nvSpPr>
          <p:cNvPr id="3" name="Date Placeholder 2"/>
          <p:cNvSpPr>
            <a:spLocks noGrp="1"/>
          </p:cNvSpPr>
          <p:nvPr>
            <p:ph type="dt" idx="1"/>
          </p:nvPr>
        </p:nvSpPr>
        <p:spPr>
          <a:xfrm>
            <a:off x="3854943" y="0"/>
            <a:ext cx="2949099" cy="497206"/>
          </a:xfrm>
          <a:prstGeom prst="rect">
            <a:avLst/>
          </a:prstGeom>
        </p:spPr>
        <p:txBody>
          <a:bodyPr vert="horz" lIns="95687" tIns="47842" rIns="95687" bIns="47842" rtlCol="0"/>
          <a:lstStyle>
            <a:lvl1pPr algn="r">
              <a:defRPr sz="1200"/>
            </a:lvl1pPr>
          </a:lstStyle>
          <a:p>
            <a:fld id="{BE2C4152-7276-4D2D-8CC5-197A65164042}" type="datetimeFigureOut">
              <a:rPr lang="da-DK" smtClean="0"/>
              <a:pPr/>
              <a:t>23-11-2018</a:t>
            </a:fld>
            <a:endParaRPr lang="en-GB"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687" tIns="47842" rIns="95687" bIns="47842" rtlCol="0" anchor="ctr"/>
          <a:lstStyle/>
          <a:p>
            <a:endParaRPr lang="da-DK"/>
          </a:p>
        </p:txBody>
      </p:sp>
      <p:sp>
        <p:nvSpPr>
          <p:cNvPr id="5" name="Notes Placeholder 4"/>
          <p:cNvSpPr>
            <a:spLocks noGrp="1"/>
          </p:cNvSpPr>
          <p:nvPr>
            <p:ph type="body" sz="quarter" idx="3"/>
          </p:nvPr>
        </p:nvSpPr>
        <p:spPr>
          <a:xfrm>
            <a:off x="680562" y="4723450"/>
            <a:ext cx="5444490" cy="4474845"/>
          </a:xfrm>
          <a:prstGeom prst="rect">
            <a:avLst/>
          </a:prstGeom>
        </p:spPr>
        <p:txBody>
          <a:bodyPr vert="horz" lIns="95687" tIns="47842" rIns="95687" bIns="47842" rtlCol="0"/>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2" y="9445169"/>
            <a:ext cx="2949099" cy="497206"/>
          </a:xfrm>
          <a:prstGeom prst="rect">
            <a:avLst/>
          </a:prstGeom>
        </p:spPr>
        <p:txBody>
          <a:bodyPr vert="horz" lIns="95687" tIns="47842" rIns="95687" bIns="47842"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3" y="9445169"/>
            <a:ext cx="2949099" cy="497206"/>
          </a:xfrm>
          <a:prstGeom prst="rect">
            <a:avLst/>
          </a:prstGeom>
        </p:spPr>
        <p:txBody>
          <a:bodyPr vert="horz" lIns="95687" tIns="47842" rIns="95687" bIns="47842" rtlCol="0" anchor="b"/>
          <a:lstStyle>
            <a:lvl1pPr algn="r">
              <a:defRPr sz="1200"/>
            </a:lvl1pPr>
          </a:lstStyle>
          <a:p>
            <a:fld id="{8C225011-974D-4E94-B454-6C2E1F12F228}" type="slidenum">
              <a:rPr lang="da-DK" smtClean="0"/>
              <a:pPr/>
              <a:t>‹nr.›</a:t>
            </a:fld>
            <a:endParaRPr lang="en-GB" dirty="0"/>
          </a:p>
        </p:txBody>
      </p:sp>
    </p:spTree>
    <p:extLst>
      <p:ext uri="{BB962C8B-B14F-4D97-AF65-F5344CB8AC3E}">
        <p14:creationId xmlns:p14="http://schemas.microsoft.com/office/powerpoint/2010/main" val="114294217"/>
      </p:ext>
    </p:extLst>
  </p:cSld>
  <p:clrMap bg1="lt1" tx1="dk1" bg2="lt2" tx2="dk2" accent1="accent1" accent2="accent2" accent3="accent3" accent4="accent4" accent5="accent5" accent6="accent6" hlink="hlink" folHlink="folHlink"/>
  <p:notesStyle>
    <a:lvl1pPr marL="0" algn="l" defTabSz="912195" rtl="0" eaLnBrk="1" latinLnBrk="0" hangingPunct="1">
      <a:defRPr sz="1200" kern="1200">
        <a:solidFill>
          <a:schemeClr val="tx1"/>
        </a:solidFill>
        <a:latin typeface="+mn-lt"/>
        <a:ea typeface="+mn-ea"/>
        <a:cs typeface="+mn-cs"/>
      </a:defRPr>
    </a:lvl1pPr>
    <a:lvl2pPr marL="456120" algn="l" defTabSz="912195" rtl="0" eaLnBrk="1" latinLnBrk="0" hangingPunct="1">
      <a:defRPr sz="1200" kern="1200">
        <a:solidFill>
          <a:schemeClr val="tx1"/>
        </a:solidFill>
        <a:latin typeface="+mn-lt"/>
        <a:ea typeface="+mn-ea"/>
        <a:cs typeface="+mn-cs"/>
      </a:defRPr>
    </a:lvl2pPr>
    <a:lvl3pPr marL="912195" algn="l" defTabSz="912195" rtl="0" eaLnBrk="1" latinLnBrk="0" hangingPunct="1">
      <a:defRPr sz="1200" kern="1200">
        <a:solidFill>
          <a:schemeClr val="tx1"/>
        </a:solidFill>
        <a:latin typeface="+mn-lt"/>
        <a:ea typeface="+mn-ea"/>
        <a:cs typeface="+mn-cs"/>
      </a:defRPr>
    </a:lvl3pPr>
    <a:lvl4pPr marL="1368312" algn="l" defTabSz="912195" rtl="0" eaLnBrk="1" latinLnBrk="0" hangingPunct="1">
      <a:defRPr sz="1200" kern="1200">
        <a:solidFill>
          <a:schemeClr val="tx1"/>
        </a:solidFill>
        <a:latin typeface="+mn-lt"/>
        <a:ea typeface="+mn-ea"/>
        <a:cs typeface="+mn-cs"/>
      </a:defRPr>
    </a:lvl4pPr>
    <a:lvl5pPr marL="1824419" algn="l" defTabSz="912195" rtl="0" eaLnBrk="1" latinLnBrk="0" hangingPunct="1">
      <a:defRPr sz="1200" kern="1200">
        <a:solidFill>
          <a:schemeClr val="tx1"/>
        </a:solidFill>
        <a:latin typeface="+mn-lt"/>
        <a:ea typeface="+mn-ea"/>
        <a:cs typeface="+mn-cs"/>
      </a:defRPr>
    </a:lvl5pPr>
    <a:lvl6pPr marL="2280515" algn="l" defTabSz="912195" rtl="0" eaLnBrk="1" latinLnBrk="0" hangingPunct="1">
      <a:defRPr sz="1200" kern="1200">
        <a:solidFill>
          <a:schemeClr val="tx1"/>
        </a:solidFill>
        <a:latin typeface="+mn-lt"/>
        <a:ea typeface="+mn-ea"/>
        <a:cs typeface="+mn-cs"/>
      </a:defRPr>
    </a:lvl6pPr>
    <a:lvl7pPr marL="2736624" algn="l" defTabSz="912195" rtl="0" eaLnBrk="1" latinLnBrk="0" hangingPunct="1">
      <a:defRPr sz="1200" kern="1200">
        <a:solidFill>
          <a:schemeClr val="tx1"/>
        </a:solidFill>
        <a:latin typeface="+mn-lt"/>
        <a:ea typeface="+mn-ea"/>
        <a:cs typeface="+mn-cs"/>
      </a:defRPr>
    </a:lvl7pPr>
    <a:lvl8pPr marL="3192725" algn="l" defTabSz="912195" rtl="0" eaLnBrk="1" latinLnBrk="0" hangingPunct="1">
      <a:defRPr sz="1200" kern="1200">
        <a:solidFill>
          <a:schemeClr val="tx1"/>
        </a:solidFill>
        <a:latin typeface="+mn-lt"/>
        <a:ea typeface="+mn-ea"/>
        <a:cs typeface="+mn-cs"/>
      </a:defRPr>
    </a:lvl8pPr>
    <a:lvl9pPr marL="3648831" algn="l" defTabSz="912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a:t>
            </a:fld>
            <a:endParaRPr lang="en-GB" dirty="0"/>
          </a:p>
        </p:txBody>
      </p:sp>
    </p:spTree>
    <p:extLst>
      <p:ext uri="{BB962C8B-B14F-4D97-AF65-F5344CB8AC3E}">
        <p14:creationId xmlns:p14="http://schemas.microsoft.com/office/powerpoint/2010/main" val="16381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t>Impact = number of citations received within five years of publication</a:t>
            </a:r>
          </a:p>
        </p:txBody>
      </p:sp>
    </p:spTree>
    <p:extLst>
      <p:ext uri="{BB962C8B-B14F-4D97-AF65-F5344CB8AC3E}">
        <p14:creationId xmlns:p14="http://schemas.microsoft.com/office/powerpoint/2010/main" val="270002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r>
              <a:t>McKinsey measured profitability by average EBIT margin and value creation by economic profit (EP) margin</a:t>
            </a:r>
          </a:p>
          <a:p>
            <a:endParaRPr/>
          </a:p>
          <a:p>
            <a:r>
              <a:t>EBIT: Earnings before interests and taxes</a:t>
            </a:r>
          </a:p>
        </p:txBody>
      </p:sp>
    </p:spTree>
    <p:extLst>
      <p:ext uri="{BB962C8B-B14F-4D97-AF65-F5344CB8AC3E}">
        <p14:creationId xmlns:p14="http://schemas.microsoft.com/office/powerpoint/2010/main" val="385676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r>
              <a:t>“Hidden knowledge” (lowest common denominator)</a:t>
            </a:r>
          </a:p>
        </p:txBody>
      </p:sp>
    </p:spTree>
    <p:extLst>
      <p:ext uri="{BB962C8B-B14F-4D97-AF65-F5344CB8AC3E}">
        <p14:creationId xmlns:p14="http://schemas.microsoft.com/office/powerpoint/2010/main" val="166442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a:spLocks noGrp="1" noRot="1" noChangeAspect="1"/>
          </p:cNvSpPr>
          <p:nvPr>
            <p:ph type="sldImg"/>
          </p:nvPr>
        </p:nvSpPr>
        <p:spPr>
          <a:prstGeom prst="rect">
            <a:avLst/>
          </a:prstGeom>
        </p:spPr>
        <p:txBody>
          <a:bodyPr/>
          <a:lstStyle/>
          <a:p>
            <a:endParaRPr/>
          </a:p>
        </p:txBody>
      </p:sp>
      <p:sp>
        <p:nvSpPr>
          <p:cNvPr id="826" name="Shape 826"/>
          <p:cNvSpPr>
            <a:spLocks noGrp="1"/>
          </p:cNvSpPr>
          <p:nvPr>
            <p:ph type="body" sz="quarter" idx="1"/>
          </p:nvPr>
        </p:nvSpPr>
        <p:spPr>
          <a:prstGeom prst="rect">
            <a:avLst/>
          </a:prstGeom>
        </p:spPr>
        <p:txBody>
          <a:bodyPr/>
          <a:lstStyle/>
          <a:p>
            <a:r>
              <a:t>This is why most of the larger EU research programs will REQUIRE you to have not only cultural diversity (for instance five different EU countries), but also gender diversity in your research project…. </a:t>
            </a:r>
          </a:p>
        </p:txBody>
      </p:sp>
    </p:spTree>
    <p:extLst>
      <p:ext uri="{BB962C8B-B14F-4D97-AF65-F5344CB8AC3E}">
        <p14:creationId xmlns:p14="http://schemas.microsoft.com/office/powerpoint/2010/main" val="112872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lvl1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lvl1pPr>
          </a:lstStyle>
          <a:p>
            <a:r>
              <a:t>According to Page (2008) the explanation is that when one agent gets stuck, there is always someone else able to come up with a different / better method. Top performers tend to have only ONE solution</a:t>
            </a:r>
          </a:p>
        </p:txBody>
      </p:sp>
    </p:spTree>
    <p:extLst>
      <p:ext uri="{BB962C8B-B14F-4D97-AF65-F5344CB8AC3E}">
        <p14:creationId xmlns:p14="http://schemas.microsoft.com/office/powerpoint/2010/main" val="296150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err="1" smtClean="0">
                <a:solidFill>
                  <a:schemeClr val="bg1"/>
                </a:solidFill>
              </a:rPr>
              <a:t>InnoFounder</a:t>
            </a:r>
            <a:r>
              <a:rPr lang="da-DK" sz="1200" noProof="0" dirty="0" smtClean="0">
                <a:solidFill>
                  <a:schemeClr val="bg1"/>
                </a:solidFill>
              </a:rPr>
              <a:t>: </a:t>
            </a:r>
            <a:r>
              <a:rPr lang="da-DK" sz="1200" noProof="0" dirty="0" err="1" smtClean="0">
                <a:solidFill>
                  <a:schemeClr val="bg1"/>
                </a:solidFill>
              </a:rPr>
              <a:t>Next</a:t>
            </a:r>
            <a:r>
              <a:rPr lang="da-DK" sz="1200" noProof="0" dirty="0" smtClean="0">
                <a:solidFill>
                  <a:schemeClr val="bg1"/>
                </a:solidFill>
              </a:rPr>
              <a:t> deadline November</a:t>
            </a:r>
            <a:r>
              <a:rPr lang="da-DK" sz="1200" baseline="0" noProof="0" dirty="0" smtClean="0">
                <a:solidFill>
                  <a:schemeClr val="bg1"/>
                </a:solidFill>
              </a:rPr>
              <a:t> 15th 2018. Picture is a team of </a:t>
            </a:r>
            <a:r>
              <a:rPr lang="da-DK" sz="1200" baseline="0" noProof="0" dirty="0" err="1" smtClean="0">
                <a:solidFill>
                  <a:schemeClr val="bg1"/>
                </a:solidFill>
              </a:rPr>
              <a:t>InnoFounders</a:t>
            </a:r>
            <a:endParaRPr lang="da-DK" sz="1200" baseline="0" noProof="0" dirty="0" smtClean="0">
              <a:solidFill>
                <a:schemeClr val="bg1"/>
              </a:solidFill>
            </a:endParaRPr>
          </a:p>
          <a:p>
            <a:endParaRPr lang="da-DK" sz="1200" baseline="0" noProof="0" dirty="0" smtClean="0">
              <a:solidFill>
                <a:schemeClr val="bg1"/>
              </a:solidFill>
            </a:endParaRPr>
          </a:p>
          <a:p>
            <a:r>
              <a:rPr lang="da-DK" sz="1200" baseline="0" noProof="0" dirty="0" smtClean="0">
                <a:solidFill>
                  <a:schemeClr val="bg1"/>
                </a:solidFill>
              </a:rPr>
              <a:t>Industrial Researchers (</a:t>
            </a:r>
            <a:r>
              <a:rPr lang="da-DK" sz="1200" baseline="0" noProof="0" dirty="0" err="1" smtClean="0">
                <a:solidFill>
                  <a:schemeClr val="bg1"/>
                </a:solidFill>
              </a:rPr>
              <a:t>Ph.D.</a:t>
            </a:r>
            <a:r>
              <a:rPr lang="da-DK" sz="1200" baseline="0" noProof="0" dirty="0" smtClean="0">
                <a:solidFill>
                  <a:schemeClr val="bg1"/>
                </a:solidFill>
              </a:rPr>
              <a:t> and </a:t>
            </a:r>
            <a:r>
              <a:rPr lang="da-DK" sz="1200" baseline="0" noProof="0" dirty="0" err="1" smtClean="0">
                <a:solidFill>
                  <a:schemeClr val="bg1"/>
                </a:solidFill>
              </a:rPr>
              <a:t>Postdoc</a:t>
            </a:r>
            <a:r>
              <a:rPr lang="da-DK" sz="1200" baseline="0" noProof="0" dirty="0" smtClean="0">
                <a:solidFill>
                  <a:schemeClr val="bg1"/>
                </a:solidFill>
              </a:rPr>
              <a:t>): Deadline: Januar 8th 2019 </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35</a:t>
            </a:fld>
            <a:endParaRPr lang="en-GB" dirty="0"/>
          </a:p>
        </p:txBody>
      </p:sp>
    </p:spTree>
    <p:extLst>
      <p:ext uri="{BB962C8B-B14F-4D97-AF65-F5344CB8AC3E}">
        <p14:creationId xmlns:p14="http://schemas.microsoft.com/office/powerpoint/2010/main" val="407913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40</a:t>
            </a:fld>
            <a:endParaRPr lang="en-GB" dirty="0"/>
          </a:p>
        </p:txBody>
      </p:sp>
    </p:spTree>
    <p:extLst>
      <p:ext uri="{BB962C8B-B14F-4D97-AF65-F5344CB8AC3E}">
        <p14:creationId xmlns:p14="http://schemas.microsoft.com/office/powerpoint/2010/main" val="423314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42</a:t>
            </a:fld>
            <a:endParaRPr lang="da-DK" dirty="0"/>
          </a:p>
        </p:txBody>
      </p:sp>
    </p:spTree>
    <p:extLst>
      <p:ext uri="{BB962C8B-B14F-4D97-AF65-F5344CB8AC3E}">
        <p14:creationId xmlns:p14="http://schemas.microsoft.com/office/powerpoint/2010/main" val="19242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Navne</a:t>
            </a:r>
            <a:r>
              <a:rPr lang="da-DK" baseline="0" dirty="0" smtClean="0"/>
              <a:t> på projekter er tilfældige og har ingen relation til årets ansøgninger. Er kun for illustration.</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solidFill>
                  <a:prstClr val="black"/>
                </a:solidFill>
              </a:rPr>
              <a:pPr/>
              <a:t>44</a:t>
            </a:fld>
            <a:endParaRPr lang="da-DK" dirty="0">
              <a:solidFill>
                <a:prstClr val="black"/>
              </a:solidFill>
            </a:endParaRPr>
          </a:p>
        </p:txBody>
      </p:sp>
    </p:spTree>
    <p:extLst>
      <p:ext uri="{BB962C8B-B14F-4D97-AF65-F5344CB8AC3E}">
        <p14:creationId xmlns:p14="http://schemas.microsoft.com/office/powerpoint/2010/main" val="2625647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45</a:t>
            </a:fld>
            <a:endParaRPr lang="en-GB" dirty="0"/>
          </a:p>
        </p:txBody>
      </p:sp>
    </p:spTree>
    <p:extLst>
      <p:ext uri="{BB962C8B-B14F-4D97-AF65-F5344CB8AC3E}">
        <p14:creationId xmlns:p14="http://schemas.microsoft.com/office/powerpoint/2010/main" val="117676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err="1" smtClean="0"/>
              <a:t>Well-recognized</a:t>
            </a:r>
            <a:r>
              <a:rPr lang="da-DK" sz="1800" dirty="0" smtClean="0"/>
              <a:t> research, </a:t>
            </a:r>
            <a:r>
              <a:rPr lang="da-DK" sz="1800" dirty="0" err="1" smtClean="0"/>
              <a:t>education</a:t>
            </a:r>
            <a:r>
              <a:rPr lang="da-DK" sz="1800" dirty="0" smtClean="0"/>
              <a:t> and innovation</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schemeClr val="bg1"/>
                </a:solidFill>
              </a:rPr>
              <a:t>National and internation</a:t>
            </a:r>
            <a:r>
              <a:rPr lang="da-DK" sz="1800" dirty="0" smtClean="0"/>
              <a:t>al </a:t>
            </a:r>
            <a:r>
              <a:rPr lang="da-DK" sz="1800" dirty="0" err="1" smtClean="0"/>
              <a:t>collaborations</a:t>
            </a:r>
            <a:r>
              <a:rPr lang="da-DK" sz="1800" dirty="0" smtClean="0"/>
              <a:t> and talents</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t>Scientific/innovative solutions to </a:t>
            </a:r>
            <a:r>
              <a:rPr lang="da-DK" sz="1800" dirty="0" err="1" smtClean="0"/>
              <a:t>societal</a:t>
            </a:r>
            <a:r>
              <a:rPr lang="da-DK" sz="1800" dirty="0" smtClean="0"/>
              <a:t> </a:t>
            </a:r>
            <a:r>
              <a:rPr lang="da-DK" sz="1800" dirty="0" err="1" smtClean="0"/>
              <a:t>challenges</a:t>
            </a:r>
            <a:r>
              <a:rPr lang="da-DK" sz="1800" dirty="0" smtClean="0"/>
              <a:t>  </a:t>
            </a:r>
          </a:p>
          <a:p>
            <a:pPr marL="4762" indent="0" algn="ctr">
              <a:buNone/>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8 </a:t>
            </a:r>
            <a:r>
              <a:rPr lang="da-DK" sz="1800" dirty="0" err="1" smtClean="0">
                <a:solidFill>
                  <a:prstClr val="white"/>
                </a:solidFill>
                <a:latin typeface="Ubuntu"/>
              </a:rPr>
              <a:t>bn</a:t>
            </a:r>
            <a:r>
              <a:rPr lang="da-DK" sz="1800" dirty="0" smtClean="0">
                <a:solidFill>
                  <a:prstClr val="white"/>
                </a:solidFill>
                <a:latin typeface="Ubuntu"/>
              </a:rPr>
              <a:t> DKK</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portefolio</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1800</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250</a:t>
            </a:r>
            <a:r>
              <a:rPr lang="da-DK" sz="1800" baseline="0" dirty="0" smtClean="0">
                <a:solidFill>
                  <a:prstClr val="white"/>
                </a:solidFill>
                <a:latin typeface="Ubuntu"/>
              </a:rPr>
              <a:t> </a:t>
            </a:r>
            <a:r>
              <a:rPr lang="da-DK" sz="1200" dirty="0" smtClean="0">
                <a:solidFill>
                  <a:prstClr val="white"/>
                </a:solidFill>
                <a:latin typeface="Ubuntu"/>
              </a:rPr>
              <a:t>Int.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2400" dirty="0" smtClean="0">
                <a:solidFill>
                  <a:prstClr val="white"/>
                </a:solidFill>
                <a:latin typeface="Ubuntu"/>
              </a:rPr>
              <a:t>3300/</a:t>
            </a:r>
            <a:r>
              <a:rPr lang="da-DK" sz="2400" dirty="0" err="1" smtClean="0">
                <a:solidFill>
                  <a:prstClr val="white"/>
                </a:solidFill>
                <a:latin typeface="Ubuntu"/>
              </a:rPr>
              <a:t>yr</a:t>
            </a:r>
            <a:r>
              <a:rPr lang="da-DK" sz="2400" baseline="0" dirty="0" smtClean="0">
                <a:solidFill>
                  <a:prstClr val="white"/>
                </a:solidFill>
                <a:latin typeface="Ubuntu"/>
              </a:rPr>
              <a:t> </a:t>
            </a:r>
            <a:r>
              <a:rPr lang="da-DK" sz="1200" dirty="0" err="1" smtClean="0">
                <a:solidFill>
                  <a:prstClr val="white"/>
                </a:solidFill>
                <a:latin typeface="Ubuntu"/>
              </a:rPr>
              <a:t>project</a:t>
            </a:r>
            <a:r>
              <a:rPr lang="da-DK" sz="1200" dirty="0" smtClean="0">
                <a:solidFill>
                  <a:prstClr val="white"/>
                </a:solidFill>
                <a:latin typeface="Ubuntu"/>
              </a:rPr>
              <a:t> </a:t>
            </a:r>
            <a:r>
              <a:rPr lang="da-DK" sz="1200" dirty="0" err="1" smtClean="0">
                <a:solidFill>
                  <a:prstClr val="white"/>
                </a:solidFill>
                <a:latin typeface="Ubuntu"/>
              </a:rPr>
              <a:t>proposals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200" dirty="0" smtClean="0">
                <a:solidFill>
                  <a:prstClr val="white"/>
                </a:solidFill>
                <a:latin typeface="Ubuntu"/>
              </a:rPr>
              <a:t>1.5 </a:t>
            </a:r>
            <a:r>
              <a:rPr lang="da-DK" sz="1200" dirty="0" err="1" smtClean="0">
                <a:solidFill>
                  <a:prstClr val="white"/>
                </a:solidFill>
                <a:latin typeface="Ubuntu"/>
              </a:rPr>
              <a:t>bn</a:t>
            </a:r>
            <a:r>
              <a:rPr lang="da-DK" sz="1200" dirty="0" smtClean="0">
                <a:solidFill>
                  <a:prstClr val="white"/>
                </a:solidFill>
                <a:latin typeface="Ubuntu"/>
              </a:rPr>
              <a:t> DKK </a:t>
            </a:r>
            <a:r>
              <a:rPr lang="da-DK" sz="1000" dirty="0" smtClean="0">
                <a:solidFill>
                  <a:prstClr val="white"/>
                </a:solidFill>
                <a:latin typeface="Ubuntu"/>
              </a:rPr>
              <a:t>in 2019</a:t>
            </a: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defTabSz="866088">
              <a:defRPr/>
            </a:pPr>
            <a:endParaRPr lang="da-DK" baseline="0" dirty="0" smtClean="0"/>
          </a:p>
        </p:txBody>
      </p:sp>
      <p:sp>
        <p:nvSpPr>
          <p:cNvPr id="4" name="Pladsholder til diasnummer 3"/>
          <p:cNvSpPr>
            <a:spLocks noGrp="1"/>
          </p:cNvSpPr>
          <p:nvPr>
            <p:ph type="sldNum" sz="quarter" idx="10"/>
          </p:nvPr>
        </p:nvSpPr>
        <p:spPr/>
        <p:txBody>
          <a:bodyPr/>
          <a:lstStyle/>
          <a:p>
            <a:fld id="{8C225011-974D-4E94-B454-6C2E1F12F228}" type="slidenum">
              <a:rPr lang="da-DK" smtClean="0"/>
              <a:pPr/>
              <a:t>2</a:t>
            </a:fld>
            <a:endParaRPr lang="en-GB" dirty="0"/>
          </a:p>
        </p:txBody>
      </p:sp>
    </p:spTree>
    <p:extLst>
      <p:ext uri="{BB962C8B-B14F-4D97-AF65-F5344CB8AC3E}">
        <p14:creationId xmlns:p14="http://schemas.microsoft.com/office/powerpoint/2010/main" val="377382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Utroligt</a:t>
            </a:r>
            <a:r>
              <a:rPr lang="da-DK" baseline="0" dirty="0" smtClean="0"/>
              <a:t> nok er </a:t>
            </a:r>
            <a:r>
              <a:rPr lang="da-DK" baseline="0" smtClean="0"/>
              <a:t>der slet ingen </a:t>
            </a:r>
            <a:r>
              <a:rPr lang="da-DK" baseline="0" dirty="0" smtClean="0"/>
              <a:t>deltagere fra Aarhus Universitet!!!</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t>48</a:t>
            </a:fld>
            <a:endParaRPr lang="da-DK" dirty="0"/>
          </a:p>
        </p:txBody>
      </p:sp>
    </p:spTree>
    <p:extLst>
      <p:ext uri="{BB962C8B-B14F-4D97-AF65-F5344CB8AC3E}">
        <p14:creationId xmlns:p14="http://schemas.microsoft.com/office/powerpoint/2010/main" val="217380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3</a:t>
            </a:fld>
            <a:endParaRPr lang="da-DK" dirty="0"/>
          </a:p>
        </p:txBody>
      </p:sp>
    </p:spTree>
    <p:extLst>
      <p:ext uri="{BB962C8B-B14F-4D97-AF65-F5344CB8AC3E}">
        <p14:creationId xmlns:p14="http://schemas.microsoft.com/office/powerpoint/2010/main" val="126939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10">
              <a:defRPr/>
            </a:pP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p>
          <a:p>
            <a:pPr marL="174879" indent="-174879">
              <a:buFontTx/>
              <a:buChar char="-"/>
            </a:pPr>
            <a:endParaRPr lang="da-DK" baseline="0" dirty="0" smtClean="0"/>
          </a:p>
          <a:p>
            <a:r>
              <a:rPr lang="da-DK" b="1" baseline="0" dirty="0" smtClean="0"/>
              <a:t>Talent </a:t>
            </a:r>
            <a:r>
              <a:rPr lang="da-DK" baseline="0" dirty="0" smtClean="0"/>
              <a:t>is the </a:t>
            </a:r>
            <a:r>
              <a:rPr lang="da-DK" baseline="0" dirty="0" err="1" smtClean="0"/>
              <a:t>individual</a:t>
            </a:r>
            <a:r>
              <a:rPr lang="da-DK" baseline="0" dirty="0" smtClean="0"/>
              <a:t> </a:t>
            </a:r>
            <a:r>
              <a:rPr lang="da-DK" baseline="0" dirty="0" err="1" smtClean="0"/>
              <a:t>level</a:t>
            </a:r>
            <a:endParaRPr lang="da-DK" baseline="0" dirty="0" smtClean="0"/>
          </a:p>
          <a:p>
            <a:pPr marL="174879" indent="-174879">
              <a:buFont typeface="Arial" charset="0"/>
              <a:buChar char="•"/>
            </a:pPr>
            <a:r>
              <a:rPr lang="da-DK" dirty="0" err="1">
                <a:solidFill>
                  <a:schemeClr val="bg1"/>
                </a:solidFill>
              </a:rPr>
              <a:t>Iværksettere</a:t>
            </a:r>
            <a:r>
              <a:rPr lang="da-DK" dirty="0">
                <a:solidFill>
                  <a:schemeClr val="bg1"/>
                </a:solidFill>
              </a:rPr>
              <a:t>, </a:t>
            </a:r>
            <a:r>
              <a:rPr lang="da-DK" dirty="0" err="1">
                <a:solidFill>
                  <a:schemeClr val="bg1"/>
                </a:solidFill>
              </a:rPr>
              <a:t>PhD</a:t>
            </a:r>
            <a:r>
              <a:rPr lang="da-DK" dirty="0">
                <a:solidFill>
                  <a:schemeClr val="bg1"/>
                </a:solidFill>
              </a:rPr>
              <a:t>, </a:t>
            </a:r>
            <a:r>
              <a:rPr lang="da-DK" dirty="0" err="1">
                <a:solidFill>
                  <a:schemeClr val="bg1"/>
                </a:solidFill>
              </a:rPr>
              <a:t>PostDoc</a:t>
            </a:r>
            <a:endParaRPr lang="da-DK" dirty="0">
              <a:solidFill>
                <a:schemeClr val="bg1"/>
              </a:solidFill>
            </a:endParaRPr>
          </a:p>
          <a:p>
            <a:endParaRPr lang="da-DK" b="1" baseline="0" dirty="0" smtClean="0"/>
          </a:p>
          <a:p>
            <a:r>
              <a:rPr lang="da-DK" b="1" baseline="0" dirty="0" err="1" smtClean="0"/>
              <a:t>InnoBooster</a:t>
            </a:r>
            <a:r>
              <a:rPr lang="da-DK" b="1" baseline="0" dirty="0" smtClean="0"/>
              <a:t> </a:t>
            </a:r>
            <a:r>
              <a:rPr lang="da-DK" baseline="0" dirty="0" err="1" smtClean="0"/>
              <a:t>are</a:t>
            </a:r>
            <a:r>
              <a:rPr lang="da-DK" baseline="0" dirty="0" smtClean="0"/>
              <a:t> for start-ups and smaller </a:t>
            </a:r>
            <a:r>
              <a:rPr lang="da-DK" baseline="0" dirty="0" err="1" smtClean="0"/>
              <a:t>companies</a:t>
            </a:r>
            <a:r>
              <a:rPr lang="da-DK" baseline="0" dirty="0" smtClean="0"/>
              <a:t>. </a:t>
            </a:r>
          </a:p>
          <a:p>
            <a:pPr marL="174879" indent="-174879">
              <a:buFont typeface="Arial" charset="0"/>
              <a:buChar char="•"/>
            </a:pPr>
            <a:r>
              <a:rPr lang="da-DK" dirty="0">
                <a:solidFill>
                  <a:schemeClr val="bg1"/>
                </a:solidFill>
              </a:rPr>
              <a:t>0,5 – 5 mio. DKK</a:t>
            </a:r>
          </a:p>
          <a:p>
            <a:pPr marL="174879" indent="-174879">
              <a:buFont typeface="Arial" charset="0"/>
              <a:buChar char="•"/>
            </a:pPr>
            <a:r>
              <a:rPr lang="da-DK" dirty="0" err="1">
                <a:solidFill>
                  <a:schemeClr val="bg1"/>
                </a:solidFill>
              </a:rPr>
              <a:t>SMV´er</a:t>
            </a:r>
            <a:r>
              <a:rPr lang="da-DK" dirty="0">
                <a:solidFill>
                  <a:schemeClr val="bg1"/>
                </a:solidFill>
              </a:rPr>
              <a:t>, </a:t>
            </a:r>
          </a:p>
          <a:p>
            <a:pPr marL="174879" indent="-174879">
              <a:buFont typeface="Arial" charset="0"/>
              <a:buChar char="•"/>
            </a:pPr>
            <a:r>
              <a:rPr lang="da-DK" dirty="0">
                <a:solidFill>
                  <a:schemeClr val="bg1"/>
                </a:solidFill>
              </a:rPr>
              <a:t>Op til 33% dækning</a:t>
            </a:r>
          </a:p>
          <a:p>
            <a:pPr marL="174879" indent="-174879">
              <a:buFontTx/>
              <a:buChar char="-"/>
            </a:pPr>
            <a:endParaRPr lang="da-DK" baseline="0" dirty="0" smtClean="0"/>
          </a:p>
          <a:p>
            <a:r>
              <a:rPr lang="da-DK" b="1" baseline="0" dirty="0" smtClean="0"/>
              <a:t>Grand Solutions</a:t>
            </a:r>
            <a:r>
              <a:rPr lang="da-DK" baseline="0" dirty="0" smtClean="0"/>
              <a:t> </a:t>
            </a:r>
            <a:r>
              <a:rPr lang="da-DK" baseline="0" dirty="0" err="1" smtClean="0"/>
              <a:t>are</a:t>
            </a:r>
            <a:r>
              <a:rPr lang="da-DK" baseline="0" dirty="0" smtClean="0"/>
              <a:t> the </a:t>
            </a:r>
            <a:r>
              <a:rPr lang="da-DK" baseline="0" dirty="0" err="1" smtClean="0"/>
              <a:t>bigger</a:t>
            </a:r>
            <a:r>
              <a:rPr lang="da-DK" baseline="0" dirty="0" smtClean="0"/>
              <a:t> </a:t>
            </a:r>
            <a:r>
              <a:rPr lang="da-DK" baseline="0" dirty="0" err="1" smtClean="0"/>
              <a:t>scientific</a:t>
            </a:r>
            <a:r>
              <a:rPr lang="da-DK" baseline="0" dirty="0" smtClean="0"/>
              <a:t> projects</a:t>
            </a:r>
          </a:p>
          <a:p>
            <a:pPr marL="174879" indent="-174879">
              <a:buFont typeface="Arial" charset="0"/>
              <a:buChar char="•"/>
            </a:pPr>
            <a:r>
              <a:rPr lang="da-DK" dirty="0">
                <a:solidFill>
                  <a:schemeClr val="bg1"/>
                </a:solidFill>
              </a:rPr>
              <a:t>5 mio. DKK og op:</a:t>
            </a:r>
          </a:p>
          <a:p>
            <a:pPr marL="174879" indent="-174879">
              <a:buFont typeface="Arial" charset="0"/>
              <a:buChar char="•"/>
            </a:pPr>
            <a:r>
              <a:rPr lang="da-DK" dirty="0">
                <a:solidFill>
                  <a:schemeClr val="bg1"/>
                </a:solidFill>
              </a:rPr>
              <a:t>Tematiske og åbne</a:t>
            </a:r>
          </a:p>
          <a:p>
            <a:pPr marL="174879" indent="-174879">
              <a:buFont typeface="Arial" charset="0"/>
              <a:buChar char="•"/>
            </a:pPr>
            <a:r>
              <a:rPr lang="da-DK" dirty="0">
                <a:solidFill>
                  <a:schemeClr val="bg1"/>
                </a:solidFill>
              </a:rPr>
              <a:t>Typisk m</a:t>
            </a:r>
            <a:r>
              <a:rPr lang="da-DK" dirty="0" err="1">
                <a:solidFill>
                  <a:schemeClr val="bg1"/>
                </a:solidFill>
              </a:rPr>
              <a:t>ellem</a:t>
            </a:r>
            <a:r>
              <a:rPr lang="da-DK" dirty="0">
                <a:solidFill>
                  <a:schemeClr val="bg1"/>
                </a:solidFill>
              </a:rPr>
              <a:t> virksomheder</a:t>
            </a:r>
          </a:p>
          <a:p>
            <a:pPr marL="174879" indent="-174879">
              <a:buFont typeface="Arial" charset="0"/>
              <a:buChar char="•"/>
            </a:pPr>
            <a:r>
              <a:rPr lang="da-DK" dirty="0">
                <a:solidFill>
                  <a:schemeClr val="bg1"/>
                </a:solidFill>
              </a:rPr>
              <a:t>og UNI/GTS. </a:t>
            </a:r>
          </a:p>
          <a:p>
            <a:pPr marL="174879" indent="-174879">
              <a:buFont typeface="Arial" charset="0"/>
              <a:buChar char="•"/>
            </a:pPr>
            <a:r>
              <a:rPr lang="da-DK" dirty="0">
                <a:solidFill>
                  <a:schemeClr val="bg1"/>
                </a:solidFill>
              </a:rPr>
              <a:t>Op til 75% dækning</a:t>
            </a:r>
            <a:endParaRPr lang="da-DK" dirty="0" smtClean="0"/>
          </a:p>
          <a:p>
            <a:pPr defTabSz="883410">
              <a:defRPr/>
            </a:pP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4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VENSTRE</a:t>
            </a:r>
          </a:p>
          <a:p>
            <a:endParaRPr lang="da-DK" sz="1200" b="1" i="0" kern="1200" cap="all" baseline="0" dirty="0" smtClean="0">
              <a:solidFill>
                <a:schemeClr val="tx1"/>
              </a:solidFill>
              <a:effectLst/>
              <a:latin typeface="+mn-lt"/>
              <a:ea typeface="+mn-ea"/>
              <a:cs typeface="+mn-cs"/>
            </a:endParaRPr>
          </a:p>
          <a:p>
            <a:r>
              <a:rPr lang="da-DK" sz="1200" b="1" i="0" kern="1200" dirty="0" smtClean="0">
                <a:solidFill>
                  <a:schemeClr val="tx1"/>
                </a:solidFill>
                <a:effectLst/>
                <a:latin typeface="+mn-lt"/>
                <a:ea typeface="+mn-ea"/>
                <a:cs typeface="+mn-cs"/>
              </a:rPr>
              <a:t>Verdens mindste strømforsyning</a:t>
            </a:r>
            <a:r>
              <a:rPr lang="da-DK" sz="1200" b="0" i="0" kern="1200" dirty="0" smtClean="0">
                <a:solidFill>
                  <a:schemeClr val="tx1"/>
                </a:solidFill>
                <a:effectLst/>
                <a:latin typeface="+mn-lt"/>
                <a:ea typeface="+mn-ea"/>
                <a:cs typeface="+mn-cs"/>
              </a:rPr>
              <a:t> </a:t>
            </a:r>
          </a:p>
          <a:p>
            <a:r>
              <a:rPr lang="da-DK" sz="1200" b="1" i="0" kern="1200" dirty="0" err="1" smtClean="0">
                <a:solidFill>
                  <a:schemeClr val="tx1"/>
                </a:solidFill>
                <a:effectLst/>
                <a:latin typeface="+mn-lt"/>
                <a:ea typeface="+mn-ea"/>
                <a:cs typeface="+mn-cs"/>
              </a:rPr>
              <a:t>TinyPower</a:t>
            </a:r>
            <a:r>
              <a:rPr lang="da-DK" sz="1200" b="1" i="0" kern="1200" dirty="0" smtClean="0">
                <a:solidFill>
                  <a:schemeClr val="tx1"/>
                </a:solidFill>
                <a:effectLst/>
                <a:latin typeface="+mn-lt"/>
                <a:ea typeface="+mn-ea"/>
                <a:cs typeface="+mn-cs"/>
              </a:rPr>
              <a:t> Et forskerhold fra DTU har udviklet verdens mindste strømforsyning.</a:t>
            </a:r>
          </a:p>
          <a:p>
            <a:r>
              <a:rPr lang="da-DK" sz="1200" b="0" i="0" kern="1200" dirty="0" smtClean="0">
                <a:solidFill>
                  <a:schemeClr val="tx1"/>
                </a:solidFill>
                <a:effectLst/>
                <a:latin typeface="+mn-lt"/>
                <a:ea typeface="+mn-ea"/>
                <a:cs typeface="+mn-cs"/>
              </a:rPr>
              <a:t>Et forskerhold fra DTU har gennem flere år arbejdet på at optimere strømforsyningsteknologien til intelligente løsninger. Nu har man lavet verdens mindste strømforsyning.</a:t>
            </a: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øverst til højre</a:t>
            </a: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SOM DE FØRSTE I VERDEN ER FORSKERE FRA DTU OG ROSKILDE UNIVERSITET SAMMEN MED FLERE STORE VIRKSOMHEDER OG VEJDIREKTORATET LYKKEDES MED AT OPTIMERE BILKØRSLEN VED AT FORBEDRE VEJBELÆGNINGEN.</a:t>
            </a:r>
          </a:p>
          <a:p>
            <a:endParaRPr lang="da-DK" sz="1200" b="1" i="0" kern="1200" cap="all" baseline="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En investering fra Innovationsfonden gjorde det muligt at lave en asfaltblanding, hvor stenene er så tilpas små, at man nedbringer rullemodstanden uden, at vejen</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bliver så glat, at det går ud over trafiksikkerheden.</a:t>
            </a:r>
          </a:p>
          <a:p>
            <a:r>
              <a:rPr lang="da-DK" sz="1200" b="0" i="0" kern="1200" dirty="0" smtClean="0">
                <a:solidFill>
                  <a:schemeClr val="tx1"/>
                </a:solidFill>
                <a:effectLst/>
                <a:latin typeface="+mn-lt"/>
                <a:ea typeface="+mn-ea"/>
                <a:cs typeface="+mn-cs"/>
              </a:rPr>
              <a:t>Det betyder, at bilerne kører længere på literen, og kan potentielt spare bilisterne for mange tusinde kr. i benzin og klimaet for mange ton CO2.</a:t>
            </a:r>
          </a:p>
          <a:p>
            <a:r>
              <a:rPr lang="da-DK" sz="1200" b="0" i="0" kern="1200" dirty="0" smtClean="0">
                <a:solidFill>
                  <a:schemeClr val="tx1"/>
                </a:solidFill>
                <a:effectLst/>
                <a:latin typeface="+mn-lt"/>
                <a:ea typeface="+mn-ea"/>
                <a:cs typeface="+mn-cs"/>
              </a:rPr>
              <a:t>Vejbelægningen er allerede afprøvet i Stensved på Hovedlandevej 619 mod Kalvehave. Blandingen måtte dog justeres lidt for at sikre bedre holdbarhed.</a:t>
            </a:r>
          </a:p>
          <a:p>
            <a:r>
              <a:rPr lang="da-DK" sz="1200" b="0" i="0" kern="1200" dirty="0" smtClean="0">
                <a:solidFill>
                  <a:schemeClr val="tx1"/>
                </a:solidFill>
                <a:effectLst/>
                <a:latin typeface="+mn-lt"/>
                <a:ea typeface="+mn-ea"/>
                <a:cs typeface="+mn-cs"/>
              </a:rPr>
              <a:t>Derfor har forskerne optimeret asfaltblandingen. Vejdirektoratet skal nu afprøve den nye blanding på 2,5 kilometer motorvej M30 mod Rødby. Målet er en holdbarhed på 15 år på </a:t>
            </a:r>
            <a:r>
              <a:rPr lang="da-DK" sz="1200" b="0" i="0" kern="1200" dirty="0" err="1" smtClean="0">
                <a:solidFill>
                  <a:schemeClr val="tx1"/>
                </a:solidFill>
                <a:effectLst/>
                <a:latin typeface="+mn-lt"/>
                <a:ea typeface="+mn-ea"/>
                <a:cs typeface="+mn-cs"/>
              </a:rPr>
              <a:t>linie</a:t>
            </a:r>
            <a:r>
              <a:rPr lang="da-DK" sz="1200" b="0" i="0" kern="1200" dirty="0" smtClean="0">
                <a:solidFill>
                  <a:schemeClr val="tx1"/>
                </a:solidFill>
                <a:effectLst/>
                <a:latin typeface="+mn-lt"/>
                <a:ea typeface="+mn-ea"/>
                <a:cs typeface="+mn-cs"/>
              </a:rPr>
              <a:t> med de nuværende belægninger.</a:t>
            </a: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venstre</a:t>
            </a: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OMDANNER METANGAS TIL MILJØVENLIGTDYREFODER</a:t>
            </a:r>
          </a:p>
          <a:p>
            <a:r>
              <a:rPr lang="da-DK" sz="1200" b="1" i="0" kern="1200" cap="all" dirty="0" smtClean="0">
                <a:solidFill>
                  <a:schemeClr val="tx1"/>
                </a:solidFill>
                <a:effectLst/>
                <a:latin typeface="+mn-lt"/>
                <a:ea typeface="+mn-ea"/>
                <a:cs typeface="+mn-cs"/>
              </a:rPr>
              <a:t>80 TON KLIMAVENLIGT DYREFODER ER SOLGT FRA VERDENS FØRSTE FABRIK, SOM KAN LAVE DYREFODER PÅ BAGGRUND AF METANGAS.</a:t>
            </a:r>
          </a:p>
          <a:p>
            <a:r>
              <a:rPr lang="da-DK" sz="1200" b="0" i="0" kern="1200" dirty="0" smtClean="0">
                <a:solidFill>
                  <a:schemeClr val="tx1"/>
                </a:solidFill>
                <a:effectLst/>
                <a:latin typeface="+mn-lt"/>
                <a:ea typeface="+mn-ea"/>
                <a:cs typeface="+mn-cs"/>
              </a:rPr>
              <a:t>Med en investering fra Innovationsfonden har virksomheden </a:t>
            </a:r>
            <a:r>
              <a:rPr lang="da-DK" sz="1200" b="0" i="0" kern="1200" dirty="0" err="1" smtClean="0">
                <a:solidFill>
                  <a:schemeClr val="tx1"/>
                </a:solidFill>
                <a:effectLst/>
                <a:latin typeface="+mn-lt"/>
                <a:ea typeface="+mn-ea"/>
                <a:cs typeface="+mn-cs"/>
              </a:rPr>
              <a:t>Unibio</a:t>
            </a:r>
            <a:r>
              <a:rPr lang="da-DK" sz="1200" b="0" i="0" kern="1200" dirty="0" smtClean="0">
                <a:solidFill>
                  <a:schemeClr val="tx1"/>
                </a:solidFill>
                <a:effectLst/>
                <a:latin typeface="+mn-lt"/>
                <a:ea typeface="+mn-ea"/>
                <a:cs typeface="+mn-cs"/>
              </a:rPr>
              <a:t> og forskere fra DTU udviklet et storskalaanlæg til produktion af klimavenligt protein til dyrefoder. I anlægget spiser bakterier molekyler fra metangas. På den måde vokser bakterierne og kan omdannes til proteinrigt foder.</a:t>
            </a:r>
          </a:p>
          <a:p>
            <a:r>
              <a:rPr lang="da-DK" sz="1200" b="0" i="0" kern="1200" dirty="0" smtClean="0">
                <a:solidFill>
                  <a:schemeClr val="tx1"/>
                </a:solidFill>
                <a:effectLst/>
                <a:latin typeface="+mn-lt"/>
                <a:ea typeface="+mn-ea"/>
                <a:cs typeface="+mn-cs"/>
              </a:rPr>
              <a:t>I en tid med fødevaremangel, klimaforandringer og </a:t>
            </a:r>
            <a:r>
              <a:rPr lang="da-DK" sz="1200" b="0" i="0" kern="1200" dirty="0" err="1" smtClean="0">
                <a:solidFill>
                  <a:schemeClr val="tx1"/>
                </a:solidFill>
                <a:effectLst/>
                <a:latin typeface="+mn-lt"/>
                <a:ea typeface="+mn-ea"/>
                <a:cs typeface="+mn-cs"/>
              </a:rPr>
              <a:t>stigend</a:t>
            </a:r>
            <a:endParaRPr lang="da-DK" sz="1200" b="0" i="0" kern="120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højre</a:t>
            </a:r>
            <a:endParaRPr lang="da-DK" sz="1200" b="0" i="0" kern="1200" cap="all" baseline="0" dirty="0" smtClean="0">
              <a:solidFill>
                <a:schemeClr val="tx1"/>
              </a:solidFill>
              <a:effectLst/>
              <a:latin typeface="+mn-lt"/>
              <a:ea typeface="+mn-ea"/>
              <a:cs typeface="+mn-cs"/>
            </a:endParaRPr>
          </a:p>
          <a:p>
            <a:r>
              <a:rPr lang="da-DK" sz="1200" b="0" i="0" kern="1200" cap="all" baseline="0" dirty="0" smtClean="0">
                <a:solidFill>
                  <a:schemeClr val="tx1"/>
                </a:solidFill>
                <a:effectLst/>
                <a:latin typeface="+mn-lt"/>
                <a:ea typeface="+mn-ea"/>
                <a:cs typeface="+mn-cs"/>
              </a:rPr>
              <a:t>NYT GS-PROJEKT Helge </a:t>
            </a:r>
            <a:r>
              <a:rPr lang="da-DK" sz="1200" b="0" i="0" kern="1200" cap="all" baseline="0" dirty="0" err="1" smtClean="0">
                <a:solidFill>
                  <a:schemeClr val="tx1"/>
                </a:solidFill>
                <a:effectLst/>
                <a:latin typeface="+mn-lt"/>
                <a:ea typeface="+mn-ea"/>
                <a:cs typeface="+mn-cs"/>
              </a:rPr>
              <a:t>sørensen</a:t>
            </a:r>
            <a:r>
              <a:rPr lang="da-DK" sz="1200" b="0" i="0" kern="1200" cap="all" baseline="0" dirty="0" smtClean="0">
                <a:solidFill>
                  <a:schemeClr val="tx1"/>
                </a:solidFill>
                <a:effectLst/>
                <a:latin typeface="+mn-lt"/>
                <a:ea typeface="+mn-ea"/>
                <a:cs typeface="+mn-cs"/>
              </a:rPr>
              <a:t> DTU </a:t>
            </a:r>
            <a:r>
              <a:rPr lang="da-DK" sz="1200" b="0" i="0" kern="1200" cap="all" baseline="0" dirty="0" err="1" smtClean="0">
                <a:solidFill>
                  <a:schemeClr val="tx1"/>
                </a:solidFill>
                <a:effectLst/>
                <a:latin typeface="+mn-lt"/>
                <a:ea typeface="+mn-ea"/>
                <a:cs typeface="+mn-cs"/>
              </a:rPr>
              <a:t>elektro</a:t>
            </a:r>
            <a:r>
              <a:rPr lang="da-DK" sz="1200" b="0" i="0" kern="1200" cap="all" baseline="0" dirty="0" smtClean="0">
                <a:solidFill>
                  <a:schemeClr val="tx1"/>
                </a:solidFill>
                <a:effectLst/>
                <a:latin typeface="+mn-lt"/>
                <a:ea typeface="+mn-ea"/>
                <a:cs typeface="+mn-cs"/>
              </a:rPr>
              <a:t> (midt i billedet)</a:t>
            </a:r>
          </a:p>
          <a:p>
            <a:r>
              <a:rPr lang="da-DK" sz="1200" b="1" i="0" kern="1200" cap="all" dirty="0" smtClean="0">
                <a:solidFill>
                  <a:schemeClr val="tx1"/>
                </a:solidFill>
                <a:effectLst/>
                <a:latin typeface="+mn-lt"/>
                <a:ea typeface="+mn-ea"/>
                <a:cs typeface="+mn-cs"/>
              </a:rPr>
              <a:t>EN LÆGE VED SENGEN </a:t>
            </a:r>
            <a:br>
              <a:rPr lang="da-DK" sz="1200" b="1" i="0" kern="1200" cap="all" dirty="0" smtClean="0">
                <a:solidFill>
                  <a:schemeClr val="tx1"/>
                </a:solidFill>
                <a:effectLst/>
                <a:latin typeface="+mn-lt"/>
                <a:ea typeface="+mn-ea"/>
                <a:cs typeface="+mn-cs"/>
              </a:rPr>
            </a:br>
            <a:r>
              <a:rPr lang="da-DK" sz="1200" b="1" i="0" kern="1200" cap="all" dirty="0" smtClean="0">
                <a:solidFill>
                  <a:schemeClr val="tx1"/>
                </a:solidFill>
                <a:effectLst/>
                <a:latin typeface="+mn-lt"/>
                <a:ea typeface="+mn-ea"/>
                <a:cs typeface="+mn-cs"/>
              </a:rPr>
              <a:t>DØGNET RUNDT</a:t>
            </a:r>
          </a:p>
          <a:p>
            <a:r>
              <a:rPr lang="da-DK" sz="1200" b="1" i="0" kern="1200" cap="all" dirty="0" smtClean="0">
                <a:solidFill>
                  <a:schemeClr val="tx1"/>
                </a:solidFill>
                <a:effectLst/>
                <a:latin typeface="+mn-lt"/>
                <a:ea typeface="+mn-ea"/>
                <a:cs typeface="+mn-cs"/>
              </a:rPr>
              <a:t>NYT PROJEKT VIL REVOLUTIONERE OVERVÅGNINGEN AF INDLAGTE PATIENTER MED SÆRLIG RISIKO, SÅ ANTALLET AF KOMPLIKATIONER OG DØDSFALD KAN MINDSKES.</a:t>
            </a:r>
          </a:p>
          <a:p>
            <a:r>
              <a:rPr lang="da-DK" sz="1200" b="1" i="0" kern="1200" cap="all" dirty="0" smtClean="0">
                <a:solidFill>
                  <a:schemeClr val="tx1"/>
                </a:solidFill>
                <a:effectLst/>
                <a:latin typeface="+mn-lt"/>
                <a:ea typeface="+mn-ea"/>
                <a:cs typeface="+mn-cs"/>
              </a:rPr>
              <a:t>PRESSEMEDDELELSE: 13.11.2018</a:t>
            </a:r>
          </a:p>
          <a:p>
            <a:r>
              <a:rPr lang="da-DK" sz="1200" b="0" i="0" kern="1200" dirty="0" smtClean="0">
                <a:solidFill>
                  <a:schemeClr val="tx1"/>
                </a:solidFill>
                <a:effectLst/>
                <a:latin typeface="+mn-lt"/>
                <a:ea typeface="+mn-ea"/>
                <a:cs typeface="+mn-cs"/>
              </a:rPr>
              <a:t>Hvert år bliver der udført 150.000 større operationer i Danmark, og omkring 30 % af dem medfører alvorlige komplikationer. Det betyder, at patienterne skal være indlagt længere, og i værste fald får de gener resten af livet eller dør af de tilstødende komplikationer. Lignende problemstillinger gør sig gældende for de omkring 50.000 patienter i Danmark med svær lungesygdom (KOL), som medfører tusindvis af indlæggelser årligt.</a:t>
            </a:r>
          </a:p>
          <a:p>
            <a:r>
              <a:rPr lang="da-DK" sz="1200" b="0" i="0" kern="1200" dirty="0" smtClean="0">
                <a:solidFill>
                  <a:schemeClr val="tx1"/>
                </a:solidFill>
                <a:effectLst/>
                <a:latin typeface="+mn-lt"/>
                <a:ea typeface="+mn-ea"/>
                <a:cs typeface="+mn-cs"/>
              </a:rPr>
              <a:t>Et nyt projekt vil forbedre overvågningen af højrisikopatienter, som er indlagt på danske hospitaler. Det sker ved hjælp af ny teknologi, der med en række små trådløse sensorer på patientens krop kontinuerligt måler omkring 10 forskellige værdier, eksempelvis blodtryk, iltmætning, hjertekardiogram og åndedræt.</a:t>
            </a:r>
          </a:p>
          <a:p>
            <a:r>
              <a:rPr lang="da-DK" sz="1200" b="0" i="0" kern="1200" dirty="0" smtClean="0">
                <a:solidFill>
                  <a:schemeClr val="tx1"/>
                </a:solidFill>
                <a:effectLst/>
                <a:latin typeface="+mn-lt"/>
                <a:ea typeface="+mn-ea"/>
                <a:cs typeface="+mn-cs"/>
              </a:rPr>
              <a:t>Målingerne sendes trådløst til en central computer, der udgør ’hjernen’ i det nye overvågningssystem. Ved hjælp af kunstig intelligens aflæser, analyserer og fortolker den de mange data og giver øjeblikkeligt hospitalspersonalet besked, hvis der er ved at opstå komplikationer, så de kan tilse patienten.</a:t>
            </a:r>
          </a:p>
          <a:p>
            <a:r>
              <a:rPr lang="da-DK" sz="1200" b="1" i="0" kern="1200" cap="all" dirty="0" smtClean="0">
                <a:solidFill>
                  <a:schemeClr val="tx1"/>
                </a:solidFill>
                <a:effectLst/>
                <a:latin typeface="+mn-lt"/>
                <a:ea typeface="+mn-ea"/>
                <a:cs typeface="+mn-cs"/>
              </a:rPr>
              <a:t>STOR OPMÆRKSOMHED PÅ OVERVÅGNING</a:t>
            </a:r>
          </a:p>
          <a:p>
            <a:r>
              <a:rPr lang="da-DK" sz="1200" b="0" i="0" kern="1200" dirty="0" smtClean="0">
                <a:solidFill>
                  <a:schemeClr val="tx1"/>
                </a:solidFill>
                <a:effectLst/>
                <a:latin typeface="+mn-lt"/>
                <a:ea typeface="+mn-ea"/>
                <a:cs typeface="+mn-cs"/>
              </a:rPr>
              <a:t>- I Danmark og andre lande har man gennem flere år indført systematisk overvågning af patienter, der bygger på målinger af blodtryk, iltmætning osv. 2-3 gange i døgnet. Det kræver store personalemæssige ressourcer og har ikke medført færre komplikationer eller dødsfald. En forklaring kan være, at komplikationer kan støde til i de mellemliggende 8-12 timers perioder, og fordi de måske ikke mærkes af patienten selv, bliver de ofte opdaget så sent, at vi som sundhedspersonale ikke har mulighed for at gribe ind i tide. Det skal vores nye system rette op på, siger overlæge Eske K. Aasvang, som står i spidsen for anæstesiafdelingens forskningsenhed på Rigshospitalets </a:t>
            </a:r>
            <a:r>
              <a:rPr lang="da-DK" sz="1200" b="0" i="0" kern="1200" dirty="0" err="1" smtClean="0">
                <a:solidFill>
                  <a:schemeClr val="tx1"/>
                </a:solidFill>
                <a:effectLst/>
                <a:latin typeface="+mn-lt"/>
                <a:ea typeface="+mn-ea"/>
                <a:cs typeface="+mn-cs"/>
              </a:rPr>
              <a:t>Abdominalcenter</a:t>
            </a:r>
            <a:r>
              <a:rPr lang="da-DK" sz="1200" b="0" i="0" kern="1200" dirty="0" smtClean="0">
                <a:solidFill>
                  <a:schemeClr val="tx1"/>
                </a:solidFill>
                <a:effectLst/>
                <a:latin typeface="+mn-lt"/>
                <a:ea typeface="+mn-ea"/>
                <a:cs typeface="+mn-cs"/>
              </a:rPr>
              <a:t>.</a:t>
            </a:r>
          </a:p>
          <a:p>
            <a:r>
              <a:rPr lang="da-DK" sz="1200" b="0" i="0" kern="1200" dirty="0" smtClean="0">
                <a:solidFill>
                  <a:schemeClr val="tx1"/>
                </a:solidFill>
                <a:effectLst/>
                <a:latin typeface="+mn-lt"/>
                <a:ea typeface="+mn-ea"/>
                <a:cs typeface="+mn-cs"/>
              </a:rPr>
              <a:t>Eske K. Aasvang er en af de tre eksperter bag projektet. De to andre er Christian S. Meyhoff, som er overlæge og leder af forskningsenheden på Bispebjerg og Frederiksberg Hospitals anæstesiafdeling samt </a:t>
            </a:r>
            <a:r>
              <a:rPr lang="da-DK" sz="1200" b="0" i="0" kern="1200" dirty="0" err="1" smtClean="0">
                <a:solidFill>
                  <a:schemeClr val="tx1"/>
                </a:solidFill>
                <a:effectLst/>
                <a:latin typeface="+mn-lt"/>
                <a:ea typeface="+mn-ea"/>
                <a:cs typeface="+mn-cs"/>
              </a:rPr>
              <a:t>Assoc</a:t>
            </a:r>
            <a:r>
              <a:rPr lang="da-DK" sz="1200" b="0" i="0" kern="1200" dirty="0" smtClean="0">
                <a:solidFill>
                  <a:schemeClr val="tx1"/>
                </a:solidFill>
                <a:effectLst/>
                <a:latin typeface="+mn-lt"/>
                <a:ea typeface="+mn-ea"/>
                <a:cs typeface="+mn-cs"/>
              </a:rPr>
              <a:t>, og professor Helge B.D. Sørensen fra DTU </a:t>
            </a:r>
            <a:r>
              <a:rPr lang="da-DK" sz="1200" b="0" i="0" kern="1200" dirty="0" err="1" smtClean="0">
                <a:solidFill>
                  <a:schemeClr val="tx1"/>
                </a:solidFill>
                <a:effectLst/>
                <a:latin typeface="+mn-lt"/>
                <a:ea typeface="+mn-ea"/>
                <a:cs typeface="+mn-cs"/>
              </a:rPr>
              <a:t>Elektro</a:t>
            </a:r>
            <a:r>
              <a:rPr lang="da-DK" sz="1200" b="0" i="0" kern="1200" dirty="0" smtClean="0">
                <a:solidFill>
                  <a:schemeClr val="tx1"/>
                </a:solidFill>
                <a:effectLst/>
                <a:latin typeface="+mn-lt"/>
                <a:ea typeface="+mn-ea"/>
                <a:cs typeface="+mn-cs"/>
              </a:rPr>
              <a:t>, der er ansvarlig for den teknisk videnskabelige del af projektet. Projektet omfatter målinger fra i alt 5.700 patienter, der udvælges i samarbejde med Odense og Aarhus Universitets Hospitaler.</a:t>
            </a:r>
          </a:p>
          <a:p>
            <a:r>
              <a:rPr lang="da-DK" sz="1200" b="1" i="0" kern="1200" cap="all" dirty="0" smtClean="0">
                <a:solidFill>
                  <a:schemeClr val="tx1"/>
                </a:solidFill>
                <a:effectLst/>
                <a:latin typeface="+mn-lt"/>
                <a:ea typeface="+mn-ea"/>
                <a:cs typeface="+mn-cs"/>
              </a:rPr>
              <a:t>KUNSTIG INTELLIGENS BAG OVERVÅGNINGEN</a:t>
            </a:r>
          </a:p>
          <a:p>
            <a:r>
              <a:rPr lang="da-DK" sz="1200" b="0" i="0" kern="1200" dirty="0" smtClean="0">
                <a:solidFill>
                  <a:schemeClr val="tx1"/>
                </a:solidFill>
                <a:effectLst/>
                <a:latin typeface="+mn-lt"/>
                <a:ea typeface="+mn-ea"/>
                <a:cs typeface="+mn-cs"/>
              </a:rPr>
              <a:t>Den store mængde data, som målingerne døgnet rundt vil medføre, skal aflæses og fortolkes ved hjælp af kunstig intelligens. Det vil sige en række biomedicinske algoritmer og data-modelleringer, der gør det muligt for det kommende overvågningssystem at vurdere, om de målte data fra patienten er normale, eller om der er tale om en afvigelse – et såkaldt </a:t>
            </a:r>
            <a:r>
              <a:rPr lang="da-DK" sz="1200" b="0" i="0" kern="1200" dirty="0" err="1" smtClean="0">
                <a:solidFill>
                  <a:schemeClr val="tx1"/>
                </a:solidFill>
                <a:effectLst/>
                <a:latin typeface="+mn-lt"/>
                <a:ea typeface="+mn-ea"/>
                <a:cs typeface="+mn-cs"/>
              </a:rPr>
              <a:t>mikro</a:t>
            </a:r>
            <a:r>
              <a:rPr lang="da-DK" sz="1200" b="0" i="0" kern="1200" dirty="0" smtClean="0">
                <a:solidFill>
                  <a:schemeClr val="tx1"/>
                </a:solidFill>
                <a:effectLst/>
                <a:latin typeface="+mn-lt"/>
                <a:ea typeface="+mn-ea"/>
                <a:cs typeface="+mn-cs"/>
              </a:rPr>
              <a:t>-event – der kan udvikle sig til en komplikation.</a:t>
            </a:r>
          </a:p>
          <a:p>
            <a:r>
              <a:rPr lang="da-DK" sz="1200" b="0" i="0" kern="1200" dirty="0" smtClean="0">
                <a:solidFill>
                  <a:schemeClr val="tx1"/>
                </a:solidFill>
                <a:effectLst/>
                <a:latin typeface="+mn-lt"/>
                <a:ea typeface="+mn-ea"/>
                <a:cs typeface="+mn-cs"/>
              </a:rPr>
              <a:t>- For at det kan lade sig gøre, skal vi som læger i løbet af projektet ’lære’ algoritmerne, hvornår de skal reagere, fordi en målt værdi ligger uden for normalen. Vi skal også give algoritmerne viden om hvilke komplikationer, afvigelserne kan være tegn på – eksempelvis lungebetændelse. Når det nye overvågningssystem er fodret med alle disse data, vil det være i stand til at opdage eller ligefrem forudse en komplikation og sende en advarsel til sygeplejersken eller direkte til lægen, hvis der er tale om en større afvigelse, f.eks. en blodprop i hjertet, forklarer overlæge Christian S. Meyhoff, Bispebjerg og Frederiksberg Hospital.</a:t>
            </a:r>
          </a:p>
          <a:p>
            <a:r>
              <a:rPr lang="da-DK" sz="1200" b="1" i="0" kern="1200" cap="all" dirty="0" smtClean="0">
                <a:solidFill>
                  <a:schemeClr val="tx1"/>
                </a:solidFill>
                <a:effectLst/>
                <a:latin typeface="+mn-lt"/>
                <a:ea typeface="+mn-ea"/>
                <a:cs typeface="+mn-cs"/>
              </a:rPr>
              <a:t>LÆGERS VIDEN BLIVER STØRRE</a:t>
            </a:r>
          </a:p>
          <a:p>
            <a:r>
              <a:rPr lang="da-DK" sz="1200" b="0" i="0" kern="1200" dirty="0" smtClean="0">
                <a:solidFill>
                  <a:schemeClr val="tx1"/>
                </a:solidFill>
                <a:effectLst/>
                <a:latin typeface="+mn-lt"/>
                <a:ea typeface="+mn-ea"/>
                <a:cs typeface="+mn-cs"/>
              </a:rPr>
              <a:t>De tre eksperter bag det nye overvågningssystem WARD (Wireless </a:t>
            </a:r>
            <a:r>
              <a:rPr lang="da-DK" sz="1200" b="0" i="0" kern="1200" dirty="0" err="1" smtClean="0">
                <a:solidFill>
                  <a:schemeClr val="tx1"/>
                </a:solidFill>
                <a:effectLst/>
                <a:latin typeface="+mn-lt"/>
                <a:ea typeface="+mn-ea"/>
                <a:cs typeface="+mn-cs"/>
              </a:rPr>
              <a:t>Assessment</a:t>
            </a:r>
            <a:r>
              <a:rPr lang="da-DK" sz="1200" b="0" i="0" kern="1200" dirty="0" smtClean="0">
                <a:solidFill>
                  <a:schemeClr val="tx1"/>
                </a:solidFill>
                <a:effectLst/>
                <a:latin typeface="+mn-lt"/>
                <a:ea typeface="+mn-ea"/>
                <a:cs typeface="+mn-cs"/>
              </a:rPr>
              <a:t> of </a:t>
            </a:r>
            <a:r>
              <a:rPr lang="da-DK" sz="1200" b="0" i="0" kern="1200" dirty="0" err="1" smtClean="0">
                <a:solidFill>
                  <a:schemeClr val="tx1"/>
                </a:solidFill>
                <a:effectLst/>
                <a:latin typeface="+mn-lt"/>
                <a:ea typeface="+mn-ea"/>
                <a:cs typeface="+mn-cs"/>
              </a:rPr>
              <a:t>Respiratory</a:t>
            </a:r>
            <a:r>
              <a:rPr lang="da-DK" sz="1200" b="0" i="0" kern="1200" dirty="0" smtClean="0">
                <a:solidFill>
                  <a:schemeClr val="tx1"/>
                </a:solidFill>
                <a:effectLst/>
                <a:latin typeface="+mn-lt"/>
                <a:ea typeface="+mn-ea"/>
                <a:cs typeface="+mn-cs"/>
              </a:rPr>
              <a:t> and </a:t>
            </a:r>
            <a:r>
              <a:rPr lang="da-DK" sz="1200" b="0" i="0" kern="1200" dirty="0" err="1" smtClean="0">
                <a:solidFill>
                  <a:schemeClr val="tx1"/>
                </a:solidFill>
                <a:effectLst/>
                <a:latin typeface="+mn-lt"/>
                <a:ea typeface="+mn-ea"/>
                <a:cs typeface="+mn-cs"/>
              </a:rPr>
              <a:t>circulatory</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Distress</a:t>
            </a:r>
            <a:r>
              <a:rPr lang="da-DK" sz="1200" b="0" i="0" kern="1200" dirty="0" smtClean="0">
                <a:solidFill>
                  <a:schemeClr val="tx1"/>
                </a:solidFill>
                <a:effectLst/>
                <a:latin typeface="+mn-lt"/>
                <a:ea typeface="+mn-ea"/>
                <a:cs typeface="+mn-cs"/>
              </a:rPr>
              <a:t>) vil på den måde gøre systemet lige så dygtigt som en erfaren speciallæge.</a:t>
            </a:r>
          </a:p>
          <a:p>
            <a:r>
              <a:rPr lang="da-DK" sz="1200" b="0" i="0" kern="1200" dirty="0" smtClean="0">
                <a:solidFill>
                  <a:schemeClr val="tx1"/>
                </a:solidFill>
                <a:effectLst/>
                <a:latin typeface="+mn-lt"/>
                <a:ea typeface="+mn-ea"/>
                <a:cs typeface="+mn-cs"/>
              </a:rPr>
              <a:t>- Viden vil også gå den anden vej og gøre de nuværende læger klogere. Det skyldes, at overvågningssystemets kunstige intelligens er i stand til at påpege sammenhænge og mønstre, som læger ikke kender i dag. Eksempelvis kan det være, at en speciel udvikling i iltmætningen, blodtrykket og en række andre parametre i løbet af et døgn tilsammen er forbundet med komplikationer, som man ikke tidligere har været opmærksom på, men som bliver tydeligt i samkøringen og den automatiske fortolkning af de store datasæt, siger Helge B.D. Sørensen fra DTU </a:t>
            </a:r>
            <a:r>
              <a:rPr lang="da-DK" sz="1200" b="0" i="0" kern="1200" dirty="0" err="1" smtClean="0">
                <a:solidFill>
                  <a:schemeClr val="tx1"/>
                </a:solidFill>
                <a:effectLst/>
                <a:latin typeface="+mn-lt"/>
                <a:ea typeface="+mn-ea"/>
                <a:cs typeface="+mn-cs"/>
              </a:rPr>
              <a:t>Elektro</a:t>
            </a:r>
            <a:r>
              <a:rPr lang="da-DK" sz="1200" b="0" i="0" kern="1200" dirty="0" smtClean="0">
                <a:solidFill>
                  <a:schemeClr val="tx1"/>
                </a:solidFill>
                <a:effectLst/>
                <a:latin typeface="+mn-lt"/>
                <a:ea typeface="+mn-ea"/>
                <a:cs typeface="+mn-cs"/>
              </a:rPr>
              <a:t>.</a:t>
            </a:r>
          </a:p>
          <a:p>
            <a:endParaRPr lang="da-DK" sz="1200" b="0" i="0" kern="1200" cap="all"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225011-974D-4E94-B454-6C2E1F12F228}" type="slidenum">
              <a:rPr lang="da-DK" smtClean="0"/>
              <a:pPr/>
              <a:t>6</a:t>
            </a:fld>
            <a:endParaRPr lang="en-GB" dirty="0"/>
          </a:p>
        </p:txBody>
      </p:sp>
    </p:spTree>
    <p:extLst>
      <p:ext uri="{BB962C8B-B14F-4D97-AF65-F5344CB8AC3E}">
        <p14:creationId xmlns:p14="http://schemas.microsoft.com/office/powerpoint/2010/main" val="104291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err="1" smtClean="0">
                <a:solidFill>
                  <a:schemeClr val="tx1"/>
                </a:solidFill>
                <a:effectLst/>
                <a:latin typeface="+mn-lt"/>
                <a:ea typeface="+mn-ea"/>
                <a:cs typeface="+mn-cs"/>
              </a:rPr>
              <a:t>Total</a:t>
            </a:r>
            <a:r>
              <a:rPr lang="da-DK" sz="1200" b="1" i="0" kern="1200" cap="all" baseline="0" dirty="0" err="1" smtClean="0">
                <a:solidFill>
                  <a:schemeClr val="tx1"/>
                </a:solidFill>
                <a:effectLst/>
                <a:latin typeface="+mn-lt"/>
                <a:ea typeface="+mn-ea"/>
                <a:cs typeface="+mn-cs"/>
              </a:rPr>
              <a:t>Budget</a:t>
            </a:r>
            <a:r>
              <a:rPr lang="da-DK" sz="1200" b="1" i="0" kern="1200" cap="all" baseline="0" dirty="0" smtClean="0">
                <a:solidFill>
                  <a:schemeClr val="tx1"/>
                </a:solidFill>
                <a:effectLst/>
                <a:latin typeface="+mn-lt"/>
                <a:ea typeface="+mn-ea"/>
                <a:cs typeface="+mn-cs"/>
              </a:rPr>
              <a:t> er 100 mio. kr. </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TRAFIKKEN PÅ INTERNETTET ER TUSINDDOBLET SIDEN ÅR 2000</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Internettet er som et netværk af cykelstier, veje og motorveje, hvor data bevæger sig selvstændigt rundt. Forestiller man sig, at antallet af disse stiger med over 25 % om året, uden at infrastrukturen udbygges tilsvarende, er det ikke svært at forestille sig, at der meget hurtigt opstår trængselsproblemer og kødannelse.</a:t>
            </a:r>
          </a:p>
          <a:p>
            <a:r>
              <a:rPr lang="da-DK" sz="1200" b="0" i="0" kern="1200" dirty="0" smtClean="0">
                <a:solidFill>
                  <a:schemeClr val="tx1"/>
                </a:solidFill>
                <a:effectLst/>
                <a:latin typeface="+mn-lt"/>
                <a:ea typeface="+mn-ea"/>
                <a:cs typeface="+mn-cs"/>
              </a:rPr>
              <a:t>Med Internet of Things, Industri 4.0 og det hastigt stigende antal af online applikationer som medicinsk diagnostik, selvkørende biler og </a:t>
            </a:r>
            <a:r>
              <a:rPr lang="da-DK" sz="1200" b="0" i="0" kern="1200" dirty="0" err="1" smtClean="0">
                <a:solidFill>
                  <a:schemeClr val="tx1"/>
                </a:solidFill>
                <a:effectLst/>
                <a:latin typeface="+mn-lt"/>
                <a:ea typeface="+mn-ea"/>
                <a:cs typeface="+mn-cs"/>
              </a:rPr>
              <a:t>cloud</a:t>
            </a:r>
            <a:r>
              <a:rPr lang="da-DK" sz="1200" b="0" i="0" kern="1200" dirty="0" smtClean="0">
                <a:solidFill>
                  <a:schemeClr val="tx1"/>
                </a:solidFill>
                <a:effectLst/>
                <a:latin typeface="+mn-lt"/>
                <a:ea typeface="+mn-ea"/>
                <a:cs typeface="+mn-cs"/>
              </a:rPr>
              <a:t>-services vil internettrafikken - og dermed også det kolossale energibrug, der skal drive internettet - kun fortsætte opad.</a:t>
            </a:r>
          </a:p>
          <a:p>
            <a:r>
              <a:rPr lang="da-DK" sz="1200" b="0" i="0" kern="1200" dirty="0" smtClean="0">
                <a:solidFill>
                  <a:schemeClr val="tx1"/>
                </a:solidFill>
                <a:effectLst/>
                <a:latin typeface="+mn-lt"/>
                <a:ea typeface="+mn-ea"/>
                <a:cs typeface="+mn-cs"/>
              </a:rPr>
              <a:t>Vi er gået fra simpel kommunikation, der forbandt huse og hjem via fastnettelefoner, til kraftige mobile enheder, der forbinder mennesker i bevægelse med tale og data, til nu oveni at forbinde </a:t>
            </a:r>
            <a:r>
              <a:rPr lang="da-DK" sz="1200" b="0" i="1" kern="1200" dirty="0" smtClean="0">
                <a:solidFill>
                  <a:schemeClr val="tx1"/>
                </a:solidFill>
                <a:effectLst/>
                <a:latin typeface="+mn-lt"/>
                <a:ea typeface="+mn-ea"/>
                <a:cs typeface="+mn-cs"/>
              </a:rPr>
              <a:t>ting</a:t>
            </a:r>
            <a:r>
              <a:rPr lang="da-DK" sz="1200" b="0" i="0" kern="1200" dirty="0" smtClean="0">
                <a:solidFill>
                  <a:schemeClr val="tx1"/>
                </a:solidFill>
                <a:effectLst/>
                <a:latin typeface="+mn-lt"/>
                <a:ea typeface="+mn-ea"/>
                <a:cs typeface="+mn-cs"/>
              </a:rPr>
              <a:t> i et Internet of Things, hvor ting og maskiner kommunikerer med hinanden. Den del vokser med mere end 30 % årligt og forventes i 2020 at forbinde mere end 20 mia. enheder. Al den kommunikation foregår også via internettet.</a:t>
            </a:r>
          </a:p>
          <a:p>
            <a:r>
              <a:rPr lang="da-DK" sz="1200" b="0" i="0" kern="1200" dirty="0" smtClean="0">
                <a:solidFill>
                  <a:schemeClr val="tx1"/>
                </a:solidFill>
                <a:effectLst/>
                <a:latin typeface="+mn-lt"/>
                <a:ea typeface="+mn-ea"/>
                <a:cs typeface="+mn-cs"/>
              </a:rPr>
              <a:t>Alt dette bruger enorme mængder energi, vi løber snart tør for plads i infrastrukturen, og sikkerheden er et stadigt stigende fokusområde. Det kræver alt sammen ny teknologi.</a:t>
            </a:r>
          </a:p>
          <a:p>
            <a:r>
              <a:rPr lang="da-DK" sz="1200" b="0" i="0" kern="1200" dirty="0" smtClean="0">
                <a:solidFill>
                  <a:schemeClr val="tx1"/>
                </a:solidFill>
                <a:effectLst/>
                <a:latin typeface="+mn-lt"/>
                <a:ea typeface="+mn-ea"/>
                <a:cs typeface="+mn-cs"/>
              </a:rPr>
              <a:t>I et nyt treårigt Grand Solutions-projekt til 100 mio. kr., som er støttet af Innovationsfonden med 60 mio., samles DTU, Aarhus Universitet og 12 danske virksomheder. Projektet hedder INCOM og har til opgave at skabe nye løsninger til den næste generation af kommunikationsinfrastruktur. Projektet har herudover mere end 15 associerede partnere, hvoraf hovedparten kommer fra industrien.</a:t>
            </a:r>
          </a:p>
          <a:p>
            <a:r>
              <a:rPr lang="da-DK" sz="1200" b="0" i="0" kern="1200" dirty="0" smtClean="0">
                <a:solidFill>
                  <a:schemeClr val="tx1"/>
                </a:solidFill>
                <a:effectLst/>
                <a:latin typeface="+mn-lt"/>
                <a:ea typeface="+mn-ea"/>
                <a:cs typeface="+mn-cs"/>
              </a:rPr>
              <a:t>- Det er nok de færreste, der ved, at alle de trådløse forbindelser, vi i dag bruger så flittigt, i virkeligheden kun er trådløse det første korte stykke vej. Herefter bæres trafikken i kablede optiske forbindelser på kryds og tværs gennem lande og under oceaner. Det er her, INCOM kommer ind i billedet, for verden har akut behov for at gøre de forbindelser stærkere og grønnere, siger professor Leif </a:t>
            </a:r>
            <a:r>
              <a:rPr lang="da-DK" sz="1200" b="0" i="0" kern="1200" dirty="0" err="1" smtClean="0">
                <a:solidFill>
                  <a:schemeClr val="tx1"/>
                </a:solidFill>
                <a:effectLst/>
                <a:latin typeface="+mn-lt"/>
                <a:ea typeface="+mn-ea"/>
                <a:cs typeface="+mn-cs"/>
              </a:rPr>
              <a:t>Katsuo</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Oxenløwe</a:t>
            </a:r>
            <a:r>
              <a:rPr lang="da-DK" sz="1200" b="0" i="0" kern="1200" dirty="0" smtClean="0">
                <a:solidFill>
                  <a:schemeClr val="tx1"/>
                </a:solidFill>
                <a:effectLst/>
                <a:latin typeface="+mn-lt"/>
                <a:ea typeface="+mn-ea"/>
                <a:cs typeface="+mn-cs"/>
              </a:rPr>
              <a:t> fra DTU Fotonik, som er idémand bag det nye Innovationsfondsprojekt.</a:t>
            </a:r>
          </a:p>
          <a:p>
            <a:r>
              <a:rPr lang="da-DK" sz="1200" b="0" i="0" kern="1200" dirty="0" smtClean="0">
                <a:solidFill>
                  <a:schemeClr val="tx1"/>
                </a:solidFill>
                <a:effectLst/>
                <a:latin typeface="+mn-lt"/>
                <a:ea typeface="+mn-ea"/>
                <a:cs typeface="+mn-cs"/>
              </a:rPr>
              <a:t>Informationsalderens knudepunkter er datacentre, som er forbundet af interkontinentale optiske kabler, der med høj hastighed transmitterer information fra maskine til maskine og fra menneske til menneske - på bare 30 år er halvdelen af verdens befolkning blevet forbundet til internettet.</a:t>
            </a:r>
          </a:p>
          <a:p>
            <a:r>
              <a:rPr lang="da-DK" sz="1200" b="0" i="0" kern="1200" dirty="0" smtClean="0">
                <a:solidFill>
                  <a:schemeClr val="tx1"/>
                </a:solidFill>
                <a:effectLst/>
                <a:latin typeface="+mn-lt"/>
                <a:ea typeface="+mn-ea"/>
                <a:cs typeface="+mn-cs"/>
              </a:rPr>
              <a:t>Udviklingen kommer dog ikke uden en stor energiregning. Den globale kommunikation forbruger så meget energi, at den udleder over 2 % af al menneskeskabt CO2, og datatrafikken stiger årligt med over 25 %. Kravene til den nye infrastruktur er derfor primært, at den skal levere meget større kapacitet med et markant lavere energiforbrug. Hertil kommer en større grad af pålidelighed, minimale forsinkelser og øget sikkerhed.</a:t>
            </a:r>
          </a:p>
          <a:p>
            <a:r>
              <a:rPr lang="da-DK" sz="1200" b="0" i="0" kern="1200" dirty="0" smtClean="0">
                <a:solidFill>
                  <a:schemeClr val="tx1"/>
                </a:solidFill>
                <a:effectLst/>
                <a:latin typeface="+mn-lt"/>
                <a:ea typeface="+mn-ea"/>
                <a:cs typeface="+mn-cs"/>
              </a:rPr>
              <a:t>INCOM vil bl.a. gøre det muligt at reducere antallet af lyskilder til at drive internettet ved at forfine en såkaldt ”frekvenskam”, således at én laser kan erstatte adskillige hundrede lasere. Det giver en stor effektbesparelse i hele nettet og i datacentrene og kan samtidigt give øgede datahastigheder på mere end 400 </a:t>
            </a:r>
            <a:r>
              <a:rPr lang="da-DK" sz="1200" b="0" i="0" kern="1200" dirty="0" err="1" smtClean="0">
                <a:solidFill>
                  <a:schemeClr val="tx1"/>
                </a:solidFill>
                <a:effectLst/>
                <a:latin typeface="+mn-lt"/>
                <a:ea typeface="+mn-ea"/>
                <a:cs typeface="+mn-cs"/>
              </a:rPr>
              <a:t>GBit</a:t>
            </a:r>
            <a:r>
              <a:rPr lang="da-DK" sz="1200" b="0" i="0" kern="1200" dirty="0" smtClean="0">
                <a:solidFill>
                  <a:schemeClr val="tx1"/>
                </a:solidFill>
                <a:effectLst/>
                <a:latin typeface="+mn-lt"/>
                <a:ea typeface="+mn-ea"/>
                <a:cs typeface="+mn-cs"/>
              </a:rPr>
              <a:t>/s. INCOM arbejder også med at integrere kredsløb for lys på en chip, der for alvor vil reducere prisen og effektforbruget, idet meget af den signalbehandling, der nu foregår elektrisk, kan laves direkte i det optiske domæne. Energiforbruget til at konvertere fra lys til elektricitet fjernes altså helt.</a:t>
            </a:r>
          </a:p>
          <a:p>
            <a:r>
              <a:rPr lang="da-DK" sz="1200" b="0" i="0" kern="1200" dirty="0" smtClean="0">
                <a:solidFill>
                  <a:schemeClr val="tx1"/>
                </a:solidFill>
                <a:effectLst/>
                <a:latin typeface="+mn-lt"/>
                <a:ea typeface="+mn-ea"/>
                <a:cs typeface="+mn-cs"/>
              </a:rPr>
              <a:t>- I løbet af de seneste år har vi etableret Aarhus Universitet som et center for </a:t>
            </a:r>
            <a:r>
              <a:rPr lang="da-DK" sz="1200" b="0" i="0" kern="1200" dirty="0" err="1" smtClean="0">
                <a:solidFill>
                  <a:schemeClr val="tx1"/>
                </a:solidFill>
                <a:effectLst/>
                <a:latin typeface="+mn-lt"/>
                <a:ea typeface="+mn-ea"/>
                <a:cs typeface="+mn-cs"/>
              </a:rPr>
              <a:t>fotonisk</a:t>
            </a:r>
            <a:r>
              <a:rPr lang="da-DK" sz="1200" b="0" i="0" kern="1200" dirty="0" smtClean="0">
                <a:solidFill>
                  <a:schemeClr val="tx1"/>
                </a:solidFill>
                <a:effectLst/>
                <a:latin typeface="+mn-lt"/>
                <a:ea typeface="+mn-ea"/>
                <a:cs typeface="+mn-cs"/>
              </a:rPr>
              <a:t> integration, der forbinder danske slutbrugere med europæiske </a:t>
            </a:r>
            <a:r>
              <a:rPr lang="da-DK" sz="1200" b="0" i="0" kern="1200" dirty="0" err="1" smtClean="0">
                <a:solidFill>
                  <a:schemeClr val="tx1"/>
                </a:solidFill>
                <a:effectLst/>
                <a:latin typeface="+mn-lt"/>
                <a:ea typeface="+mn-ea"/>
                <a:cs typeface="+mn-cs"/>
              </a:rPr>
              <a:t>tech</a:t>
            </a:r>
            <a:r>
              <a:rPr lang="da-DK" sz="1200" b="0" i="0" kern="1200" dirty="0" smtClean="0">
                <a:solidFill>
                  <a:schemeClr val="tx1"/>
                </a:solidFill>
                <a:effectLst/>
                <a:latin typeface="+mn-lt"/>
                <a:ea typeface="+mn-ea"/>
                <a:cs typeface="+mn-cs"/>
              </a:rPr>
              <a:t>-platforme. Sammen med vores projektpartnere vil vi bringe denne teknologi tættere på markedet. Samtidig vil vi i INCOM-projektet undersøge og implementere nye, simple, energieffektive og skalérbare end-to-end sikkerhedsordninger på tværs af </a:t>
            </a:r>
            <a:r>
              <a:rPr lang="da-DK" sz="1200" b="0" i="0" kern="1200" dirty="0" err="1" smtClean="0">
                <a:solidFill>
                  <a:schemeClr val="tx1"/>
                </a:solidFill>
                <a:effectLst/>
                <a:latin typeface="+mn-lt"/>
                <a:ea typeface="+mn-ea"/>
                <a:cs typeface="+mn-cs"/>
              </a:rPr>
              <a:t>IoT</a:t>
            </a:r>
            <a:r>
              <a:rPr lang="da-DK" sz="1200" b="0" i="0" kern="1200" dirty="0" smtClean="0">
                <a:solidFill>
                  <a:schemeClr val="tx1"/>
                </a:solidFill>
                <a:effectLst/>
                <a:latin typeface="+mn-lt"/>
                <a:ea typeface="+mn-ea"/>
                <a:cs typeface="+mn-cs"/>
              </a:rPr>
              <a:t>-infrastrukturen, siger lektor </a:t>
            </a:r>
            <a:r>
              <a:rPr lang="da-DK" sz="1200" b="0" i="0" kern="1200" dirty="0" err="1" smtClean="0">
                <a:solidFill>
                  <a:schemeClr val="tx1"/>
                </a:solidFill>
                <a:effectLst/>
                <a:latin typeface="+mn-lt"/>
                <a:ea typeface="+mn-ea"/>
                <a:cs typeface="+mn-cs"/>
              </a:rPr>
              <a:t>Martijn</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Heck</a:t>
            </a:r>
            <a:r>
              <a:rPr lang="da-DK" sz="1200" b="0" i="0" kern="1200" dirty="0" smtClean="0">
                <a:solidFill>
                  <a:schemeClr val="tx1"/>
                </a:solidFill>
                <a:effectLst/>
                <a:latin typeface="+mn-lt"/>
                <a:ea typeface="+mn-ea"/>
                <a:cs typeface="+mn-cs"/>
              </a:rPr>
              <a:t> fra Institut for Ingeniørvidenskab, Aarhus Universitet.</a:t>
            </a:r>
          </a:p>
          <a:p>
            <a:r>
              <a:rPr lang="da-DK" sz="1200" b="0" i="0" kern="1200" dirty="0" smtClean="0">
                <a:solidFill>
                  <a:schemeClr val="tx1"/>
                </a:solidFill>
                <a:effectLst/>
                <a:latin typeface="+mn-lt"/>
                <a:ea typeface="+mn-ea"/>
                <a:cs typeface="+mn-cs"/>
              </a:rPr>
              <a:t>Den kombinerede effekt af det stabile danske samfund med en stærk infrastruktur på tele, data og grøn energi tiltrækker store datacentre og et stigende antal højkapacitets interkontinentale søkabler. En fortsat stærk dansk position og vækst på dette meget konkurrencebetonede marked kræver en stor og risikofyldt indsats. Det gør sig især gældende i industrier, der har behov for tidligt at kunne tage innovative løsninger fra universiteterne og bringe dem ud til markedet i form af nye produkter og services.</a:t>
            </a:r>
          </a:p>
          <a:p>
            <a:r>
              <a:rPr lang="da-DK" sz="1200" b="0" i="0" kern="1200" dirty="0" smtClean="0">
                <a:solidFill>
                  <a:schemeClr val="tx1"/>
                </a:solidFill>
                <a:effectLst/>
                <a:latin typeface="+mn-lt"/>
                <a:ea typeface="+mn-ea"/>
                <a:cs typeface="+mn-cs"/>
              </a:rPr>
              <a:t>Behovet for at bygge ny infrastruktur med energirigtige bredbåndsløsninger rummer store muligheder. Danske universiteter har stor ekspertise netop på de rette tekniske områder, og danske virksomheder er klar til at tage de nye teknologier og bringe dem på verdensmarkedet. </a:t>
            </a:r>
            <a:r>
              <a:rPr lang="da-DK" sz="1200" b="0" i="0" kern="1200" dirty="0" err="1" smtClean="0">
                <a:solidFill>
                  <a:schemeClr val="tx1"/>
                </a:solidFill>
                <a:effectLst/>
                <a:latin typeface="+mn-lt"/>
                <a:ea typeface="+mn-ea"/>
                <a:cs typeface="+mn-cs"/>
              </a:rPr>
              <a:t>INCOMs</a:t>
            </a:r>
            <a:r>
              <a:rPr lang="da-DK" sz="1200" b="0" i="0" kern="1200" dirty="0" smtClean="0">
                <a:solidFill>
                  <a:schemeClr val="tx1"/>
                </a:solidFill>
                <a:effectLst/>
                <a:latin typeface="+mn-lt"/>
                <a:ea typeface="+mn-ea"/>
                <a:cs typeface="+mn-cs"/>
              </a:rPr>
              <a:t> formål er at gøre dette muligt og herved skabe vækst i industrien. Således forventer hver af de deltagende virksomheder 5 år efter et vellykket INCOM-projekt at have øge deres årlige omsætning fra få til adskillige hundrede mio. kr. og øge deres samlede beskæftigelse med omkring 100 jobs.</a:t>
            </a:r>
          </a:p>
          <a:p>
            <a:r>
              <a:rPr lang="da-DK" sz="1200" b="0" i="0" kern="1200" dirty="0" smtClean="0">
                <a:solidFill>
                  <a:schemeClr val="tx1"/>
                </a:solidFill>
                <a:effectLst/>
                <a:latin typeface="+mn-lt"/>
                <a:ea typeface="+mn-ea"/>
                <a:cs typeface="+mn-cs"/>
              </a:rPr>
              <a:t>- Ny teknologi kan hjælpe os med at løse en lang række konkrete udfordringer og skabe et bedre samfund, men det kræver også store mængder energi. Det her er et spændende projekt, da det er helt afgørende, at vi får gjort den digitale infrastruktur mere energieffektiv, siger Uddannelses- og Forskningsminister Tommy Ahlers.</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7</a:t>
            </a:fld>
            <a:endParaRPr lang="en-GB" dirty="0"/>
          </a:p>
        </p:txBody>
      </p:sp>
    </p:spTree>
    <p:extLst>
      <p:ext uri="{BB962C8B-B14F-4D97-AF65-F5344CB8AC3E}">
        <p14:creationId xmlns:p14="http://schemas.microsoft.com/office/powerpoint/2010/main" val="28175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Opdateret med </a:t>
            </a:r>
            <a:r>
              <a:rPr lang="da-DK" dirty="0" err="1" smtClean="0"/>
              <a:t>særcall</a:t>
            </a:r>
            <a:r>
              <a:rPr lang="da-DK" dirty="0" smtClean="0"/>
              <a:t> på borgernær</a:t>
            </a:r>
            <a:r>
              <a:rPr lang="da-DK" baseline="0" dirty="0" smtClean="0"/>
              <a:t> sundheds løsninger og digitaliserings center</a:t>
            </a:r>
          </a:p>
          <a:p>
            <a:r>
              <a:rPr lang="da-DK" baseline="0" dirty="0" smtClean="0"/>
              <a:t>Tal baseret KUN på fordeling af forsknings reserven – yderligere midler fra finanslov er på vej – men ikke vedtaget endnu.</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11</a:t>
            </a:fld>
            <a:endParaRPr lang="en-GB" dirty="0"/>
          </a:p>
        </p:txBody>
      </p:sp>
    </p:spTree>
    <p:extLst>
      <p:ext uri="{BB962C8B-B14F-4D97-AF65-F5344CB8AC3E}">
        <p14:creationId xmlns:p14="http://schemas.microsoft.com/office/powerpoint/2010/main" val="372110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18</a:t>
            </a:fld>
            <a:endParaRPr lang="en-GB" dirty="0"/>
          </a:p>
        </p:txBody>
      </p:sp>
    </p:spTree>
    <p:extLst>
      <p:ext uri="{BB962C8B-B14F-4D97-AF65-F5344CB8AC3E}">
        <p14:creationId xmlns:p14="http://schemas.microsoft.com/office/powerpoint/2010/main" val="281079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t>Especially complex problems - AND none the least: RESEARCH problems!</a:t>
            </a:r>
          </a:p>
        </p:txBody>
      </p:sp>
    </p:spTree>
    <p:extLst>
      <p:ext uri="{BB962C8B-B14F-4D97-AF65-F5344CB8AC3E}">
        <p14:creationId xmlns:p14="http://schemas.microsoft.com/office/powerpoint/2010/main" val="4224303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9.png"/><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7.xml"/><Relationship Id="rId7" Type="http://schemas.openxmlformats.org/officeDocument/2006/relationships/image" Target="../media/image19.png"/><Relationship Id="rId2" Type="http://schemas.openxmlformats.org/officeDocument/2006/relationships/tags" Target="../tags/tag11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14.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1.xml"/><Relationship Id="rId4" Type="http://schemas.openxmlformats.org/officeDocument/2006/relationships/image" Target="../media/image1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9"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9" y="3778379"/>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2"/>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4797269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4"/>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8895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4"/>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51401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20228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8612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3"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7354189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1"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7"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231337555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21886360"/>
              </p:ext>
            </p:extLst>
          </p:nvPr>
        </p:nvGraphicFramePr>
        <p:xfrm>
          <a:off x="1612" y="1613"/>
          <a:ext cx="1587" cy="1587"/>
        </p:xfrm>
        <a:graphic>
          <a:graphicData uri="http://schemas.openxmlformats.org/presentationml/2006/ole">
            <mc:AlternateContent xmlns:mc="http://schemas.openxmlformats.org/markup-compatibility/2006">
              <mc:Choice xmlns:v="urn:schemas-microsoft-com:vml" Requires="v">
                <p:oleObj spid="_x0000_s7324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2"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922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22557235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5" y="2130944"/>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256" indent="0" algn="ctr">
              <a:buNone/>
              <a:defRPr>
                <a:solidFill>
                  <a:schemeClr val="tx1">
                    <a:tint val="75000"/>
                  </a:schemeClr>
                </a:solidFill>
              </a:defRPr>
            </a:lvl2pPr>
            <a:lvl3pPr marL="912467" indent="0" algn="ctr">
              <a:buNone/>
              <a:defRPr>
                <a:solidFill>
                  <a:schemeClr val="tx1">
                    <a:tint val="75000"/>
                  </a:schemeClr>
                </a:solidFill>
              </a:defRPr>
            </a:lvl3pPr>
            <a:lvl4pPr marL="1368723" indent="0" algn="ctr">
              <a:buNone/>
              <a:defRPr>
                <a:solidFill>
                  <a:schemeClr val="tx1">
                    <a:tint val="75000"/>
                  </a:schemeClr>
                </a:solidFill>
              </a:defRPr>
            </a:lvl4pPr>
            <a:lvl5pPr marL="1824968" indent="0" algn="ctr">
              <a:buNone/>
              <a:defRPr>
                <a:solidFill>
                  <a:schemeClr val="tx1">
                    <a:tint val="75000"/>
                  </a:schemeClr>
                </a:solidFill>
              </a:defRPr>
            </a:lvl5pPr>
            <a:lvl6pPr marL="2281200" indent="0" algn="ctr">
              <a:buNone/>
              <a:defRPr>
                <a:solidFill>
                  <a:schemeClr val="tx1">
                    <a:tint val="75000"/>
                  </a:schemeClr>
                </a:solidFill>
              </a:defRPr>
            </a:lvl6pPr>
            <a:lvl7pPr marL="2737442" indent="0" algn="ctr">
              <a:buNone/>
              <a:defRPr>
                <a:solidFill>
                  <a:schemeClr val="tx1">
                    <a:tint val="75000"/>
                  </a:schemeClr>
                </a:solidFill>
              </a:defRPr>
            </a:lvl7pPr>
            <a:lvl8pPr marL="3193685" indent="0" algn="ctr">
              <a:buNone/>
              <a:defRPr>
                <a:solidFill>
                  <a:schemeClr val="tx1">
                    <a:tint val="75000"/>
                  </a:schemeClr>
                </a:solidFill>
              </a:defRPr>
            </a:lvl8pPr>
            <a:lvl9pPr marL="3649926"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4" y="6357825"/>
            <a:ext cx="284443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51" tIns="45637" rIns="91251" bIns="45637"/>
          <a:lstStyle/>
          <a:p>
            <a:pPr defTabSz="912468" fontAlgn="base">
              <a:spcBef>
                <a:spcPct val="0"/>
              </a:spcBef>
              <a:spcAft>
                <a:spcPct val="0"/>
              </a:spcAft>
            </a:pPr>
            <a:fld id="{66E38064-839D-4AA9-9A58-2DCB502E1D73}"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123809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78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2"/>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25231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9"/>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8" y="859644"/>
            <a:ext cx="10585450" cy="307777"/>
          </a:xfrm>
        </p:spPr>
        <p:txBody>
          <a:bodyPr/>
          <a:lstStyle>
            <a:lvl1pPr marL="0" indent="0" algn="l">
              <a:buNone/>
              <a:defRPr sz="2000" b="1">
                <a:solidFill>
                  <a:srgbClr val="00A6AA"/>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7"/>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3"/>
            <a:ext cx="1513099"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3"/>
            <a:ext cx="594066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9" y="6279203"/>
            <a:ext cx="395389" cy="365210"/>
          </a:xfrm>
          <a:prstGeom prst="rect">
            <a:avLst/>
          </a:prstGeom>
        </p:spPr>
        <p:txBody>
          <a:bodyPr lIns="91251" tIns="45637" rIns="91251" bIns="45637"/>
          <a:lstStyle/>
          <a:p>
            <a:pPr defTabSz="912468" fontAlgn="base">
              <a:spcBef>
                <a:spcPct val="0"/>
              </a:spcBef>
              <a:spcAft>
                <a:spcPct val="0"/>
              </a:spcAft>
            </a:pPr>
            <a:fld id="{667EC89C-17A0-4E64-A6D2-B825673CEEDF}"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08" y="6055218"/>
            <a:ext cx="22812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008"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008"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104775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42074463"/>
              </p:ext>
            </p:extLst>
          </p:nvPr>
        </p:nvGraphicFramePr>
        <p:xfrm>
          <a:off x="1609" y="1610"/>
          <a:ext cx="1587" cy="1587"/>
        </p:xfrm>
        <a:graphic>
          <a:graphicData uri="http://schemas.openxmlformats.org/presentationml/2006/ole">
            <mc:AlternateContent xmlns:mc="http://schemas.openxmlformats.org/markup-compatibility/2006">
              <mc:Choice xmlns:v="urn:schemas-microsoft-com:vml" Requires="v">
                <p:oleObj spid="_x0000_s7529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09" y="1610"/>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0"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3"/>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8323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410505196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2" y="2130941"/>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391" indent="0" algn="ctr">
              <a:buNone/>
              <a:defRPr>
                <a:solidFill>
                  <a:schemeClr val="tx1">
                    <a:tint val="75000"/>
                  </a:schemeClr>
                </a:solidFill>
              </a:defRPr>
            </a:lvl2pPr>
            <a:lvl3pPr marL="912743" indent="0" algn="ctr">
              <a:buNone/>
              <a:defRPr>
                <a:solidFill>
                  <a:schemeClr val="tx1">
                    <a:tint val="75000"/>
                  </a:schemeClr>
                </a:solidFill>
              </a:defRPr>
            </a:lvl3pPr>
            <a:lvl4pPr marL="1369134" indent="0" algn="ctr">
              <a:buNone/>
              <a:defRPr>
                <a:solidFill>
                  <a:schemeClr val="tx1">
                    <a:tint val="75000"/>
                  </a:schemeClr>
                </a:solidFill>
              </a:defRPr>
            </a:lvl4pPr>
            <a:lvl5pPr marL="1825516" indent="0" algn="ctr">
              <a:buNone/>
              <a:defRPr>
                <a:solidFill>
                  <a:schemeClr val="tx1">
                    <a:tint val="75000"/>
                  </a:schemeClr>
                </a:solidFill>
              </a:defRPr>
            </a:lvl5pPr>
            <a:lvl6pPr marL="2281884" indent="0" algn="ctr">
              <a:buNone/>
              <a:defRPr>
                <a:solidFill>
                  <a:schemeClr val="tx1">
                    <a:tint val="75000"/>
                  </a:schemeClr>
                </a:solidFill>
              </a:defRPr>
            </a:lvl6pPr>
            <a:lvl7pPr marL="2738264" indent="0" algn="ctr">
              <a:buNone/>
              <a:defRPr>
                <a:solidFill>
                  <a:schemeClr val="tx1">
                    <a:tint val="75000"/>
                  </a:schemeClr>
                </a:solidFill>
              </a:defRPr>
            </a:lvl7pPr>
            <a:lvl8pPr marL="3194645" indent="0" algn="ctr">
              <a:buNone/>
              <a:defRPr>
                <a:solidFill>
                  <a:schemeClr val="tx1">
                    <a:tint val="75000"/>
                  </a:schemeClr>
                </a:solidFill>
              </a:defRPr>
            </a:lvl8pPr>
            <a:lvl9pPr marL="365102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1" y="6357825"/>
            <a:ext cx="284443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78" tIns="45649" rIns="91278" bIns="45649"/>
          <a:lstStyle/>
          <a:p>
            <a:pPr defTabSz="912744" fontAlgn="base">
              <a:spcBef>
                <a:spcPct val="0"/>
              </a:spcBef>
              <a:spcAft>
                <a:spcPct val="0"/>
              </a:spcAft>
            </a:pPr>
            <a:fld id="{66E38064-839D-4AA9-9A58-2DCB502E1D73}"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250477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29978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6"/>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5" y="859644"/>
            <a:ext cx="10585450" cy="307777"/>
          </a:xfrm>
        </p:spPr>
        <p:txBody>
          <a:bodyPr/>
          <a:lstStyle>
            <a:lvl1pPr marL="0" indent="0" algn="l">
              <a:buNone/>
              <a:defRPr sz="2000" b="1">
                <a:solidFill>
                  <a:srgbClr val="00A6AA"/>
                </a:solidFill>
              </a:defRPr>
            </a:lvl1pPr>
            <a:lvl2pPr marL="543151" indent="0" algn="ctr">
              <a:buNone/>
              <a:defRPr>
                <a:solidFill>
                  <a:schemeClr val="tx1">
                    <a:tint val="75000"/>
                  </a:schemeClr>
                </a:solidFill>
              </a:defRPr>
            </a:lvl2pPr>
            <a:lvl3pPr marL="1086332" indent="0" algn="ctr">
              <a:buNone/>
              <a:defRPr>
                <a:solidFill>
                  <a:schemeClr val="tx1">
                    <a:tint val="75000"/>
                  </a:schemeClr>
                </a:solidFill>
              </a:defRPr>
            </a:lvl3pPr>
            <a:lvl4pPr marL="1629491" indent="0" algn="ctr">
              <a:buNone/>
              <a:defRPr>
                <a:solidFill>
                  <a:schemeClr val="tx1">
                    <a:tint val="75000"/>
                  </a:schemeClr>
                </a:solidFill>
              </a:defRPr>
            </a:lvl4pPr>
            <a:lvl5pPr marL="2172652" indent="0" algn="ctr">
              <a:buNone/>
              <a:defRPr>
                <a:solidFill>
                  <a:schemeClr val="tx1">
                    <a:tint val="75000"/>
                  </a:schemeClr>
                </a:solidFill>
              </a:defRPr>
            </a:lvl5pPr>
            <a:lvl6pPr marL="2715820" indent="0" algn="ctr">
              <a:buNone/>
              <a:defRPr>
                <a:solidFill>
                  <a:schemeClr val="tx1">
                    <a:tint val="75000"/>
                  </a:schemeClr>
                </a:solidFill>
              </a:defRPr>
            </a:lvl6pPr>
            <a:lvl7pPr marL="3258975" indent="0" algn="ctr">
              <a:buNone/>
              <a:defRPr>
                <a:solidFill>
                  <a:schemeClr val="tx1">
                    <a:tint val="75000"/>
                  </a:schemeClr>
                </a:solidFill>
              </a:defRPr>
            </a:lvl7pPr>
            <a:lvl8pPr marL="3802141" indent="0" algn="ctr">
              <a:buNone/>
              <a:defRPr>
                <a:solidFill>
                  <a:schemeClr val="tx1">
                    <a:tint val="75000"/>
                  </a:schemeClr>
                </a:solidFill>
              </a:defRPr>
            </a:lvl8pPr>
            <a:lvl9pPr marL="4345307"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4"/>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0"/>
            <a:ext cx="1513099"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0"/>
            <a:ext cx="594066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6" y="6279200"/>
            <a:ext cx="395389" cy="365210"/>
          </a:xfrm>
          <a:prstGeom prst="rect">
            <a:avLst/>
          </a:prstGeom>
        </p:spPr>
        <p:txBody>
          <a:bodyPr lIns="91278" tIns="45649" rIns="91278" bIns="45649"/>
          <a:lstStyle/>
          <a:p>
            <a:pPr defTabSz="912744" fontAlgn="base">
              <a:spcBef>
                <a:spcPct val="0"/>
              </a:spcBef>
              <a:spcAft>
                <a:spcPct val="0"/>
              </a:spcAft>
            </a:pPr>
            <a:fld id="{667EC89C-17A0-4E64-A6D2-B825673CEEDF}"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11" y="6055215"/>
            <a:ext cx="22812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332"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332"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3242863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30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0410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586376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386642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2"/>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745955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422776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764193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7391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19527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413222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1469655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919833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158750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4026917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318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2"/>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8887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419592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79512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1223365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321453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426565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328720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33997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999404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44872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6229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437909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8775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4653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32364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33399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533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5152720"/>
              </p:ext>
            </p:extLst>
          </p:nvPr>
        </p:nvGraphicFramePr>
        <p:xfrm>
          <a:off x="1593" y="1658"/>
          <a:ext cx="1587" cy="1587"/>
        </p:xfrm>
        <a:graphic>
          <a:graphicData uri="http://schemas.openxmlformats.org/presentationml/2006/ole">
            <mc:AlternateContent xmlns:mc="http://schemas.openxmlformats.org/markup-compatibility/2006">
              <mc:Choice xmlns:v="urn:schemas-microsoft-com:vml" Requires="v">
                <p:oleObj spid="_x0000_s8039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3" y="1658"/>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51"/>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3092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15289290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286" y="2130989"/>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23" y="6357823"/>
            <a:ext cx="2844430"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lIns="91431" tIns="45717" rIns="91431" bIns="45717"/>
          <a:lstStyle/>
          <a:p>
            <a:pPr defTabSz="914400" fontAlgn="base">
              <a:spcBef>
                <a:spcPct val="0"/>
              </a:spcBef>
              <a:spcAft>
                <a:spcPct val="0"/>
              </a:spcAft>
            </a:pPr>
            <a:fld id="{66E38064-839D-4AA9-9A58-2DCB502E1D73}" type="slidenum">
              <a:rPr lang="da-DK" sz="1900" smtClean="0">
                <a:solidFill>
                  <a:srgbClr val="1E4148"/>
                </a:solidFill>
                <a:latin typeface="Arial" charset="0"/>
              </a:rPr>
              <a:pPr defTabSz="914400"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804488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11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4072165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62073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407170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71648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29192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2798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19861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64435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12057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07054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42662929"/>
              </p:ext>
            </p:extLst>
          </p:nvPr>
        </p:nvGraphicFramePr>
        <p:xfrm>
          <a:off x="2161" y="1621"/>
          <a:ext cx="2159" cy="1620"/>
        </p:xfrm>
        <a:graphic>
          <a:graphicData uri="http://schemas.openxmlformats.org/presentationml/2006/ole">
            <mc:AlternateContent xmlns:mc="http://schemas.openxmlformats.org/markup-compatibility/2006">
              <mc:Choice xmlns:v="urn:schemas-microsoft-com:vml" Requires="v">
                <p:oleObj spid="_x0000_s8633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1"/>
                        <a:ext cx="2159" cy="162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85740522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47187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589398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921343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453989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7951003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8776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62979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853064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49055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570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14"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79"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23980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578290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23925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144967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60633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00685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601115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187706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7420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413115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0628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49" y="1548024"/>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12838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929116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9645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3794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981661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452069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547207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81154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5516580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791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269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4" y="4913952"/>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14"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1788433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45491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896054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730429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456038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02"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93"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3477405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65" y="1548103"/>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603159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5" y="4914031"/>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02"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8984772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en-GB" sz="5500" b="1" dirty="0" smtClean="0">
                <a:solidFill>
                  <a:prstClr val="white"/>
                </a:solidFill>
              </a:rPr>
              <a:t>Break</a:t>
            </a:r>
          </a:p>
        </p:txBody>
      </p:sp>
    </p:spTree>
    <p:extLst>
      <p:ext uri="{BB962C8B-B14F-4D97-AF65-F5344CB8AC3E}">
        <p14:creationId xmlns:p14="http://schemas.microsoft.com/office/powerpoint/2010/main" val="254420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2721742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94"/>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9554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9" y="1548024"/>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grpSp>
        <p:nvGrpSpPr>
          <p:cNvPr id="17" name="Group 6"/>
          <p:cNvGrpSpPr>
            <a:grpSpLocks/>
          </p:cNvGrpSpPr>
          <p:nvPr userDrawn="1"/>
        </p:nvGrpSpPr>
        <p:grpSpPr bwMode="auto">
          <a:xfrm>
            <a:off x="-506037" y="3302546"/>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en-GB" sz="5500" b="1" dirty="0" smtClean="0">
                <a:solidFill>
                  <a:prstClr val="white"/>
                </a:solidFill>
                <a:ea typeface="+mj-ea"/>
                <a:cs typeface="+mj-cs"/>
              </a:rPr>
              <a:t>Break</a:t>
            </a:r>
          </a:p>
        </p:txBody>
      </p:sp>
    </p:spTree>
    <p:extLst>
      <p:ext uri="{BB962C8B-B14F-4D97-AF65-F5344CB8AC3E}">
        <p14:creationId xmlns:p14="http://schemas.microsoft.com/office/powerpoint/2010/main" val="2484455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07916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7409"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en-GB" sz="900" b="1" noProof="1" smtClean="0">
                  <a:solidFill>
                    <a:srgbClr val="1E4148"/>
                  </a:solidFill>
                  <a:latin typeface="Ubuntu"/>
                  <a:cs typeface="Arial" charset="0"/>
                </a:rPr>
                <a:t>Insert Image </a:t>
              </a:r>
            </a:p>
            <a:p>
              <a:pPr algn="r" defTabSz="1084599"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defTabSz="1084599"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defTabSz="1084599"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defTabSz="1084599"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17633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878"/>
            <a:ext cx="51336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4410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24261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03064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7173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6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17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47127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3801670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454431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304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90488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534074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39970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68623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874839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7122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91867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8303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92962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71204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1014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15"/>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5655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83795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85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906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276190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5925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7717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19878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2981713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012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93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5963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8848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20608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956605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4959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10543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13075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62082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09196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287682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470" y="1152197"/>
            <a:ext cx="9809473" cy="2322256"/>
          </a:xfrm>
          <a:prstGeom prst="rect">
            <a:avLst/>
          </a:prstGeom>
        </p:spPr>
        <p:txBody>
          <a:bodyPr anchor="b"/>
          <a:lstStyle/>
          <a:p>
            <a:r>
              <a:t>Title Text</a:t>
            </a:r>
          </a:p>
        </p:txBody>
      </p:sp>
      <p:sp>
        <p:nvSpPr>
          <p:cNvPr id="12" name="Shape 12"/>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0050118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8272"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defRPr/>
              </a:pPr>
              <a:r>
                <a:rPr lang="en-GB" sz="900" b="1" noProof="1" smtClean="0">
                  <a:solidFill>
                    <a:srgbClr val="1E4148"/>
                  </a:solidFill>
                  <a:latin typeface="Ubuntu"/>
                  <a:cs typeface="Arial" charset="0"/>
                </a:rPr>
                <a:t>Insert Image </a:t>
              </a:r>
            </a:p>
            <a:p>
              <a:pPr algn="r"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737190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5945" y="446588"/>
            <a:ext cx="9166619" cy="4162198"/>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470" y="4724898"/>
            <a:ext cx="9809473" cy="1000357"/>
          </a:xfrm>
          <a:prstGeom prst="rect">
            <a:avLst/>
          </a:prstGeom>
        </p:spPr>
        <p:txBody>
          <a:bodyPr anchor="b"/>
          <a:lstStyle/>
          <a:p>
            <a:r>
              <a:t>Title Text</a:t>
            </a:r>
          </a:p>
        </p:txBody>
      </p:sp>
      <p:sp>
        <p:nvSpPr>
          <p:cNvPr id="22" name="Shape 22"/>
          <p:cNvSpPr>
            <a:spLocks noGrp="1"/>
          </p:cNvSpPr>
          <p:nvPr>
            <p:ph type="body" sz="quarter" idx="1"/>
          </p:nvPr>
        </p:nvSpPr>
        <p:spPr>
          <a:xfrm>
            <a:off x="1190470" y="5760982"/>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6540" y="6502318"/>
            <a:ext cx="391774" cy="29738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045560414"/>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470" y="2268666"/>
            <a:ext cx="9809473" cy="2322256"/>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0571158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7586" y="446588"/>
            <a:ext cx="4999974" cy="578777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853" y="446588"/>
            <a:ext cx="4999974" cy="2804571"/>
          </a:xfrm>
          <a:prstGeom prst="rect">
            <a:avLst/>
          </a:prstGeom>
        </p:spPr>
        <p:txBody>
          <a:bodyPr anchor="b"/>
          <a:lstStyle>
            <a:lvl1pPr>
              <a:defRPr sz="4220"/>
            </a:lvl1pPr>
          </a:lstStyle>
          <a:p>
            <a:r>
              <a:t>Title Text</a:t>
            </a:r>
          </a:p>
        </p:txBody>
      </p:sp>
      <p:sp>
        <p:nvSpPr>
          <p:cNvPr id="40" name="Shape 40"/>
          <p:cNvSpPr>
            <a:spLocks noGrp="1"/>
          </p:cNvSpPr>
          <p:nvPr>
            <p:ph type="body" sz="quarter" idx="1"/>
          </p:nvPr>
        </p:nvSpPr>
        <p:spPr>
          <a:xfrm>
            <a:off x="892853" y="3349408"/>
            <a:ext cx="4999974" cy="2884957"/>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5680598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3384511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03958674"/>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7586" y="1831010"/>
            <a:ext cx="4999974" cy="442121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853" y="1831010"/>
            <a:ext cx="4999974" cy="4421219"/>
          </a:xfrm>
          <a:prstGeom prst="rect">
            <a:avLst/>
          </a:prstGeom>
        </p:spPr>
        <p:txBody>
          <a:bodyPr/>
          <a:lstStyle>
            <a:lvl1pPr marL="241162" indent="-241162">
              <a:spcBef>
                <a:spcPts val="2251"/>
              </a:spcBef>
              <a:defRPr sz="1969"/>
            </a:lvl1pPr>
            <a:lvl2pPr marL="482323" indent="-241162">
              <a:spcBef>
                <a:spcPts val="2251"/>
              </a:spcBef>
              <a:defRPr sz="1969"/>
            </a:lvl2pPr>
            <a:lvl3pPr marL="723485" indent="-241162">
              <a:spcBef>
                <a:spcPts val="2251"/>
              </a:spcBef>
              <a:defRPr sz="1969"/>
            </a:lvl3pPr>
            <a:lvl4pPr marL="964646" indent="-241162">
              <a:spcBef>
                <a:spcPts val="2251"/>
              </a:spcBef>
              <a:defRPr sz="1969"/>
            </a:lvl4pPr>
            <a:lvl5pPr marL="1205808" indent="-241162">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5710771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853" y="893176"/>
            <a:ext cx="10404708" cy="50732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7367172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892853" y="625223"/>
            <a:ext cx="4999974" cy="5609142"/>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297586" y="3581634"/>
            <a:ext cx="4999974" cy="2652731"/>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6303415" y="625223"/>
            <a:ext cx="4999975" cy="265273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01898682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470" y="4474809"/>
            <a:ext cx="9809473" cy="362343"/>
          </a:xfrm>
          <a:prstGeom prst="rect">
            <a:avLst/>
          </a:prstGeom>
        </p:spPr>
        <p:txBody>
          <a:bodyPr anchor="t">
            <a:spAutoFit/>
          </a:bodyPr>
          <a:lstStyle>
            <a:lvl1pPr marL="0" indent="0" algn="ctr">
              <a:spcBef>
                <a:spcPts val="0"/>
              </a:spcBef>
              <a:buSzTx/>
              <a:buNone/>
              <a:defRPr sz="1688"/>
            </a:lvl1pPr>
          </a:lstStyle>
          <a:p>
            <a:r>
              <a:t>–Johnny Appleseed</a:t>
            </a:r>
          </a:p>
        </p:txBody>
      </p:sp>
      <p:sp>
        <p:nvSpPr>
          <p:cNvPr id="94" name="Shape 94"/>
          <p:cNvSpPr>
            <a:spLocks noGrp="1"/>
          </p:cNvSpPr>
          <p:nvPr>
            <p:ph type="body" sz="quarter" idx="14"/>
          </p:nvPr>
        </p:nvSpPr>
        <p:spPr>
          <a:xfrm>
            <a:off x="1190470" y="2985266"/>
            <a:ext cx="9809473" cy="513923"/>
          </a:xfrm>
          <a:prstGeom prst="rect">
            <a:avLst/>
          </a:prstGeom>
        </p:spPr>
        <p:txBody>
          <a:bodyPr>
            <a:spAutoFit/>
          </a:bodyPr>
          <a:lstStyle>
            <a:lvl1pPr marL="0" indent="0" algn="ctr">
              <a:spcBef>
                <a:spcPts val="0"/>
              </a:spcBef>
              <a:buSzTx/>
              <a:buNone/>
              <a:defRPr sz="2673"/>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5685154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85368" cy="6859588"/>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4196482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799"/>
            <a:ext cx="51336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98138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9110451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17" name="Shape 117"/>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118" name="Shape 11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2991003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126" name="Shape 126"/>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27" name="Shape 127"/>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3201523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5" name="Shape 135"/>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36" name="Shape 136"/>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12805888"/>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144" name="Shape 144"/>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45" name="Shape 145"/>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90902903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Standarddesign copy 1">
    <p:spTree>
      <p:nvGrpSpPr>
        <p:cNvPr id="1" name=""/>
        <p:cNvGrpSpPr/>
        <p:nvPr/>
      </p:nvGrpSpPr>
      <p:grpSpPr>
        <a:xfrm>
          <a:off x="0" y="0"/>
          <a:ext cx="0" cy="0"/>
          <a:chOff x="0" y="0"/>
          <a:chExt cx="0" cy="0"/>
        </a:xfrm>
      </p:grpSpPr>
      <p:sp>
        <p:nvSpPr>
          <p:cNvPr id="153" name="Shape 153"/>
          <p:cNvSpPr>
            <a:spLocks noGrp="1"/>
          </p:cNvSpPr>
          <p:nvPr>
            <p:ph type="title"/>
          </p:nvPr>
        </p:nvSpPr>
        <p:spPr>
          <a:xfrm>
            <a:off x="607140" y="90509"/>
            <a:ext cx="10976134" cy="1510062"/>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54" name="Shape 154"/>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9984873"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35133880"/>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62" name="Shape 162"/>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63" name="Shape 163"/>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3246812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171" name="Shape 171"/>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72" name="Shape 17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8465534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80" name="Shape 180"/>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81" name="Shape 181"/>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2362767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itle &amp; Bullets copy 7">
    <p:spTree>
      <p:nvGrpSpPr>
        <p:cNvPr id="1" name=""/>
        <p:cNvGrpSpPr/>
        <p:nvPr/>
      </p:nvGrpSpPr>
      <p:grpSpPr>
        <a:xfrm>
          <a:off x="0" y="0"/>
          <a:ext cx="0" cy="0"/>
          <a:chOff x="0" y="0"/>
          <a:chExt cx="0" cy="0"/>
        </a:xfrm>
      </p:grpSpPr>
      <p:sp>
        <p:nvSpPr>
          <p:cNvPr id="189" name="Shape 189"/>
          <p:cNvSpPr>
            <a:spLocks noGrp="1"/>
          </p:cNvSpPr>
          <p:nvPr>
            <p:ph type="title"/>
          </p:nvPr>
        </p:nvSpPr>
        <p:spPr>
          <a:xfrm>
            <a:off x="916662" y="384066"/>
            <a:ext cx="10357089" cy="1598784"/>
          </a:xfrm>
          <a:prstGeom prst="rect">
            <a:avLst/>
          </a:prstGeom>
        </p:spPr>
        <p:txBody>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190" name="Shape 19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9846794" y="6252229"/>
            <a:ext cx="319009" cy="227551"/>
          </a:xfrm>
          <a:prstGeom prst="rect">
            <a:avLst/>
          </a:prstGeom>
        </p:spPr>
        <p:txBody>
          <a:bodyPr>
            <a:normAutofit/>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40267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0742877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8" name="Shape 198"/>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99" name="Shape 199"/>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9832493"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2588998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207" name="Shape 207"/>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08" name="Shape 208"/>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hape 209"/>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4298550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216" name="Shape 216"/>
          <p:cNvSpPr>
            <a:spLocks noGrp="1"/>
          </p:cNvSpPr>
          <p:nvPr>
            <p:ph type="title"/>
          </p:nvPr>
        </p:nvSpPr>
        <p:spPr>
          <a:xfrm>
            <a:off x="916662" y="384066"/>
            <a:ext cx="10357089" cy="1598784"/>
          </a:xfrm>
          <a:prstGeom prst="rect">
            <a:avLst/>
          </a:prstGeom>
        </p:spPr>
        <p:txBody>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217" name="Shape 217"/>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9831667" y="6252229"/>
            <a:ext cx="345492"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72090356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225" name="Shape 225"/>
          <p:cNvSpPr>
            <a:spLocks noGrp="1"/>
          </p:cNvSpPr>
          <p:nvPr>
            <p:ph type="title"/>
          </p:nvPr>
        </p:nvSpPr>
        <p:spPr>
          <a:xfrm>
            <a:off x="1190470" y="1152197"/>
            <a:ext cx="9809473" cy="2322256"/>
          </a:xfrm>
          <a:prstGeom prst="rect">
            <a:avLst/>
          </a:prstGeom>
        </p:spPr>
        <p:txBody>
          <a:bodyPr anchor="b"/>
          <a:lstStyle>
            <a:lvl1pPr>
              <a:defRPr sz="5908">
                <a:latin typeface="Gill Sans"/>
                <a:ea typeface="Gill Sans"/>
                <a:cs typeface="Gill Sans"/>
                <a:sym typeface="Gill Sans"/>
              </a:defRPr>
            </a:lvl1pPr>
          </a:lstStyle>
          <a:p>
            <a:r>
              <a:t>Title Text</a:t>
            </a:r>
          </a:p>
        </p:txBody>
      </p:sp>
      <p:sp>
        <p:nvSpPr>
          <p:cNvPr id="226" name="Shape 226"/>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7" name="Shape 227"/>
          <p:cNvSpPr>
            <a:spLocks noGrp="1"/>
          </p:cNvSpPr>
          <p:nvPr>
            <p:ph type="sldNum" sz="quarter" idx="2"/>
          </p:nvPr>
        </p:nvSpPr>
        <p:spPr>
          <a:xfrm>
            <a:off x="5928541" y="6511249"/>
            <a:ext cx="321427" cy="259021"/>
          </a:xfrm>
          <a:prstGeom prst="rect">
            <a:avLst/>
          </a:prstGeom>
        </p:spPr>
        <p:txBody>
          <a:bodyPr>
            <a:normAutofit/>
          </a:bodyPr>
          <a:lstStyle>
            <a:lvl1pPr>
              <a:defRPr>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277366035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34" name="Shape 234"/>
          <p:cNvSpPr>
            <a:spLocks noGrp="1"/>
          </p:cNvSpPr>
          <p:nvPr>
            <p:ph type="title"/>
          </p:nvPr>
        </p:nvSpPr>
        <p:spPr>
          <a:xfrm>
            <a:off x="916662" y="384066"/>
            <a:ext cx="10357089" cy="1598784"/>
          </a:xfrm>
          <a:prstGeom prst="rect">
            <a:avLst/>
          </a:prstGeom>
        </p:spPr>
        <p:txBody>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235" name="Shape 235"/>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sldNum" sz="quarter" idx="2"/>
          </p:nvPr>
        </p:nvSpPr>
        <p:spPr>
          <a:xfrm>
            <a:off x="9833154" y="6252229"/>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0550790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_Title &amp; Bullets copy 7">
    <p:spTree>
      <p:nvGrpSpPr>
        <p:cNvPr id="1" name=""/>
        <p:cNvGrpSpPr/>
        <p:nvPr/>
      </p:nvGrpSpPr>
      <p:grpSpPr>
        <a:xfrm>
          <a:off x="0" y="0"/>
          <a:ext cx="0" cy="0"/>
          <a:chOff x="0" y="0"/>
          <a:chExt cx="0" cy="0"/>
        </a:xfrm>
      </p:grpSpPr>
      <p:sp>
        <p:nvSpPr>
          <p:cNvPr id="243" name="Shape 24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44" name="Shape 24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 name="Shape 24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19072459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2_Default - Title and Content copy 1">
    <p:spTree>
      <p:nvGrpSpPr>
        <p:cNvPr id="1" name=""/>
        <p:cNvGrpSpPr/>
        <p:nvPr/>
      </p:nvGrpSpPr>
      <p:grpSpPr>
        <a:xfrm>
          <a:off x="0" y="0"/>
          <a:ext cx="0" cy="0"/>
          <a:chOff x="0" y="0"/>
          <a:chExt cx="0" cy="0"/>
        </a:xfrm>
      </p:grpSpPr>
      <p:sp>
        <p:nvSpPr>
          <p:cNvPr id="252" name="Shape 252"/>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53" name="Shape 253"/>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434314"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706737"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71345"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237070"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4" name="Shape 254"/>
          <p:cNvSpPr>
            <a:spLocks noGrp="1"/>
          </p:cNvSpPr>
          <p:nvPr>
            <p:ph type="sldNum" sz="quarter" idx="2"/>
          </p:nvPr>
        </p:nvSpPr>
        <p:spPr>
          <a:xfrm>
            <a:off x="9603708"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87127479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261" name="Shape 261"/>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262" name="Shape 262"/>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3" name="Shape 263"/>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29347591"/>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70" name="Shape 270"/>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64309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71" name="Shape 271"/>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sldNum" sz="quarter" idx="2"/>
          </p:nvPr>
        </p:nvSpPr>
        <p:spPr>
          <a:xfrm>
            <a:off x="9581486" y="6527724"/>
            <a:ext cx="327047" cy="265042"/>
          </a:xfrm>
          <a:prstGeom prst="rect">
            <a:avLst/>
          </a:prstGeom>
        </p:spPr>
        <p:txBody>
          <a:bodyPr lIns="72248" tIns="72248" rIns="72248" bIns="72248"/>
          <a:lstStyle>
            <a:lvl1pPr>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56988243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_Title &amp; Bullets copy 5">
    <p:spTree>
      <p:nvGrpSpPr>
        <p:cNvPr id="1" name=""/>
        <p:cNvGrpSpPr/>
        <p:nvPr/>
      </p:nvGrpSpPr>
      <p:grpSpPr>
        <a:xfrm>
          <a:off x="0" y="0"/>
          <a:ext cx="0" cy="0"/>
          <a:chOff x="0" y="0"/>
          <a:chExt cx="0" cy="0"/>
        </a:xfrm>
      </p:grpSpPr>
      <p:sp>
        <p:nvSpPr>
          <p:cNvPr id="279" name="Shape 279"/>
          <p:cNvSpPr>
            <a:spLocks noGrp="1"/>
          </p:cNvSpPr>
          <p:nvPr>
            <p:ph type="title"/>
          </p:nvPr>
        </p:nvSpPr>
        <p:spPr>
          <a:xfrm>
            <a:off x="916662" y="384066"/>
            <a:ext cx="10357089" cy="1598784"/>
          </a:xfrm>
          <a:prstGeom prst="rect">
            <a:avLst/>
          </a:prstGeom>
        </p:spPr>
        <p:txBody>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80" name="Shape 28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1" name="Shape 281"/>
          <p:cNvSpPr>
            <a:spLocks noGrp="1"/>
          </p:cNvSpPr>
          <p:nvPr>
            <p:ph type="sldNum" sz="quarter" idx="2"/>
          </p:nvPr>
        </p:nvSpPr>
        <p:spPr>
          <a:xfrm>
            <a:off x="9833551"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5081044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89538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288" name="Shape 288"/>
          <p:cNvSpPr>
            <a:spLocks noGrp="1"/>
          </p:cNvSpPr>
          <p:nvPr>
            <p:ph type="title"/>
          </p:nvPr>
        </p:nvSpPr>
        <p:spPr>
          <a:xfrm>
            <a:off x="916662" y="0"/>
            <a:ext cx="10357089" cy="2366915"/>
          </a:xfrm>
          <a:prstGeom prst="rect">
            <a:avLst/>
          </a:prstGeom>
        </p:spPr>
        <p:txBody>
          <a:bodyPr>
            <a:noAutofit/>
          </a:bodyPr>
          <a:lstStyle>
            <a:lvl1pPr marL="40650" marR="40650" defTabSz="911055">
              <a:defRPr sz="4079">
                <a:uFill>
                  <a:solidFill>
                    <a:srgbClr val="000000"/>
                  </a:solidFill>
                </a:uFill>
                <a:latin typeface="Times"/>
                <a:ea typeface="Times"/>
                <a:cs typeface="Times"/>
                <a:sym typeface="Times"/>
              </a:defRPr>
            </a:lvl1pPr>
          </a:lstStyle>
          <a:p>
            <a:r>
              <a:t>Title Text</a:t>
            </a:r>
          </a:p>
        </p:txBody>
      </p:sp>
      <p:sp>
        <p:nvSpPr>
          <p:cNvPr id="289" name="Shape 289"/>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Times"/>
                <a:ea typeface="Times"/>
                <a:cs typeface="Times"/>
                <a:sym typeface="Times"/>
              </a:defRPr>
            </a:lvl1pPr>
            <a:lvl2pPr marL="551099" marR="40650" indent="-200968" defTabSz="911055">
              <a:spcBef>
                <a:spcPts val="633"/>
              </a:spcBef>
              <a:buSzPct val="100000"/>
              <a:buChar char="–"/>
              <a:defRPr>
                <a:uFill>
                  <a:solidFill>
                    <a:srgbClr val="000000"/>
                  </a:solidFill>
                </a:uFill>
                <a:latin typeface="Times"/>
                <a:ea typeface="Times"/>
                <a:cs typeface="Times"/>
                <a:sym typeface="Times"/>
              </a:defRPr>
            </a:lvl2pPr>
            <a:lvl3pPr marL="832453" marR="40650" indent="-160774" defTabSz="911055">
              <a:spcBef>
                <a:spcPts val="563"/>
              </a:spcBef>
              <a:buSzPct val="100000"/>
              <a:defRPr sz="2110">
                <a:uFill>
                  <a:solidFill>
                    <a:srgbClr val="000000"/>
                  </a:solidFill>
                </a:uFill>
                <a:latin typeface="Times"/>
                <a:ea typeface="Times"/>
                <a:cs typeface="Times"/>
                <a:sym typeface="Times"/>
              </a:defRPr>
            </a:lvl3pPr>
            <a:lvl4pPr marL="1154002" marR="40650" indent="-160774" defTabSz="911055">
              <a:spcBef>
                <a:spcPts val="422"/>
              </a:spcBef>
              <a:buSzPct val="100000"/>
              <a:buChar char="–"/>
              <a:defRPr sz="1688">
                <a:uFill>
                  <a:solidFill>
                    <a:srgbClr val="000000"/>
                  </a:solidFill>
                </a:uFill>
                <a:latin typeface="Times"/>
                <a:ea typeface="Times"/>
                <a:cs typeface="Times"/>
                <a:sym typeface="Times"/>
              </a:defRPr>
            </a:lvl4pPr>
            <a:lvl5pPr marL="1475551" marR="40650" indent="-160774" defTabSz="911055">
              <a:spcBef>
                <a:spcPts val="422"/>
              </a:spcBef>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90" name="Shape 290"/>
          <p:cNvSpPr>
            <a:spLocks noGrp="1"/>
          </p:cNvSpPr>
          <p:nvPr>
            <p:ph type="sldNum" sz="quarter" idx="2"/>
          </p:nvPr>
        </p:nvSpPr>
        <p:spPr>
          <a:xfrm>
            <a:off x="9860134" y="6252229"/>
            <a:ext cx="355867" cy="275717"/>
          </a:xfrm>
          <a:prstGeom prst="rect">
            <a:avLst/>
          </a:prstGeom>
        </p:spPr>
        <p:txBody>
          <a:bodyPr/>
          <a:lstStyle>
            <a:lvl1pPr defTabSz="455527">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921981314"/>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2_Default - Titel og indholdsobjekt">
    <p:spTree>
      <p:nvGrpSpPr>
        <p:cNvPr id="1" name=""/>
        <p:cNvGrpSpPr/>
        <p:nvPr/>
      </p:nvGrpSpPr>
      <p:grpSpPr>
        <a:xfrm>
          <a:off x="0" y="0"/>
          <a:ext cx="0" cy="0"/>
          <a:chOff x="0" y="0"/>
          <a:chExt cx="0" cy="0"/>
        </a:xfrm>
      </p:grpSpPr>
      <p:sp>
        <p:nvSpPr>
          <p:cNvPr id="297" name="Shape 297"/>
          <p:cNvSpPr>
            <a:spLocks noGrp="1"/>
          </p:cNvSpPr>
          <p:nvPr>
            <p:ph type="title"/>
          </p:nvPr>
        </p:nvSpPr>
        <p:spPr>
          <a:xfrm>
            <a:off x="916662" y="384066"/>
            <a:ext cx="10357089" cy="1598784"/>
          </a:xfrm>
          <a:prstGeom prst="rect">
            <a:avLst/>
          </a:prstGeom>
        </p:spPr>
        <p:txBody>
          <a:bodyPr>
            <a:noAutofit/>
          </a:bodyPr>
          <a:lstStyle>
            <a:lvl1pPr defTabSz="643098">
              <a:defRPr sz="4360">
                <a:uFill>
                  <a:solidFill>
                    <a:srgbClr val="000000"/>
                  </a:solidFill>
                </a:uFill>
                <a:latin typeface="Arial"/>
                <a:ea typeface="Arial"/>
                <a:cs typeface="Arial"/>
                <a:sym typeface="Arial"/>
              </a:defRPr>
            </a:lvl1pPr>
          </a:lstStyle>
          <a:p>
            <a:r>
              <a:t>Title Text</a:t>
            </a:r>
          </a:p>
        </p:txBody>
      </p:sp>
      <p:sp>
        <p:nvSpPr>
          <p:cNvPr id="298" name="Shape 298"/>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 name="Shape 299"/>
          <p:cNvSpPr>
            <a:spLocks noGrp="1"/>
          </p:cNvSpPr>
          <p:nvPr>
            <p:ph type="sldNum" sz="quarter" idx="2"/>
          </p:nvPr>
        </p:nvSpPr>
        <p:spPr>
          <a:xfrm>
            <a:off x="9831667" y="6270092"/>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4996397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306" name="Shape 306"/>
          <p:cNvSpPr>
            <a:spLocks noGrp="1"/>
          </p:cNvSpPr>
          <p:nvPr>
            <p:ph type="title"/>
          </p:nvPr>
        </p:nvSpPr>
        <p:spPr>
          <a:xfrm>
            <a:off x="916662" y="384066"/>
            <a:ext cx="10357089" cy="1598784"/>
          </a:xfrm>
          <a:prstGeom prst="rect">
            <a:avLst/>
          </a:prstGeom>
        </p:spPr>
        <p:txBody>
          <a:bodyPr>
            <a:noAutofit/>
          </a:bodyPr>
          <a:lstStyle>
            <a:lvl1pPr marL="4466" marR="40650" defTabSz="643098">
              <a:defRPr sz="4360">
                <a:uFill>
                  <a:solidFill>
                    <a:srgbClr val="000000"/>
                  </a:solidFill>
                </a:uFill>
                <a:latin typeface="Times"/>
                <a:ea typeface="Times"/>
                <a:cs typeface="Times"/>
                <a:sym typeface="Times"/>
              </a:defRPr>
            </a:lvl1pPr>
          </a:lstStyle>
          <a:p>
            <a:r>
              <a:t>Title Text</a:t>
            </a:r>
          </a:p>
        </p:txBody>
      </p:sp>
      <p:sp>
        <p:nvSpPr>
          <p:cNvPr id="307" name="Shape 307"/>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514701" marR="40650"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96056" marR="40650"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117605"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39154"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08" name="Shape 308"/>
          <p:cNvSpPr>
            <a:spLocks noGrp="1"/>
          </p:cNvSpPr>
          <p:nvPr>
            <p:ph type="sldNum" sz="quarter" idx="2"/>
          </p:nvPr>
        </p:nvSpPr>
        <p:spPr>
          <a:xfrm>
            <a:off x="9846675" y="6252229"/>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6526235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315" name="Shape 315"/>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16" name="Shape 31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sldNum" sz="quarter" idx="2"/>
          </p:nvPr>
        </p:nvSpPr>
        <p:spPr>
          <a:xfrm>
            <a:off x="9831435" y="6252229"/>
            <a:ext cx="391774" cy="297389"/>
          </a:xfrm>
          <a:prstGeom prst="rect">
            <a:avLst/>
          </a:prstGeom>
        </p:spPr>
        <p:txBody>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7158689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Standarddesign">
    <p:spTree>
      <p:nvGrpSpPr>
        <p:cNvPr id="1" name=""/>
        <p:cNvGrpSpPr/>
        <p:nvPr/>
      </p:nvGrpSpPr>
      <p:grpSpPr>
        <a:xfrm>
          <a:off x="0" y="0"/>
          <a:ext cx="0" cy="0"/>
          <a:chOff x="0" y="0"/>
          <a:chExt cx="0" cy="0"/>
        </a:xfrm>
      </p:grpSpPr>
      <p:sp>
        <p:nvSpPr>
          <p:cNvPr id="324" name="Shape 324"/>
          <p:cNvSpPr>
            <a:spLocks noGrp="1"/>
          </p:cNvSpPr>
          <p:nvPr>
            <p:ph type="title"/>
          </p:nvPr>
        </p:nvSpPr>
        <p:spPr>
          <a:xfrm>
            <a:off x="607140" y="92097"/>
            <a:ext cx="10976134" cy="150847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325" name="Shape 325"/>
          <p:cNvSpPr>
            <a:spLocks noGrp="1"/>
          </p:cNvSpPr>
          <p:nvPr>
            <p:ph type="body" idx="1"/>
          </p:nvPr>
        </p:nvSpPr>
        <p:spPr>
          <a:xfrm>
            <a:off x="607140" y="1598784"/>
            <a:ext cx="10976134" cy="5260804"/>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6" name="Shape 326"/>
          <p:cNvSpPr>
            <a:spLocks noGrp="1"/>
          </p:cNvSpPr>
          <p:nvPr>
            <p:ph type="sldNum" sz="quarter" idx="2"/>
          </p:nvPr>
        </p:nvSpPr>
        <p:spPr>
          <a:xfrm>
            <a:off x="9985932"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42227119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Default - Titel og indholdsobjekt copy 1">
    <p:spTree>
      <p:nvGrpSpPr>
        <p:cNvPr id="1" name=""/>
        <p:cNvGrpSpPr/>
        <p:nvPr/>
      </p:nvGrpSpPr>
      <p:grpSpPr>
        <a:xfrm>
          <a:off x="0" y="0"/>
          <a:ext cx="0" cy="0"/>
          <a:chOff x="0" y="0"/>
          <a:chExt cx="0" cy="0"/>
        </a:xfrm>
      </p:grpSpPr>
      <p:sp>
        <p:nvSpPr>
          <p:cNvPr id="333" name="Shape 333"/>
          <p:cNvSpPr>
            <a:spLocks noGrp="1"/>
          </p:cNvSpPr>
          <p:nvPr>
            <p:ph type="title"/>
          </p:nvPr>
        </p:nvSpPr>
        <p:spPr>
          <a:xfrm>
            <a:off x="916662" y="384066"/>
            <a:ext cx="10357089" cy="1598784"/>
          </a:xfrm>
          <a:prstGeom prst="rect">
            <a:avLst/>
          </a:prstGeom>
        </p:spPr>
        <p:txBody>
          <a:bodyPr/>
          <a:lstStyle>
            <a:lvl1pPr marL="4466" defTabSz="643098">
              <a:defRPr sz="4360">
                <a:uFill>
                  <a:solidFill>
                    <a:srgbClr val="000000"/>
                  </a:solidFill>
                </a:uFill>
                <a:latin typeface="Times"/>
                <a:ea typeface="Times"/>
                <a:cs typeface="Times"/>
                <a:sym typeface="Times"/>
              </a:defRPr>
            </a:lvl1pPr>
          </a:lstStyle>
          <a:p>
            <a:r>
              <a:t>Title Text</a:t>
            </a:r>
          </a:p>
        </p:txBody>
      </p:sp>
      <p:sp>
        <p:nvSpPr>
          <p:cNvPr id="334" name="Shape 334"/>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sz="2673">
                <a:uFill>
                  <a:solidFill>
                    <a:srgbClr val="000000"/>
                  </a:solidFill>
                </a:uFill>
                <a:latin typeface="Times"/>
                <a:ea typeface="Times"/>
                <a:cs typeface="Times"/>
                <a:sym typeface="Times"/>
              </a:defRPr>
            </a:lvl2pPr>
            <a:lvl3pPr marL="724601" indent="-160774" defTabSz="643098">
              <a:spcBef>
                <a:spcPts val="563"/>
              </a:spcBef>
              <a:buClr>
                <a:srgbClr val="000000"/>
              </a:buClr>
              <a:buSzPct val="100000"/>
              <a:defRPr sz="2391">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35" name="Shape 335"/>
          <p:cNvSpPr>
            <a:spLocks noGrp="1"/>
          </p:cNvSpPr>
          <p:nvPr>
            <p:ph type="sldNum" sz="quarter" idx="2"/>
          </p:nvPr>
        </p:nvSpPr>
        <p:spPr>
          <a:xfrm>
            <a:off x="9858581" y="6270092"/>
            <a:ext cx="297618" cy="259021"/>
          </a:xfrm>
          <a:prstGeom prst="rect">
            <a:avLst/>
          </a:prstGeom>
        </p:spPr>
        <p:txBody>
          <a:bodyPr lIns="38100" tIns="38100" rIns="38100" bIns="38100">
            <a:normAutofit/>
          </a:bodyPr>
          <a:lstStyle>
            <a:lvl1pPr defTabSz="643098">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286926595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Default - Titel og indholdsobjekt copy 4">
    <p:spTree>
      <p:nvGrpSpPr>
        <p:cNvPr id="1" name=""/>
        <p:cNvGrpSpPr/>
        <p:nvPr/>
      </p:nvGrpSpPr>
      <p:grpSpPr>
        <a:xfrm>
          <a:off x="0" y="0"/>
          <a:ext cx="0" cy="0"/>
          <a:chOff x="0" y="0"/>
          <a:chExt cx="0" cy="0"/>
        </a:xfrm>
      </p:grpSpPr>
      <p:sp>
        <p:nvSpPr>
          <p:cNvPr id="342" name="Shape 342"/>
          <p:cNvSpPr>
            <a:spLocks noGrp="1"/>
          </p:cNvSpPr>
          <p:nvPr>
            <p:ph type="title"/>
          </p:nvPr>
        </p:nvSpPr>
        <p:spPr>
          <a:xfrm>
            <a:off x="916662" y="0"/>
            <a:ext cx="10357089" cy="2366915"/>
          </a:xfrm>
          <a:prstGeom prst="rect">
            <a:avLst/>
          </a:prstGeom>
        </p:spPr>
        <p:txBody>
          <a:bodyPr/>
          <a:lstStyle>
            <a:lvl1pPr marL="4466" defTabSz="643098">
              <a:defRPr sz="4360">
                <a:uFill>
                  <a:solidFill>
                    <a:srgbClr val="000000"/>
                  </a:solidFill>
                </a:uFill>
                <a:latin typeface="Arial"/>
                <a:ea typeface="Arial"/>
                <a:cs typeface="Arial"/>
                <a:sym typeface="Arial"/>
              </a:defRPr>
            </a:lvl1pPr>
          </a:lstStyle>
          <a:p>
            <a:r>
              <a:t>Title Text</a:t>
            </a:r>
          </a:p>
        </p:txBody>
      </p:sp>
      <p:sp>
        <p:nvSpPr>
          <p:cNvPr id="343" name="Shape 343"/>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Arial"/>
                <a:ea typeface="Arial"/>
                <a:cs typeface="Arial"/>
                <a:sym typeface="Arial"/>
              </a:defRPr>
            </a:lvl1pPr>
            <a:lvl2pPr marL="443246" indent="-200967" defTabSz="643098">
              <a:spcBef>
                <a:spcPts val="633"/>
              </a:spcBef>
              <a:buClr>
                <a:srgbClr val="000000"/>
              </a:buClr>
              <a:buSzPct val="100000"/>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Shape 344"/>
          <p:cNvSpPr>
            <a:spLocks noGrp="1"/>
          </p:cNvSpPr>
          <p:nvPr>
            <p:ph type="sldNum" sz="quarter" idx="2"/>
          </p:nvPr>
        </p:nvSpPr>
        <p:spPr>
          <a:xfrm>
            <a:off x="9843571" y="6270092"/>
            <a:ext cx="321684" cy="235898"/>
          </a:xfrm>
          <a:prstGeom prst="rect">
            <a:avLst/>
          </a:prstGeom>
        </p:spPr>
        <p:txBody>
          <a:bodyPr lIns="38100" tIns="38100" rIns="38100" bIns="38100">
            <a:normAutofit/>
          </a:bodyPr>
          <a:lstStyle>
            <a:lvl1pPr defTabSz="643098">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5213136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Default - Titel og indholdsobjekt">
    <p:spTree>
      <p:nvGrpSpPr>
        <p:cNvPr id="1" name=""/>
        <p:cNvGrpSpPr/>
        <p:nvPr/>
      </p:nvGrpSpPr>
      <p:grpSpPr>
        <a:xfrm>
          <a:off x="0" y="0"/>
          <a:ext cx="0" cy="0"/>
          <a:chOff x="0" y="0"/>
          <a:chExt cx="0" cy="0"/>
        </a:xfrm>
      </p:grpSpPr>
      <p:sp>
        <p:nvSpPr>
          <p:cNvPr id="351" name="Shape 351"/>
          <p:cNvSpPr>
            <a:spLocks noGrp="1"/>
          </p:cNvSpPr>
          <p:nvPr>
            <p:ph type="title"/>
          </p:nvPr>
        </p:nvSpPr>
        <p:spPr>
          <a:xfrm>
            <a:off x="916662" y="384066"/>
            <a:ext cx="10357089" cy="1598784"/>
          </a:xfrm>
          <a:prstGeom prst="rect">
            <a:avLst/>
          </a:prstGeom>
        </p:spPr>
        <p:txBody>
          <a:bodyPr/>
          <a:lstStyle>
            <a:lvl1pPr marL="4466" indent="-4466" defTabSz="643098">
              <a:defRPr sz="4360">
                <a:uFill>
                  <a:solidFill>
                    <a:srgbClr val="000000"/>
                  </a:solidFill>
                </a:uFill>
                <a:latin typeface="Arial"/>
                <a:ea typeface="Arial"/>
                <a:cs typeface="Arial"/>
                <a:sym typeface="Arial"/>
              </a:defRPr>
            </a:lvl1pPr>
          </a:lstStyle>
          <a:p>
            <a:r>
              <a:t>Title Text</a:t>
            </a:r>
          </a:p>
        </p:txBody>
      </p:sp>
      <p:sp>
        <p:nvSpPr>
          <p:cNvPr id="352" name="Shape 352"/>
          <p:cNvSpPr>
            <a:spLocks noGrp="1"/>
          </p:cNvSpPr>
          <p:nvPr>
            <p:ph type="body" idx="1"/>
          </p:nvPr>
        </p:nvSpPr>
        <p:spPr>
          <a:xfrm>
            <a:off x="916662" y="1982850"/>
            <a:ext cx="10357089" cy="4876738"/>
          </a:xfrm>
          <a:prstGeom prst="rect">
            <a:avLst/>
          </a:prstGeom>
        </p:spPr>
        <p:txBody>
          <a:bodyPr anchor="t"/>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78973"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81877"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hape 353"/>
          <p:cNvSpPr>
            <a:spLocks noGrp="1"/>
          </p:cNvSpPr>
          <p:nvPr>
            <p:ph type="sldNum" sz="quarter" idx="2"/>
          </p:nvPr>
        </p:nvSpPr>
        <p:spPr>
          <a:xfrm>
            <a:off x="9832410" y="6270092"/>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10207804"/>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360" name="Shape 360"/>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61" name="Shape 361"/>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2" name="Shape 362"/>
          <p:cNvSpPr>
            <a:spLocks noGrp="1"/>
          </p:cNvSpPr>
          <p:nvPr>
            <p:ph type="sldNum" sz="quarter" idx="2"/>
          </p:nvPr>
        </p:nvSpPr>
        <p:spPr>
          <a:xfrm>
            <a:off x="9832493" y="6252229"/>
            <a:ext cx="345493" cy="253762"/>
          </a:xfrm>
          <a:prstGeom prst="rect">
            <a:avLst/>
          </a:prstGeom>
        </p:spPr>
        <p:txBody>
          <a:bodyPr>
            <a:normAutofit/>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058410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7_Title &amp; Bullets">
    <p:spTree>
      <p:nvGrpSpPr>
        <p:cNvPr id="1" name=""/>
        <p:cNvGrpSpPr/>
        <p:nvPr/>
      </p:nvGrpSpPr>
      <p:grpSpPr>
        <a:xfrm>
          <a:off x="0" y="0"/>
          <a:ext cx="0" cy="0"/>
          <a:chOff x="0" y="0"/>
          <a:chExt cx="0" cy="0"/>
        </a:xfrm>
      </p:grpSpPr>
      <p:sp>
        <p:nvSpPr>
          <p:cNvPr id="369" name="Shape 369"/>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70" name="Shape 370"/>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7102564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662129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3_Title &amp; Bullets copy">
    <p:spTree>
      <p:nvGrpSpPr>
        <p:cNvPr id="1" name=""/>
        <p:cNvGrpSpPr/>
        <p:nvPr/>
      </p:nvGrpSpPr>
      <p:grpSpPr>
        <a:xfrm>
          <a:off x="0" y="0"/>
          <a:ext cx="0" cy="0"/>
          <a:chOff x="0" y="0"/>
          <a:chExt cx="0" cy="0"/>
        </a:xfrm>
      </p:grpSpPr>
      <p:sp>
        <p:nvSpPr>
          <p:cNvPr id="378" name="Shape 378"/>
          <p:cNvSpPr>
            <a:spLocks noGrp="1"/>
          </p:cNvSpPr>
          <p:nvPr>
            <p:ph type="title"/>
          </p:nvPr>
        </p:nvSpPr>
        <p:spPr>
          <a:xfrm>
            <a:off x="916662" y="384066"/>
            <a:ext cx="10357089" cy="1598784"/>
          </a:xfrm>
          <a:prstGeom prst="rect">
            <a:avLst/>
          </a:prstGeom>
        </p:spPr>
        <p:txBody>
          <a:bodyPr>
            <a:noAutofit/>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379" name="Shape 379"/>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0" name="Shape 380"/>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92018418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Title &amp; Bullets copy 2">
    <p:spTree>
      <p:nvGrpSpPr>
        <p:cNvPr id="1" name=""/>
        <p:cNvGrpSpPr/>
        <p:nvPr/>
      </p:nvGrpSpPr>
      <p:grpSpPr>
        <a:xfrm>
          <a:off x="0" y="0"/>
          <a:ext cx="0" cy="0"/>
          <a:chOff x="0" y="0"/>
          <a:chExt cx="0" cy="0"/>
        </a:xfrm>
      </p:grpSpPr>
      <p:sp>
        <p:nvSpPr>
          <p:cNvPr id="387" name="Shape 387"/>
          <p:cNvSpPr>
            <a:spLocks noGrp="1"/>
          </p:cNvSpPr>
          <p:nvPr>
            <p:ph type="title"/>
          </p:nvPr>
        </p:nvSpPr>
        <p:spPr>
          <a:xfrm>
            <a:off x="916662" y="0"/>
            <a:ext cx="10357089" cy="2366915"/>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88" name="Shape 38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9" name="Shape 38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5955841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396" name="Shape 396"/>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397" name="Shape 397"/>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04037442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05" name="Shape 405"/>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06" name="Shape 406"/>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07" name="Shape 40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2869254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14" name="Shape 414"/>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15" name="Shape 415"/>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16" name="Shape 416"/>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3114101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8_Title &amp; Bullets">
    <p:spTree>
      <p:nvGrpSpPr>
        <p:cNvPr id="1" name=""/>
        <p:cNvGrpSpPr/>
        <p:nvPr/>
      </p:nvGrpSpPr>
      <p:grpSpPr>
        <a:xfrm>
          <a:off x="0" y="0"/>
          <a:ext cx="0" cy="0"/>
          <a:chOff x="0" y="0"/>
          <a:chExt cx="0" cy="0"/>
        </a:xfrm>
      </p:grpSpPr>
      <p:sp>
        <p:nvSpPr>
          <p:cNvPr id="423" name="Shape 423"/>
          <p:cNvSpPr>
            <a:spLocks noGrp="1"/>
          </p:cNvSpPr>
          <p:nvPr>
            <p:ph type="title"/>
          </p:nvPr>
        </p:nvSpPr>
        <p:spPr>
          <a:xfrm>
            <a:off x="916662" y="384066"/>
            <a:ext cx="10357089" cy="1598784"/>
          </a:xfrm>
          <a:prstGeom prst="rect">
            <a:avLst/>
          </a:prstGeom>
        </p:spPr>
        <p:txBody>
          <a:bodyPr/>
          <a:lstStyle>
            <a:lvl1pPr marL="4466" marR="40650" indent="-4466" defTabSz="652029">
              <a:defRPr sz="4079">
                <a:uFill>
                  <a:solidFill>
                    <a:srgbClr val="000000"/>
                  </a:solidFill>
                </a:uFill>
                <a:latin typeface="Arial"/>
                <a:ea typeface="Arial"/>
                <a:cs typeface="Arial"/>
                <a:sym typeface="Arial"/>
              </a:defRPr>
            </a:lvl1pPr>
          </a:lstStyle>
          <a:p>
            <a:r>
              <a:t>Title Text</a:t>
            </a:r>
          </a:p>
        </p:txBody>
      </p:sp>
      <p:sp>
        <p:nvSpPr>
          <p:cNvPr id="424" name="Shape 424"/>
          <p:cNvSpPr>
            <a:spLocks noGrp="1"/>
          </p:cNvSpPr>
          <p:nvPr>
            <p:ph type="body" idx="1"/>
          </p:nvPr>
        </p:nvSpPr>
        <p:spPr>
          <a:xfrm>
            <a:off x="916662" y="1982850"/>
            <a:ext cx="10357089" cy="4876738"/>
          </a:xfrm>
          <a:prstGeom prst="rect">
            <a:avLst/>
          </a:prstGeom>
        </p:spPr>
        <p:txBody>
          <a:bodyPr anchor="t"/>
          <a:lstStyle>
            <a:lvl1pPr marL="269073" marR="40650" indent="-241162" defTabSz="652029">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14701" marR="40650" indent="-200968" defTabSz="652029">
              <a:spcBef>
                <a:spcPts val="633"/>
              </a:spcBef>
              <a:buClr>
                <a:srgbClr val="000000"/>
              </a:buClr>
              <a:buSzPct val="100000"/>
              <a:buFont typeface="Arial"/>
              <a:buChar char="–"/>
              <a:defRPr>
                <a:uFill>
                  <a:solidFill>
                    <a:srgbClr val="000000"/>
                  </a:solidFill>
                </a:uFill>
                <a:latin typeface="Arial"/>
                <a:ea typeface="Arial"/>
                <a:cs typeface="Arial"/>
                <a:sym typeface="Arial"/>
              </a:defRPr>
            </a:lvl2pPr>
            <a:lvl3pPr marL="796056" marR="40650" indent="-160774" defTabSz="652029">
              <a:spcBef>
                <a:spcPts val="633"/>
              </a:spcBef>
              <a:buClr>
                <a:srgbClr val="000000"/>
              </a:buClr>
              <a:buSzPct val="100000"/>
              <a:buFont typeface="Arial"/>
              <a:defRPr sz="2110">
                <a:uFill>
                  <a:solidFill>
                    <a:srgbClr val="000000"/>
                  </a:solidFill>
                </a:uFill>
                <a:latin typeface="Arial"/>
                <a:ea typeface="Arial"/>
                <a:cs typeface="Arial"/>
                <a:sym typeface="Arial"/>
              </a:defRPr>
            </a:lvl3pPr>
            <a:lvl4pPr marL="1117605"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39154"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9846396" y="6252229"/>
            <a:ext cx="319010" cy="227551"/>
          </a:xfrm>
          <a:prstGeom prst="rect">
            <a:avLst/>
          </a:prstGeom>
        </p:spPr>
        <p:txBody>
          <a:bodyPr>
            <a:normAutofit/>
          </a:bodyPr>
          <a:lstStyle>
            <a:lvl1pPr>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0996815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32" name="Shape 432"/>
          <p:cNvSpPr>
            <a:spLocks noGrp="1"/>
          </p:cNvSpPr>
          <p:nvPr>
            <p:ph type="sldNum" sz="quarter" idx="2"/>
          </p:nvPr>
        </p:nvSpPr>
        <p:spPr>
          <a:xfrm>
            <a:off x="9835684"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33" name="Shape 433"/>
          <p:cNvSpPr>
            <a:spLocks noGrp="1"/>
          </p:cNvSpPr>
          <p:nvPr>
            <p:ph type="title"/>
          </p:nvPr>
        </p:nvSpPr>
        <p:spPr>
          <a:xfrm>
            <a:off x="916662" y="384066"/>
            <a:ext cx="10357089" cy="1598784"/>
          </a:xfrm>
          <a:prstGeom prst="rect">
            <a:avLst/>
          </a:prstGeom>
        </p:spPr>
        <p:txBody>
          <a:bodyPr>
            <a:noAutofit/>
          </a:bodyPr>
          <a:lstStyle>
            <a:lvl1pPr defTabSz="643098">
              <a:defRPr sz="4360">
                <a:latin typeface="Arial"/>
                <a:ea typeface="Arial"/>
                <a:cs typeface="Arial"/>
                <a:sym typeface="Arial"/>
              </a:defRPr>
            </a:lvl1pPr>
          </a:lstStyle>
          <a:p>
            <a:r>
              <a:t>Title Text</a:t>
            </a:r>
          </a:p>
        </p:txBody>
      </p:sp>
      <p:sp>
        <p:nvSpPr>
          <p:cNvPr id="434" name="Shape 434"/>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buChar char="»"/>
              <a:defRPr sz="3095">
                <a:latin typeface="Arial"/>
                <a:ea typeface="Arial"/>
                <a:cs typeface="Arial"/>
                <a:sym typeface="Arial"/>
              </a:defRPr>
            </a:lvl1pPr>
            <a:lvl2pPr marL="439250" indent="-232699" defTabSz="643098">
              <a:spcBef>
                <a:spcPts val="774"/>
              </a:spcBef>
              <a:buClr>
                <a:srgbClr val="000000"/>
              </a:buClr>
              <a:buSzPct val="100000"/>
              <a:buFont typeface="Arial"/>
              <a:buChar char="–"/>
              <a:defRPr sz="3095">
                <a:latin typeface="Arial"/>
                <a:ea typeface="Arial"/>
                <a:cs typeface="Arial"/>
                <a:sym typeface="Arial"/>
              </a:defRPr>
            </a:lvl2pPr>
            <a:lvl3pPr marL="736160" indent="-208061" defTabSz="643098">
              <a:spcBef>
                <a:spcPts val="774"/>
              </a:spcBef>
              <a:buClr>
                <a:srgbClr val="000000"/>
              </a:buClr>
              <a:buSzPct val="100000"/>
              <a:buFont typeface="Arial"/>
              <a:defRPr sz="3095">
                <a:latin typeface="Arial"/>
                <a:ea typeface="Arial"/>
                <a:cs typeface="Arial"/>
                <a:sym typeface="Arial"/>
              </a:defRPr>
            </a:lvl3pPr>
            <a:lvl4pPr marL="1102293" indent="-252645" defTabSz="643098">
              <a:spcBef>
                <a:spcPts val="774"/>
              </a:spcBef>
              <a:buClr>
                <a:srgbClr val="000000"/>
              </a:buClr>
              <a:buSzPct val="100000"/>
              <a:buFont typeface="Arial"/>
              <a:buChar char="–"/>
              <a:defRPr sz="3095">
                <a:latin typeface="Arial"/>
                <a:ea typeface="Arial"/>
                <a:cs typeface="Arial"/>
                <a:sym typeface="Arial"/>
              </a:defRPr>
            </a:lvl4pPr>
            <a:lvl5pPr marL="1423841" indent="-252645" defTabSz="643098">
              <a:spcBef>
                <a:spcPts val="774"/>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8369051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Standarddesign">
    <p:spTree>
      <p:nvGrpSpPr>
        <p:cNvPr id="1" name=""/>
        <p:cNvGrpSpPr/>
        <p:nvPr/>
      </p:nvGrpSpPr>
      <p:grpSpPr>
        <a:xfrm>
          <a:off x="0" y="0"/>
          <a:ext cx="0" cy="0"/>
          <a:chOff x="0" y="0"/>
          <a:chExt cx="0" cy="0"/>
        </a:xfrm>
      </p:grpSpPr>
      <p:sp>
        <p:nvSpPr>
          <p:cNvPr id="441" name="Shape 441"/>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42" name="Shape 442"/>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82784620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_Office Theme copy 1">
    <p:spTree>
      <p:nvGrpSpPr>
        <p:cNvPr id="1" name=""/>
        <p:cNvGrpSpPr/>
        <p:nvPr/>
      </p:nvGrpSpPr>
      <p:grpSpPr>
        <a:xfrm>
          <a:off x="0" y="0"/>
          <a:ext cx="0" cy="0"/>
          <a:chOff x="0" y="0"/>
          <a:chExt cx="0" cy="0"/>
        </a:xfrm>
      </p:grpSpPr>
      <p:sp>
        <p:nvSpPr>
          <p:cNvPr id="450" name="Shape 450"/>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451" name="Shape 451"/>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2" name="Shape 452"/>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5972470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_Default - Title and Content copy">
    <p:spTree>
      <p:nvGrpSpPr>
        <p:cNvPr id="1" name=""/>
        <p:cNvGrpSpPr/>
        <p:nvPr/>
      </p:nvGrpSpPr>
      <p:grpSpPr>
        <a:xfrm>
          <a:off x="0" y="0"/>
          <a:ext cx="0" cy="0"/>
          <a:chOff x="0" y="0"/>
          <a:chExt cx="0" cy="0"/>
        </a:xfrm>
      </p:grpSpPr>
      <p:sp>
        <p:nvSpPr>
          <p:cNvPr id="459" name="Shape 459"/>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460" name="Shape 460"/>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380722"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1" name="Shape 461"/>
          <p:cNvSpPr>
            <a:spLocks noGrp="1"/>
          </p:cNvSpPr>
          <p:nvPr>
            <p:ph type="sldNum" sz="quarter" idx="2"/>
          </p:nvPr>
        </p:nvSpPr>
        <p:spPr>
          <a:xfrm>
            <a:off x="9601724"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086843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48"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024"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380645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Default - Title Slide copy 1">
    <p:spTree>
      <p:nvGrpSpPr>
        <p:cNvPr id="1" name=""/>
        <p:cNvGrpSpPr/>
        <p:nvPr/>
      </p:nvGrpSpPr>
      <p:grpSpPr>
        <a:xfrm>
          <a:off x="0" y="0"/>
          <a:ext cx="0" cy="0"/>
          <a:chOff x="0" y="0"/>
          <a:chExt cx="0" cy="0"/>
        </a:xfrm>
      </p:grpSpPr>
      <p:sp>
        <p:nvSpPr>
          <p:cNvPr id="468" name="Shape 468"/>
          <p:cNvSpPr>
            <a:spLocks noGrp="1"/>
          </p:cNvSpPr>
          <p:nvPr>
            <p:ph type="title"/>
          </p:nvPr>
        </p:nvSpPr>
        <p:spPr>
          <a:xfrm>
            <a:off x="1318446" y="0"/>
            <a:ext cx="8156208" cy="1975035"/>
          </a:xfrm>
          <a:prstGeom prst="rect">
            <a:avLst/>
          </a:prstGeom>
        </p:spPr>
        <p:txBody>
          <a:bodyPr lIns="38100" tIns="38100" rIns="38100" bIns="38100" anchor="b">
            <a:noAutofit/>
          </a:bodyPr>
          <a:lstStyle>
            <a:lvl1pPr algn="l" defTabSz="643098">
              <a:defRPr sz="3938">
                <a:solidFill>
                  <a:srgbClr val="006021"/>
                </a:solidFill>
                <a:uFill>
                  <a:solidFill>
                    <a:srgbClr val="006021"/>
                  </a:solidFill>
                </a:uFill>
                <a:latin typeface="Calibri"/>
                <a:ea typeface="Calibri"/>
                <a:cs typeface="Calibri"/>
                <a:sym typeface="Calibri"/>
              </a:defRPr>
            </a:lvl1pPr>
          </a:lstStyle>
          <a:p>
            <a:r>
              <a:t>Title Text</a:t>
            </a:r>
          </a:p>
        </p:txBody>
      </p:sp>
      <p:sp>
        <p:nvSpPr>
          <p:cNvPr id="469" name="Shape 469"/>
          <p:cNvSpPr>
            <a:spLocks noGrp="1"/>
          </p:cNvSpPr>
          <p:nvPr>
            <p:ph type="body" idx="1"/>
          </p:nvPr>
        </p:nvSpPr>
        <p:spPr>
          <a:xfrm>
            <a:off x="1318446" y="2363566"/>
            <a:ext cx="9699354" cy="4496023"/>
          </a:xfrm>
          <a:prstGeom prst="rect">
            <a:avLst/>
          </a:prstGeom>
        </p:spPr>
        <p:txBody>
          <a:bodyPr lIns="38100" tIns="38100" rIns="38100" bIns="38100" anchor="t">
            <a:noAutofit/>
          </a:bodyPr>
          <a:lstStyle>
            <a:lvl1pPr marL="0" indent="0" defTabSz="643098">
              <a:spcBef>
                <a:spcPts val="0"/>
              </a:spcBef>
              <a:buSzTx/>
              <a:buNone/>
              <a:defRPr sz="2391">
                <a:uFill>
                  <a:solidFill>
                    <a:srgbClr val="000000"/>
                  </a:solidFill>
                </a:uFill>
                <a:latin typeface="Calibri"/>
                <a:ea typeface="Calibri"/>
                <a:cs typeface="Calibri"/>
                <a:sym typeface="Calibri"/>
              </a:defRPr>
            </a:lvl1pPr>
            <a:lvl2pPr marL="380722"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sldNum" sz="quarter" idx="2"/>
          </p:nvPr>
        </p:nvSpPr>
        <p:spPr>
          <a:xfrm>
            <a:off x="5696399" y="6529113"/>
            <a:ext cx="1033937" cy="730328"/>
          </a:xfrm>
          <a:prstGeom prst="rect">
            <a:avLst/>
          </a:prstGeom>
        </p:spPr>
        <p:txBody>
          <a:bodyPr/>
          <a:lstStyle>
            <a:lvl1pPr>
              <a:defRPr sz="4079">
                <a:uFill>
                  <a:solidFill>
                    <a:srgbClr val="000000"/>
                  </a:solidFill>
                </a:uFill>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123897198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2_Standarddesign">
    <p:spTree>
      <p:nvGrpSpPr>
        <p:cNvPr id="1" name=""/>
        <p:cNvGrpSpPr/>
        <p:nvPr/>
      </p:nvGrpSpPr>
      <p:grpSpPr>
        <a:xfrm>
          <a:off x="0" y="0"/>
          <a:ext cx="0" cy="0"/>
          <a:chOff x="0" y="0"/>
          <a:chExt cx="0" cy="0"/>
        </a:xfrm>
      </p:grpSpPr>
      <p:sp>
        <p:nvSpPr>
          <p:cNvPr id="477" name="Shape 477"/>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78" name="Shape 478"/>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9497566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4_Default - Titel og indholdsobjekt">
    <p:spTree>
      <p:nvGrpSpPr>
        <p:cNvPr id="1" name=""/>
        <p:cNvGrpSpPr/>
        <p:nvPr/>
      </p:nvGrpSpPr>
      <p:grpSpPr>
        <a:xfrm>
          <a:off x="0" y="0"/>
          <a:ext cx="0" cy="0"/>
          <a:chOff x="0" y="0"/>
          <a:chExt cx="0" cy="0"/>
        </a:xfrm>
      </p:grpSpPr>
      <p:sp>
        <p:nvSpPr>
          <p:cNvPr id="486" name="Shape 486"/>
          <p:cNvSpPr>
            <a:spLocks noGrp="1"/>
          </p:cNvSpPr>
          <p:nvPr>
            <p:ph type="title"/>
          </p:nvPr>
        </p:nvSpPr>
        <p:spPr>
          <a:xfrm>
            <a:off x="916662" y="0"/>
            <a:ext cx="10357089" cy="2366915"/>
          </a:xfrm>
          <a:prstGeom prst="rect">
            <a:avLst/>
          </a:prstGeom>
        </p:spPr>
        <p:txBody>
          <a:bodyPr>
            <a:noAutofit/>
          </a:bodyPr>
          <a:lstStyle>
            <a:lvl1pPr marL="4466" indent="-4466" defTabSz="643098">
              <a:defRPr sz="4360">
                <a:uFill>
                  <a:solidFill>
                    <a:srgbClr val="000000"/>
                  </a:solidFill>
                </a:uFill>
                <a:latin typeface="Times"/>
                <a:ea typeface="Times"/>
                <a:cs typeface="Times"/>
                <a:sym typeface="Times"/>
              </a:defRPr>
            </a:lvl1pPr>
          </a:lstStyle>
          <a:p>
            <a:r>
              <a:t>Title Text</a:t>
            </a:r>
          </a:p>
        </p:txBody>
      </p:sp>
      <p:sp>
        <p:nvSpPr>
          <p:cNvPr id="487" name="Shape 48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478973"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60328"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081877"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03426"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488" name="Shape 488"/>
          <p:cNvSpPr>
            <a:spLocks noGrp="1"/>
          </p:cNvSpPr>
          <p:nvPr>
            <p:ph type="sldNum" sz="quarter" idx="2"/>
          </p:nvPr>
        </p:nvSpPr>
        <p:spPr>
          <a:xfrm>
            <a:off x="9846675" y="6270092"/>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547025524"/>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4_Title &amp; Bullets copy">
    <p:spTree>
      <p:nvGrpSpPr>
        <p:cNvPr id="1" name=""/>
        <p:cNvGrpSpPr/>
        <p:nvPr/>
      </p:nvGrpSpPr>
      <p:grpSpPr>
        <a:xfrm>
          <a:off x="0" y="0"/>
          <a:ext cx="0" cy="0"/>
          <a:chOff x="0" y="0"/>
          <a:chExt cx="0" cy="0"/>
        </a:xfrm>
      </p:grpSpPr>
      <p:sp>
        <p:nvSpPr>
          <p:cNvPr id="495" name="Shape 495"/>
          <p:cNvSpPr>
            <a:spLocks noGrp="1"/>
          </p:cNvSpPr>
          <p:nvPr>
            <p:ph type="title"/>
          </p:nvPr>
        </p:nvSpPr>
        <p:spPr>
          <a:xfrm>
            <a:off x="916662" y="384066"/>
            <a:ext cx="10357089" cy="1598784"/>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96" name="Shape 49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7" name="Shape 497"/>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588398106"/>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5_Title &amp; Bullets copy">
    <p:spTree>
      <p:nvGrpSpPr>
        <p:cNvPr id="1" name=""/>
        <p:cNvGrpSpPr/>
        <p:nvPr/>
      </p:nvGrpSpPr>
      <p:grpSpPr>
        <a:xfrm>
          <a:off x="0" y="0"/>
          <a:ext cx="0" cy="0"/>
          <a:chOff x="0" y="0"/>
          <a:chExt cx="0" cy="0"/>
        </a:xfrm>
      </p:grpSpPr>
      <p:sp>
        <p:nvSpPr>
          <p:cNvPr id="504" name="Shape 504"/>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venir Next"/>
                <a:ea typeface="Avenir Next"/>
                <a:cs typeface="Avenir Next"/>
                <a:sym typeface="Avenir Next"/>
              </a:defRPr>
            </a:lvl1pPr>
          </a:lstStyle>
          <a:p>
            <a:r>
              <a:t>Title Text</a:t>
            </a:r>
          </a:p>
        </p:txBody>
      </p:sp>
      <p:sp>
        <p:nvSpPr>
          <p:cNvPr id="505" name="Shape 505"/>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venir Next"/>
                <a:ea typeface="Avenir Next"/>
                <a:cs typeface="Avenir Next"/>
                <a:sym typeface="Avenir Next"/>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venir Next"/>
                <a:ea typeface="Avenir Next"/>
                <a:cs typeface="Avenir Next"/>
                <a:sym typeface="Avenir Next"/>
              </a:defRPr>
            </a:lvl2pPr>
            <a:lvl3pPr marL="796056" marR="40650" indent="-160774" defTabSz="643098">
              <a:spcBef>
                <a:spcPts val="563"/>
              </a:spcBef>
              <a:buClr>
                <a:srgbClr val="000000"/>
              </a:buClr>
              <a:buSzPct val="100000"/>
              <a:buFont typeface="Arial"/>
              <a:defRPr sz="2391">
                <a:uFill>
                  <a:solidFill>
                    <a:srgbClr val="000000"/>
                  </a:solidFill>
                </a:uFill>
                <a:latin typeface="Avenir Next"/>
                <a:ea typeface="Avenir Next"/>
                <a:cs typeface="Avenir Next"/>
                <a:sym typeface="Avenir Next"/>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506" name="Shape 506"/>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382573170"/>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3_Title &amp; Bullets copy 2">
    <p:spTree>
      <p:nvGrpSpPr>
        <p:cNvPr id="1" name=""/>
        <p:cNvGrpSpPr/>
        <p:nvPr/>
      </p:nvGrpSpPr>
      <p:grpSpPr>
        <a:xfrm>
          <a:off x="0" y="0"/>
          <a:ext cx="0" cy="0"/>
          <a:chOff x="0" y="0"/>
          <a:chExt cx="0" cy="0"/>
        </a:xfrm>
      </p:grpSpPr>
      <p:sp>
        <p:nvSpPr>
          <p:cNvPr id="513" name="Shape 51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514" name="Shape 51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5" name="Shape 51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39983554"/>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3_Default - Title and Content copy 1">
    <p:spTree>
      <p:nvGrpSpPr>
        <p:cNvPr id="1" name=""/>
        <p:cNvGrpSpPr/>
        <p:nvPr/>
      </p:nvGrpSpPr>
      <p:grpSpPr>
        <a:xfrm>
          <a:off x="0" y="0"/>
          <a:ext cx="0" cy="0"/>
          <a:chOff x="0" y="0"/>
          <a:chExt cx="0" cy="0"/>
        </a:xfrm>
      </p:grpSpPr>
      <p:sp>
        <p:nvSpPr>
          <p:cNvPr id="522" name="Shape 52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110"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23" name="Shape 523"/>
          <p:cNvSpPr>
            <a:spLocks noGrp="1"/>
          </p:cNvSpPr>
          <p:nvPr>
            <p:ph type="body" idx="1"/>
          </p:nvPr>
        </p:nvSpPr>
        <p:spPr>
          <a:xfrm>
            <a:off x="359787" y="963835"/>
            <a:ext cx="11345975" cy="5895754"/>
          </a:xfrm>
          <a:prstGeom prst="rect">
            <a:avLst/>
          </a:prstGeom>
        </p:spPr>
        <p:txBody>
          <a:bodyPr lIns="54186" tIns="54186" rIns="54186" bIns="54186" anchor="t">
            <a:noAutofit/>
          </a:bodyPr>
          <a:lstStyle>
            <a:lvl1pPr marL="277866" indent="-277866"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1pPr>
            <a:lvl2pPr marL="512607"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2pPr>
            <a:lvl3pPr marL="782937"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3pPr>
            <a:lvl4pPr marL="1047545"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4pPr>
            <a:lvl5pPr marL="1315363"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4" name="Shape 524"/>
          <p:cNvSpPr>
            <a:spLocks noGrp="1"/>
          </p:cNvSpPr>
          <p:nvPr>
            <p:ph type="sldNum" sz="quarter" idx="2"/>
          </p:nvPr>
        </p:nvSpPr>
        <p:spPr>
          <a:xfrm>
            <a:off x="9596843" y="6527724"/>
            <a:ext cx="293383" cy="243306"/>
          </a:xfrm>
          <a:prstGeom prst="rect">
            <a:avLst/>
          </a:prstGeom>
        </p:spPr>
        <p:txBody>
          <a:bodyPr lIns="72248" tIns="72248" rIns="72248" bIns="72248"/>
          <a:lstStyle>
            <a:lvl1pPr defTabSz="584345">
              <a:defRPr sz="633">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253159689"/>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2_Title &amp; Bullets copy 5">
    <p:spTree>
      <p:nvGrpSpPr>
        <p:cNvPr id="1" name=""/>
        <p:cNvGrpSpPr/>
        <p:nvPr/>
      </p:nvGrpSpPr>
      <p:grpSpPr>
        <a:xfrm>
          <a:off x="0" y="0"/>
          <a:ext cx="0" cy="0"/>
          <a:chOff x="0" y="0"/>
          <a:chExt cx="0" cy="0"/>
        </a:xfrm>
      </p:grpSpPr>
      <p:sp>
        <p:nvSpPr>
          <p:cNvPr id="531" name="Shape 531"/>
          <p:cNvSpPr>
            <a:spLocks noGrp="1"/>
          </p:cNvSpPr>
          <p:nvPr>
            <p:ph type="title"/>
          </p:nvPr>
        </p:nvSpPr>
        <p:spPr>
          <a:xfrm>
            <a:off x="916662" y="384065"/>
            <a:ext cx="10357090" cy="1598785"/>
          </a:xfrm>
          <a:prstGeom prst="rect">
            <a:avLst/>
          </a:prstGeom>
        </p:spPr>
        <p:txBody>
          <a:bodyPr>
            <a:noAutofit/>
          </a:bodyPr>
          <a:lstStyle>
            <a:lvl1pPr marL="57813" marR="57813" defTabSz="1295722">
              <a:defRPr sz="3938">
                <a:uFill>
                  <a:solidFill>
                    <a:srgbClr val="000000"/>
                  </a:solidFill>
                </a:uFill>
                <a:latin typeface="Arial"/>
                <a:ea typeface="Arial"/>
                <a:cs typeface="Arial"/>
                <a:sym typeface="Arial"/>
              </a:defRPr>
            </a:lvl1pPr>
          </a:lstStyle>
          <a:p>
            <a:r>
              <a:t>Title Text</a:t>
            </a:r>
          </a:p>
        </p:txBody>
      </p:sp>
      <p:sp>
        <p:nvSpPr>
          <p:cNvPr id="532" name="Shape 532"/>
          <p:cNvSpPr>
            <a:spLocks noGrp="1"/>
          </p:cNvSpPr>
          <p:nvPr>
            <p:ph type="body" idx="1"/>
          </p:nvPr>
        </p:nvSpPr>
        <p:spPr>
          <a:xfrm>
            <a:off x="916662" y="1982850"/>
            <a:ext cx="10357090" cy="4876738"/>
          </a:xfrm>
          <a:prstGeom prst="rect">
            <a:avLst/>
          </a:prstGeom>
        </p:spPr>
        <p:txBody>
          <a:bodyPr anchor="t">
            <a:noAutofit/>
          </a:bodyPr>
          <a:lstStyle>
            <a:lvl1pPr marL="246775" marR="57813" indent="-218193" defTabSz="1295722">
              <a:spcBef>
                <a:spcPts val="985"/>
              </a:spcBef>
              <a:buSzPct val="100000"/>
              <a:defRPr sz="2673">
                <a:uFill>
                  <a:solidFill>
                    <a:srgbClr val="000000"/>
                  </a:solidFill>
                </a:uFill>
                <a:latin typeface="Arial"/>
                <a:ea typeface="Arial"/>
                <a:cs typeface="Arial"/>
                <a:sym typeface="Arial"/>
              </a:defRPr>
            </a:lvl1pPr>
            <a:lvl2pPr marL="539934" marR="57813" indent="-189803" defTabSz="1295722">
              <a:spcBef>
                <a:spcPts val="844"/>
              </a:spcBef>
              <a:buSzPct val="100000"/>
              <a:buChar char="–"/>
              <a:defRPr sz="2391">
                <a:uFill>
                  <a:solidFill>
                    <a:srgbClr val="000000"/>
                  </a:solidFill>
                </a:uFill>
                <a:latin typeface="Arial"/>
                <a:ea typeface="Arial"/>
                <a:cs typeface="Arial"/>
                <a:sym typeface="Arial"/>
              </a:defRPr>
            </a:lvl2pPr>
            <a:lvl3pPr marL="821736" marR="57813" indent="-150056" defTabSz="1295722">
              <a:spcBef>
                <a:spcPts val="774"/>
              </a:spcBef>
              <a:buSzPct val="100000"/>
              <a:defRPr sz="1969">
                <a:uFill>
                  <a:solidFill>
                    <a:srgbClr val="000000"/>
                  </a:solidFill>
                </a:uFill>
                <a:latin typeface="Arial"/>
                <a:ea typeface="Arial"/>
                <a:cs typeface="Arial"/>
                <a:sym typeface="Arial"/>
              </a:defRPr>
            </a:lvl3pPr>
            <a:lvl4pPr marL="1140604" marR="57813" indent="-147377" defTabSz="1295722">
              <a:spcBef>
                <a:spcPts val="633"/>
              </a:spcBef>
              <a:buSzPct val="100000"/>
              <a:buChar char="–"/>
              <a:defRPr sz="1547">
                <a:uFill>
                  <a:solidFill>
                    <a:srgbClr val="000000"/>
                  </a:solidFill>
                </a:uFill>
                <a:latin typeface="Arial"/>
                <a:ea typeface="Arial"/>
                <a:cs typeface="Arial"/>
                <a:sym typeface="Arial"/>
              </a:defRPr>
            </a:lvl4pPr>
            <a:lvl5pPr marL="1462153" marR="57813" indent="-147377" defTabSz="1295722">
              <a:spcBef>
                <a:spcPts val="633"/>
              </a:spcBef>
              <a:buSzPct val="100000"/>
              <a:buChar char="»"/>
              <a:defRPr sz="1547">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 name="Shape 533"/>
          <p:cNvSpPr>
            <a:spLocks noGrp="1"/>
          </p:cNvSpPr>
          <p:nvPr>
            <p:ph type="sldNum" sz="quarter" idx="2"/>
          </p:nvPr>
        </p:nvSpPr>
        <p:spPr>
          <a:xfrm>
            <a:off x="9860035" y="6252229"/>
            <a:ext cx="333425" cy="254172"/>
          </a:xfrm>
          <a:prstGeom prst="rect">
            <a:avLst/>
          </a:prstGeom>
        </p:spPr>
        <p:txBody>
          <a:bodyPr/>
          <a:lstStyle>
            <a:lvl1pPr defTabSz="647861">
              <a:defRPr sz="98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126954437"/>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6_Title &amp; Bullets copy">
    <p:spTree>
      <p:nvGrpSpPr>
        <p:cNvPr id="1" name=""/>
        <p:cNvGrpSpPr/>
        <p:nvPr/>
      </p:nvGrpSpPr>
      <p:grpSpPr>
        <a:xfrm>
          <a:off x="0" y="0"/>
          <a:ext cx="0" cy="0"/>
          <a:chOff x="0" y="0"/>
          <a:chExt cx="0" cy="0"/>
        </a:xfrm>
      </p:grpSpPr>
      <p:sp>
        <p:nvSpPr>
          <p:cNvPr id="540" name="Shape 540"/>
          <p:cNvSpPr>
            <a:spLocks noGrp="1"/>
          </p:cNvSpPr>
          <p:nvPr>
            <p:ph type="title"/>
          </p:nvPr>
        </p:nvSpPr>
        <p:spPr>
          <a:xfrm>
            <a:off x="914280" y="381088"/>
            <a:ext cx="10361853" cy="1600571"/>
          </a:xfrm>
          <a:prstGeom prst="rect">
            <a:avLst/>
          </a:prstGeom>
        </p:spPr>
        <p:txBody>
          <a:bodyPr lIns="72248" tIns="72248" rIns="72248" bIns="72248">
            <a:noAutofit/>
          </a:bodyPr>
          <a:lstStyle>
            <a:lvl1pPr marL="4466" marR="40650" indent="-4466" defTabSz="647861">
              <a:defRPr sz="4079">
                <a:uFill>
                  <a:solidFill>
                    <a:srgbClr val="000000"/>
                  </a:solidFill>
                </a:uFill>
                <a:latin typeface="Arial"/>
                <a:ea typeface="Arial"/>
                <a:cs typeface="Arial"/>
                <a:sym typeface="Arial"/>
              </a:defRPr>
            </a:lvl1pPr>
          </a:lstStyle>
          <a:p>
            <a:r>
              <a:t>Title Text</a:t>
            </a:r>
          </a:p>
        </p:txBody>
      </p:sp>
      <p:sp>
        <p:nvSpPr>
          <p:cNvPr id="541" name="Shape 541"/>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5538" marR="40650" indent="-337625" defTabSz="647861">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91996" marR="40650" indent="-278263" defTabSz="647861">
              <a:spcBef>
                <a:spcPts val="563"/>
              </a:spcBef>
              <a:buClr>
                <a:srgbClr val="000000"/>
              </a:buClr>
              <a:buSzPct val="100000"/>
              <a:buFont typeface="Arial"/>
              <a:buChar char="–"/>
              <a:defRPr>
                <a:uFill>
                  <a:solidFill>
                    <a:srgbClr val="000000"/>
                  </a:solidFill>
                </a:uFill>
                <a:latin typeface="Arial"/>
                <a:ea typeface="Arial"/>
                <a:cs typeface="Arial"/>
                <a:sym typeface="Arial"/>
              </a:defRPr>
            </a:lvl2pPr>
            <a:lvl3pPr marL="854519" marR="40650" indent="-219238" defTabSz="647861">
              <a:spcBef>
                <a:spcPts val="563"/>
              </a:spcBef>
              <a:buClr>
                <a:srgbClr val="000000"/>
              </a:buClr>
              <a:buSzPct val="100000"/>
              <a:buFont typeface="Arial"/>
              <a:defRPr sz="2110">
                <a:uFill>
                  <a:solidFill>
                    <a:srgbClr val="000000"/>
                  </a:solidFill>
                </a:uFill>
                <a:latin typeface="Arial"/>
                <a:ea typeface="Arial"/>
                <a:cs typeface="Arial"/>
                <a:sym typeface="Arial"/>
              </a:defRPr>
            </a:lvl3pPr>
            <a:lvl4pPr marL="1171196"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92745"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 name="Shape 542"/>
          <p:cNvSpPr>
            <a:spLocks noGrp="1"/>
          </p:cNvSpPr>
          <p:nvPr>
            <p:ph type="sldNum" sz="quarter" idx="2"/>
          </p:nvPr>
        </p:nvSpPr>
        <p:spPr>
          <a:xfrm>
            <a:off x="9826290" y="6249847"/>
            <a:ext cx="410403" cy="319031"/>
          </a:xfrm>
          <a:prstGeom prst="rect">
            <a:avLst/>
          </a:prstGeom>
        </p:spPr>
        <p:txBody>
          <a:bodyPr lIns="72248" tIns="72248" rIns="72248" bIns="72248"/>
          <a:lstStyle>
            <a:lvl1pPr defTabSz="406501">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83617673"/>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2_Default - Title and Content">
    <p:spTree>
      <p:nvGrpSpPr>
        <p:cNvPr id="1" name=""/>
        <p:cNvGrpSpPr/>
        <p:nvPr/>
      </p:nvGrpSpPr>
      <p:grpSpPr>
        <a:xfrm>
          <a:off x="0" y="0"/>
          <a:ext cx="0" cy="0"/>
          <a:chOff x="0" y="0"/>
          <a:chExt cx="0" cy="0"/>
        </a:xfrm>
      </p:grpSpPr>
      <p:sp>
        <p:nvSpPr>
          <p:cNvPr id="549" name="Shape 549"/>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50" name="Shape 550"/>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503908"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74470"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10390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306664"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hape 551"/>
          <p:cNvSpPr>
            <a:spLocks noGrp="1"/>
          </p:cNvSpPr>
          <p:nvPr>
            <p:ph type="sldNum" sz="quarter" idx="2"/>
          </p:nvPr>
        </p:nvSpPr>
        <p:spPr>
          <a:xfrm>
            <a:off x="9583601"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330842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9"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da-DK" dirty="0"/>
          </a:p>
        </p:txBody>
      </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4176209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18233388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9_Title &amp; Bullets">
    <p:spTree>
      <p:nvGrpSpPr>
        <p:cNvPr id="1" name=""/>
        <p:cNvGrpSpPr/>
        <p:nvPr/>
      </p:nvGrpSpPr>
      <p:grpSpPr>
        <a:xfrm>
          <a:off x="0" y="0"/>
          <a:ext cx="0" cy="0"/>
          <a:chOff x="0" y="0"/>
          <a:chExt cx="0" cy="0"/>
        </a:xfrm>
      </p:grpSpPr>
      <p:sp>
        <p:nvSpPr>
          <p:cNvPr id="558" name="Shape 558"/>
          <p:cNvSpPr>
            <a:spLocks noGrp="1"/>
          </p:cNvSpPr>
          <p:nvPr>
            <p:ph type="title"/>
          </p:nvPr>
        </p:nvSpPr>
        <p:spPr>
          <a:xfrm>
            <a:off x="914280" y="381088"/>
            <a:ext cx="10361853" cy="1600571"/>
          </a:xfrm>
          <a:prstGeom prst="rect">
            <a:avLst/>
          </a:prstGeom>
        </p:spPr>
        <p:txBody>
          <a:bodyPr lIns="72248" tIns="72248" rIns="72248" bIns="72248">
            <a:noAutofit/>
          </a:bodyPr>
          <a:lstStyle>
            <a:lvl1pPr marL="39697" marR="40650" defTabSz="914628">
              <a:defRPr sz="4360">
                <a:uFill>
                  <a:solidFill>
                    <a:srgbClr val="000000"/>
                  </a:solidFill>
                </a:uFill>
                <a:latin typeface="Arial"/>
                <a:ea typeface="Arial"/>
                <a:cs typeface="Arial"/>
                <a:sym typeface="Arial"/>
              </a:defRPr>
            </a:lvl1pPr>
          </a:lstStyle>
          <a:p>
            <a:r>
              <a:t>Title Text</a:t>
            </a:r>
          </a:p>
        </p:txBody>
      </p:sp>
      <p:sp>
        <p:nvSpPr>
          <p:cNvPr id="559" name="Shape 559"/>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marR="40650" indent="-331597" defTabSz="914628">
              <a:spcBef>
                <a:spcPts val="633"/>
              </a:spcBef>
              <a:buClr>
                <a:srgbClr val="000000"/>
              </a:buClr>
              <a:buSzPct val="100000"/>
              <a:buFont typeface="Arial"/>
              <a:defRPr sz="3095">
                <a:uFill>
                  <a:solidFill>
                    <a:srgbClr val="000000"/>
                  </a:solidFill>
                </a:uFill>
                <a:latin typeface="Arial"/>
                <a:ea typeface="Arial"/>
                <a:cs typeface="Arial"/>
                <a:sym typeface="Arial"/>
              </a:defRPr>
            </a:lvl1pPr>
            <a:lvl2pPr marL="586476" marR="40650" indent="-272742" defTabSz="914628">
              <a:spcBef>
                <a:spcPts val="563"/>
              </a:spcBef>
              <a:buClr>
                <a:srgbClr val="000000"/>
              </a:buClr>
              <a:buSzPct val="100000"/>
              <a:buFont typeface="Arial"/>
              <a:buChar char="–"/>
              <a:defRPr sz="2673">
                <a:uFill>
                  <a:solidFill>
                    <a:srgbClr val="000000"/>
                  </a:solidFill>
                </a:uFill>
                <a:latin typeface="Arial"/>
                <a:ea typeface="Arial"/>
                <a:cs typeface="Arial"/>
                <a:sym typeface="Arial"/>
              </a:defRPr>
            </a:lvl2pPr>
            <a:lvl3pPr marL="863045" marR="40650" indent="-227764" defTabSz="91462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81915"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503463"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sldNum" sz="quarter" idx="2"/>
          </p:nvPr>
        </p:nvSpPr>
        <p:spPr>
          <a:xfrm>
            <a:off x="9812388" y="6249847"/>
            <a:ext cx="435089" cy="340704"/>
          </a:xfrm>
          <a:prstGeom prst="rect">
            <a:avLst/>
          </a:prstGeom>
        </p:spPr>
        <p:txBody>
          <a:bodyPr lIns="72248" tIns="72248" rIns="72248" bIns="72248"/>
          <a:lstStyle>
            <a:lvl1pPr defTabSz="45731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6931759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 &amp; Bullets copy 15">
    <p:spTree>
      <p:nvGrpSpPr>
        <p:cNvPr id="1" name=""/>
        <p:cNvGrpSpPr/>
        <p:nvPr/>
      </p:nvGrpSpPr>
      <p:grpSpPr>
        <a:xfrm>
          <a:off x="0" y="0"/>
          <a:ext cx="0" cy="0"/>
          <a:chOff x="0" y="0"/>
          <a:chExt cx="0" cy="0"/>
        </a:xfrm>
      </p:grpSpPr>
      <p:sp>
        <p:nvSpPr>
          <p:cNvPr id="567" name="Shape 567"/>
          <p:cNvSpPr>
            <a:spLocks noGrp="1"/>
          </p:cNvSpPr>
          <p:nvPr>
            <p:ph type="title"/>
          </p:nvPr>
        </p:nvSpPr>
        <p:spPr>
          <a:xfrm>
            <a:off x="914280" y="0"/>
            <a:ext cx="10361853" cy="2362748"/>
          </a:xfrm>
          <a:prstGeom prst="rect">
            <a:avLst/>
          </a:prstGeom>
        </p:spPr>
        <p:txBody>
          <a:bodyPr lIns="72248" tIns="72248" rIns="72248" bIns="72248">
            <a:noAutofit/>
          </a:bodyPr>
          <a:lstStyle>
            <a:lvl1pPr marL="40650" marR="40650" defTabSz="914628">
              <a:defRPr sz="4079">
                <a:uFill>
                  <a:solidFill>
                    <a:srgbClr val="000000"/>
                  </a:solidFill>
                </a:uFill>
                <a:latin typeface="Arial"/>
                <a:ea typeface="Arial"/>
                <a:cs typeface="Arial"/>
                <a:sym typeface="Arial"/>
              </a:defRPr>
            </a:lvl1pPr>
          </a:lstStyle>
          <a:p>
            <a:r>
              <a:t>Title Text</a:t>
            </a:r>
          </a:p>
        </p:txBody>
      </p:sp>
      <p:sp>
        <p:nvSpPr>
          <p:cNvPr id="568" name="Shape 56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6208" marR="40650" indent="-337625" defTabSz="914628">
              <a:spcBef>
                <a:spcPts val="703"/>
              </a:spcBef>
              <a:buSzPct val="100000"/>
              <a:defRPr sz="2954">
                <a:uFill>
                  <a:solidFill>
                    <a:srgbClr val="000000"/>
                  </a:solidFill>
                </a:uFill>
                <a:latin typeface="Arial"/>
                <a:ea typeface="Arial"/>
                <a:cs typeface="Arial"/>
                <a:sym typeface="Arial"/>
              </a:defRPr>
            </a:lvl1pPr>
            <a:lvl2pPr marL="628394" marR="40650" indent="-278263" defTabSz="914628">
              <a:spcBef>
                <a:spcPts val="633"/>
              </a:spcBef>
              <a:buSzPct val="100000"/>
              <a:buChar char="–"/>
              <a:defRPr>
                <a:uFill>
                  <a:solidFill>
                    <a:srgbClr val="000000"/>
                  </a:solidFill>
                </a:uFill>
                <a:latin typeface="Arial"/>
                <a:ea typeface="Arial"/>
                <a:cs typeface="Arial"/>
                <a:sym typeface="Arial"/>
              </a:defRPr>
            </a:lvl2pPr>
            <a:lvl3pPr marL="890917" marR="40650" indent="-219238" defTabSz="914628">
              <a:spcBef>
                <a:spcPts val="492"/>
              </a:spcBef>
              <a:buSzPct val="100000"/>
              <a:defRPr sz="2110">
                <a:uFill>
                  <a:solidFill>
                    <a:srgbClr val="000000"/>
                  </a:solidFill>
                </a:uFill>
                <a:latin typeface="Arial"/>
                <a:ea typeface="Arial"/>
                <a:cs typeface="Arial"/>
                <a:sym typeface="Arial"/>
              </a:defRPr>
            </a:lvl3pPr>
            <a:lvl4pPr marL="1207594" marR="40650" indent="-214366" defTabSz="914628">
              <a:spcBef>
                <a:spcPts val="422"/>
              </a:spcBef>
              <a:buSzPct val="100000"/>
              <a:buChar char="–"/>
              <a:defRPr sz="1688">
                <a:uFill>
                  <a:solidFill>
                    <a:srgbClr val="000000"/>
                  </a:solidFill>
                </a:uFill>
                <a:latin typeface="Arial"/>
                <a:ea typeface="Arial"/>
                <a:cs typeface="Arial"/>
                <a:sym typeface="Arial"/>
              </a:defRPr>
            </a:lvl4pPr>
            <a:lvl5pPr marL="1529142" marR="40650" indent="-214366" defTabSz="914628">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sldNum" sz="quarter" idx="2"/>
          </p:nvPr>
        </p:nvSpPr>
        <p:spPr>
          <a:xfrm>
            <a:off x="9826688" y="6249847"/>
            <a:ext cx="410403" cy="319031"/>
          </a:xfrm>
          <a:prstGeom prst="rect">
            <a:avLst/>
          </a:prstGeom>
        </p:spPr>
        <p:txBody>
          <a:bodyPr lIns="72248" tIns="72248" rIns="72248" bIns="72248"/>
          <a:lstStyle>
            <a:lvl1pPr defTabSz="457314">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27310747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76" name="Shape 576"/>
          <p:cNvSpPr>
            <a:spLocks noGrp="1"/>
          </p:cNvSpPr>
          <p:nvPr>
            <p:ph type="sldNum" sz="quarter" idx="2"/>
          </p:nvPr>
        </p:nvSpPr>
        <p:spPr>
          <a:xfrm>
            <a:off x="9819160" y="6249847"/>
            <a:ext cx="420498" cy="326113"/>
          </a:xfrm>
          <a:prstGeom prst="rect">
            <a:avLst/>
          </a:prstGeom>
        </p:spPr>
        <p:txBody>
          <a:bodyPr lIns="65023" tIns="65023" rIns="65023" bIns="65023"/>
          <a:lstStyle>
            <a:lvl1pPr defTabSz="643098">
              <a:defRPr>
                <a:latin typeface="Arial"/>
                <a:ea typeface="Arial"/>
                <a:cs typeface="Arial"/>
                <a:sym typeface="Arial"/>
              </a:defRPr>
            </a:lvl1pPr>
          </a:lstStyle>
          <a:p>
            <a:fld id="{86CB4B4D-7CA3-9044-876B-883B54F8677D}" type="slidenum">
              <a:t>‹nr.›</a:t>
            </a:fld>
            <a:endParaRPr/>
          </a:p>
        </p:txBody>
      </p:sp>
      <p:sp>
        <p:nvSpPr>
          <p:cNvPr id="577" name="Shape 577"/>
          <p:cNvSpPr>
            <a:spLocks noGrp="1"/>
          </p:cNvSpPr>
          <p:nvPr>
            <p:ph type="title"/>
          </p:nvPr>
        </p:nvSpPr>
        <p:spPr>
          <a:xfrm>
            <a:off x="914280" y="381088"/>
            <a:ext cx="10361853" cy="1600571"/>
          </a:xfrm>
          <a:prstGeom prst="rect">
            <a:avLst/>
          </a:prstGeom>
        </p:spPr>
        <p:txBody>
          <a:bodyPr lIns="72248" tIns="72248" rIns="72248" bIns="72248">
            <a:noAutofit/>
          </a:bodyPr>
          <a:lstStyle>
            <a:lvl1pPr indent="27912" defTabSz="643098">
              <a:defRPr sz="4360">
                <a:latin typeface="Arial"/>
                <a:ea typeface="Arial"/>
                <a:cs typeface="Arial"/>
                <a:sym typeface="Arial"/>
              </a:defRPr>
            </a:lvl1pPr>
          </a:lstStyle>
          <a:p>
            <a:r>
              <a:t>Title Text</a:t>
            </a:r>
          </a:p>
        </p:txBody>
      </p:sp>
      <p:sp>
        <p:nvSpPr>
          <p:cNvPr id="578" name="Shape 57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indent="-331597" defTabSz="643098">
              <a:spcBef>
                <a:spcPts val="492"/>
              </a:spcBef>
              <a:buSzPct val="100000"/>
              <a:buFont typeface="Arial"/>
              <a:buChar char="»"/>
              <a:defRPr sz="3095">
                <a:latin typeface="Arial"/>
                <a:ea typeface="Arial"/>
                <a:cs typeface="Arial"/>
                <a:sym typeface="Arial"/>
              </a:defRPr>
            </a:lvl1pPr>
            <a:lvl2pPr marL="629540" indent="-315806" defTabSz="643098">
              <a:spcBef>
                <a:spcPts val="492"/>
              </a:spcBef>
              <a:buSzPct val="100000"/>
              <a:buFont typeface="Arial"/>
              <a:buChar char="–"/>
              <a:defRPr sz="3095">
                <a:latin typeface="Arial"/>
                <a:ea typeface="Arial"/>
                <a:cs typeface="Arial"/>
                <a:sym typeface="Arial"/>
              </a:defRPr>
            </a:lvl2pPr>
            <a:lvl3pPr marL="930035" indent="-294753" defTabSz="643098">
              <a:spcBef>
                <a:spcPts val="492"/>
              </a:spcBef>
              <a:buSzPct val="100000"/>
              <a:buFont typeface="Arial"/>
              <a:defRPr sz="3095">
                <a:latin typeface="Arial"/>
                <a:ea typeface="Arial"/>
                <a:cs typeface="Arial"/>
                <a:sym typeface="Arial"/>
              </a:defRPr>
            </a:lvl3pPr>
            <a:lvl4pPr marL="1310534" indent="-353704" defTabSz="643098">
              <a:spcBef>
                <a:spcPts val="492"/>
              </a:spcBef>
              <a:buSzPct val="100000"/>
              <a:buFont typeface="Arial"/>
              <a:buChar char="–"/>
              <a:defRPr sz="3095">
                <a:latin typeface="Arial"/>
                <a:ea typeface="Arial"/>
                <a:cs typeface="Arial"/>
                <a:sym typeface="Arial"/>
              </a:defRPr>
            </a:lvl4pPr>
            <a:lvl5pPr marL="1632083" indent="-353704" defTabSz="643098">
              <a:spcBef>
                <a:spcPts val="492"/>
              </a:spcBef>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8614787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7_Title &amp; Bullets copy">
    <p:spTree>
      <p:nvGrpSpPr>
        <p:cNvPr id="1" name=""/>
        <p:cNvGrpSpPr/>
        <p:nvPr/>
      </p:nvGrpSpPr>
      <p:grpSpPr>
        <a:xfrm>
          <a:off x="0" y="0"/>
          <a:ext cx="0" cy="0"/>
          <a:chOff x="0" y="0"/>
          <a:chExt cx="0" cy="0"/>
        </a:xfrm>
      </p:grpSpPr>
      <p:sp>
        <p:nvSpPr>
          <p:cNvPr id="585" name="Shape 585"/>
          <p:cNvSpPr>
            <a:spLocks noGrp="1"/>
          </p:cNvSpPr>
          <p:nvPr>
            <p:ph type="title"/>
          </p:nvPr>
        </p:nvSpPr>
        <p:spPr>
          <a:xfrm>
            <a:off x="916662" y="384065"/>
            <a:ext cx="10357090" cy="1598785"/>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586" name="Shape 586"/>
          <p:cNvSpPr>
            <a:spLocks noGrp="1"/>
          </p:cNvSpPr>
          <p:nvPr>
            <p:ph type="body" idx="1"/>
          </p:nvPr>
        </p:nvSpPr>
        <p:spPr>
          <a:xfrm>
            <a:off x="916662" y="1982850"/>
            <a:ext cx="10357090" cy="4876738"/>
          </a:xfrm>
          <a:prstGeom prst="rect">
            <a:avLst/>
          </a:prstGeom>
        </p:spPr>
        <p:txBody>
          <a:bodyPr anchor="t">
            <a:noAutofit/>
          </a:bodyPr>
          <a:lstStyle>
            <a:lvl1pPr marL="258781" marR="40650" indent="-230199" defTabSz="911055">
              <a:spcBef>
                <a:spcPts val="703"/>
              </a:spcBef>
              <a:buSzPct val="100000"/>
              <a:defRPr sz="2954">
                <a:uFill>
                  <a:solidFill>
                    <a:srgbClr val="000000"/>
                  </a:solidFill>
                </a:uFill>
                <a:latin typeface="Arial"/>
                <a:ea typeface="Arial"/>
                <a:cs typeface="Arial"/>
                <a:sym typeface="Arial"/>
              </a:defRPr>
            </a:lvl1pPr>
            <a:lvl2pPr marL="540521" marR="40650" indent="-190390" defTabSz="911055">
              <a:spcBef>
                <a:spcPts val="633"/>
              </a:spcBef>
              <a:buSzPct val="100000"/>
              <a:buChar char="–"/>
              <a:defRPr>
                <a:uFill>
                  <a:solidFill>
                    <a:srgbClr val="000000"/>
                  </a:solidFill>
                </a:uFill>
                <a:latin typeface="Arial"/>
                <a:ea typeface="Arial"/>
                <a:cs typeface="Arial"/>
                <a:sym typeface="Arial"/>
              </a:defRPr>
            </a:lvl2pPr>
            <a:lvl3pPr marL="813539" marR="40650" indent="-141859" defTabSz="911055">
              <a:spcBef>
                <a:spcPts val="492"/>
              </a:spcBef>
              <a:buSzPct val="100000"/>
              <a:defRPr sz="2110">
                <a:uFill>
                  <a:solidFill>
                    <a:srgbClr val="000000"/>
                  </a:solidFill>
                </a:uFill>
                <a:latin typeface="Arial"/>
                <a:ea typeface="Arial"/>
                <a:cs typeface="Arial"/>
                <a:sym typeface="Arial"/>
              </a:defRPr>
            </a:lvl3pPr>
            <a:lvl4pPr marL="1131034" marR="40650" indent="-137806" defTabSz="911055">
              <a:spcBef>
                <a:spcPts val="422"/>
              </a:spcBef>
              <a:buSzPct val="100000"/>
              <a:buChar char="–"/>
              <a:defRPr sz="1688">
                <a:uFill>
                  <a:solidFill>
                    <a:srgbClr val="000000"/>
                  </a:solidFill>
                </a:uFill>
                <a:latin typeface="Arial"/>
                <a:ea typeface="Arial"/>
                <a:cs typeface="Arial"/>
                <a:sym typeface="Arial"/>
              </a:defRPr>
            </a:lvl4pPr>
            <a:lvl5pPr marL="1452583" marR="40650" indent="-137806"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7" name="Shape 587"/>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3947711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594" name="Shape 594"/>
          <p:cNvSpPr>
            <a:spLocks noGrp="1"/>
          </p:cNvSpPr>
          <p:nvPr>
            <p:ph type="title"/>
          </p:nvPr>
        </p:nvSpPr>
        <p:spPr>
          <a:xfrm>
            <a:off x="914280" y="609741"/>
            <a:ext cx="10361853" cy="1143265"/>
          </a:xfrm>
          <a:prstGeom prst="rect">
            <a:avLst/>
          </a:prstGeom>
        </p:spPr>
        <p:txBody>
          <a:bodyPr lIns="65023" tIns="65023" rIns="65023" bIns="65023"/>
          <a:lstStyle>
            <a:lvl1pPr defTabSz="914628">
              <a:defRPr sz="4360">
                <a:latin typeface="Times"/>
                <a:ea typeface="Times"/>
                <a:cs typeface="Times"/>
                <a:sym typeface="Times"/>
              </a:defRPr>
            </a:lvl1pPr>
          </a:lstStyle>
          <a:p>
            <a:r>
              <a:t>Title Text</a:t>
            </a:r>
          </a:p>
        </p:txBody>
      </p:sp>
      <p:sp>
        <p:nvSpPr>
          <p:cNvPr id="595" name="Shape 595"/>
          <p:cNvSpPr>
            <a:spLocks noGrp="1"/>
          </p:cNvSpPr>
          <p:nvPr>
            <p:ph type="body" sz="half" idx="1"/>
          </p:nvPr>
        </p:nvSpPr>
        <p:spPr>
          <a:xfrm>
            <a:off x="914280" y="1981658"/>
            <a:ext cx="5084984" cy="4115754"/>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96" name="Shape 596"/>
          <p:cNvSpPr>
            <a:spLocks noGrp="1"/>
          </p:cNvSpPr>
          <p:nvPr>
            <p:ph type="body" sz="half" idx="13"/>
          </p:nvPr>
        </p:nvSpPr>
        <p:spPr>
          <a:xfrm>
            <a:off x="6191149" y="1981658"/>
            <a:ext cx="5084984" cy="4115754"/>
          </a:xfrm>
          <a:prstGeom prst="rect">
            <a:avLst/>
          </a:prstGeom>
        </p:spPr>
        <p:txBody>
          <a:bodyPr lIns="65023" tIns="65023" rIns="65023" bIns="65023" anchor="t"/>
          <a:lstStyle>
            <a:lvl1pPr marL="331597" indent="-331597" defTabSz="914628">
              <a:spcBef>
                <a:spcPts val="703"/>
              </a:spcBef>
              <a:buSzPct val="100000"/>
              <a:defRPr sz="4400">
                <a:latin typeface="Times"/>
                <a:cs typeface="Times"/>
                <a:sym typeface="Times"/>
              </a:defRPr>
            </a:lvl1pPr>
          </a:lstStyle>
          <a:p>
            <a:pPr marL="471487" indent="-471487" defTabSz="1300480">
              <a:spcBef>
                <a:spcPts val="1000"/>
              </a:spcBef>
              <a:buSzPct val="100000"/>
              <a:defRPr sz="4400">
                <a:latin typeface="Times"/>
                <a:ea typeface="Times"/>
                <a:cs typeface="Times"/>
                <a:sym typeface="Times"/>
              </a:defRPr>
            </a:pPr>
            <a:endParaRPr/>
          </a:p>
        </p:txBody>
      </p:sp>
      <p:sp>
        <p:nvSpPr>
          <p:cNvPr id="597" name="Shape 597"/>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0351061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04" name="Shape 604"/>
          <p:cNvSpPr>
            <a:spLocks noGrp="1"/>
          </p:cNvSpPr>
          <p:nvPr>
            <p:ph type="body" idx="1"/>
          </p:nvPr>
        </p:nvSpPr>
        <p:spPr>
          <a:xfrm>
            <a:off x="914280" y="609741"/>
            <a:ext cx="10361853" cy="5487671"/>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79070226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_Default - Title and Content">
    <p:spTree>
      <p:nvGrpSpPr>
        <p:cNvPr id="1" name=""/>
        <p:cNvGrpSpPr/>
        <p:nvPr/>
      </p:nvGrpSpPr>
      <p:grpSpPr>
        <a:xfrm>
          <a:off x="0" y="0"/>
          <a:ext cx="0" cy="0"/>
          <a:chOff x="0" y="0"/>
          <a:chExt cx="0" cy="0"/>
        </a:xfrm>
      </p:grpSpPr>
      <p:sp>
        <p:nvSpPr>
          <p:cNvPr id="612" name="Shape 61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613" name="Shape 613"/>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hape 614"/>
          <p:cNvSpPr>
            <a:spLocks noGrp="1"/>
          </p:cNvSpPr>
          <p:nvPr>
            <p:ph type="sldNum" sz="quarter" idx="2"/>
          </p:nvPr>
        </p:nvSpPr>
        <p:spPr>
          <a:xfrm>
            <a:off x="9581486"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348580940"/>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2_Title &amp; Bullets copy 7">
    <p:spTree>
      <p:nvGrpSpPr>
        <p:cNvPr id="1" name=""/>
        <p:cNvGrpSpPr/>
        <p:nvPr/>
      </p:nvGrpSpPr>
      <p:grpSpPr>
        <a:xfrm>
          <a:off x="0" y="0"/>
          <a:ext cx="0" cy="0"/>
          <a:chOff x="0" y="0"/>
          <a:chExt cx="0" cy="0"/>
        </a:xfrm>
      </p:grpSpPr>
      <p:sp>
        <p:nvSpPr>
          <p:cNvPr id="621" name="Shape 621"/>
          <p:cNvSpPr>
            <a:spLocks noGrp="1"/>
          </p:cNvSpPr>
          <p:nvPr>
            <p:ph type="title"/>
          </p:nvPr>
        </p:nvSpPr>
        <p:spPr>
          <a:xfrm>
            <a:off x="916662" y="384066"/>
            <a:ext cx="10357089" cy="1598784"/>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622" name="Shape 62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Shape 623"/>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4950534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6_Default - Titel og indholdsobjekt">
    <p:spTree>
      <p:nvGrpSpPr>
        <p:cNvPr id="1" name=""/>
        <p:cNvGrpSpPr/>
        <p:nvPr/>
      </p:nvGrpSpPr>
      <p:grpSpPr>
        <a:xfrm>
          <a:off x="0" y="0"/>
          <a:ext cx="0" cy="0"/>
          <a:chOff x="0" y="0"/>
          <a:chExt cx="0" cy="0"/>
        </a:xfrm>
      </p:grpSpPr>
      <p:sp>
        <p:nvSpPr>
          <p:cNvPr id="630" name="Shape 630"/>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31" name="Shape 631"/>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2954">
                <a:uFill>
                  <a:solidFill>
                    <a:srgbClr val="000000"/>
                  </a:solidFill>
                </a:uFill>
                <a:latin typeface="Times"/>
                <a:ea typeface="Times"/>
                <a:cs typeface="Times"/>
                <a:sym typeface="Times"/>
              </a:defRPr>
            </a:lvl1pPr>
            <a:lvl2pPr marL="407518" indent="-200968" defTabSz="643098">
              <a:spcBef>
                <a:spcPts val="703"/>
              </a:spcBef>
              <a:buClr>
                <a:srgbClr val="000000"/>
              </a:buClr>
              <a:buSzPct val="100000"/>
              <a:buFont typeface="Times"/>
              <a:buChar char="–"/>
              <a:defRPr>
                <a:uFill>
                  <a:solidFill>
                    <a:srgbClr val="000000"/>
                  </a:solidFill>
                </a:uFill>
                <a:latin typeface="Times"/>
                <a:ea typeface="Times"/>
                <a:cs typeface="Times"/>
                <a:sym typeface="Times"/>
              </a:defRPr>
            </a:lvl2pPr>
            <a:lvl3pPr marL="688873" indent="-160774" defTabSz="643098">
              <a:spcBef>
                <a:spcPts val="633"/>
              </a:spcBef>
              <a:buClr>
                <a:srgbClr val="000000"/>
              </a:buClr>
              <a:buSzPct val="100000"/>
              <a:buFont typeface="Times"/>
              <a:defRPr sz="2110">
                <a:uFill>
                  <a:solidFill>
                    <a:srgbClr val="000000"/>
                  </a:solidFill>
                </a:uFill>
                <a:latin typeface="Times"/>
                <a:ea typeface="Times"/>
                <a:cs typeface="Times"/>
                <a:sym typeface="Times"/>
              </a:defRPr>
            </a:lvl3pPr>
            <a:lvl4pPr marL="1010422"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4pPr>
            <a:lvl5pPr marL="1331971"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32" name="Shape 632"/>
          <p:cNvSpPr>
            <a:spLocks noGrp="1"/>
          </p:cNvSpPr>
          <p:nvPr>
            <p:ph type="sldNum" sz="quarter" idx="2"/>
          </p:nvPr>
        </p:nvSpPr>
        <p:spPr>
          <a:xfrm>
            <a:off x="9858580" y="6270092"/>
            <a:ext cx="355867" cy="275717"/>
          </a:xfrm>
          <a:prstGeom prst="rect">
            <a:avLst/>
          </a:prstGeom>
        </p:spPr>
        <p:txBody>
          <a:bodyPr/>
          <a:lstStyle>
            <a:lvl1pPr>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423081920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Default - Titel og indholdsobjekt copy">
    <p:spTree>
      <p:nvGrpSpPr>
        <p:cNvPr id="1" name=""/>
        <p:cNvGrpSpPr/>
        <p:nvPr/>
      </p:nvGrpSpPr>
      <p:grpSpPr>
        <a:xfrm>
          <a:off x="0" y="0"/>
          <a:ext cx="0" cy="0"/>
          <a:chOff x="0" y="0"/>
          <a:chExt cx="0" cy="0"/>
        </a:xfrm>
      </p:grpSpPr>
      <p:sp>
        <p:nvSpPr>
          <p:cNvPr id="639" name="Shape 639"/>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40" name="Shape 640"/>
          <p:cNvSpPr>
            <a:spLocks noGrp="1"/>
          </p:cNvSpPr>
          <p:nvPr>
            <p:ph type="body" idx="1"/>
          </p:nvPr>
        </p:nvSpPr>
        <p:spPr>
          <a:xfrm>
            <a:off x="916662" y="1982850"/>
            <a:ext cx="10357089" cy="4876738"/>
          </a:xfrm>
          <a:prstGeom prst="rect">
            <a:avLst/>
          </a:prstGeom>
        </p:spPr>
        <p:txBody>
          <a:bodyPr anchor="t">
            <a:noAutofit/>
          </a:bodyPr>
          <a:lstStyle>
            <a:lvl1pPr marL="269074" indent="-241162" defTabSz="643098">
              <a:spcBef>
                <a:spcPts val="774"/>
              </a:spcBef>
              <a:buClr>
                <a:srgbClr val="000000"/>
              </a:buClr>
              <a:buSzPct val="100000"/>
              <a:defRPr sz="2954">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a:uFill>
                  <a:solidFill>
                    <a:srgbClr val="000000"/>
                  </a:solidFill>
                </a:uFill>
                <a:latin typeface="Times"/>
                <a:ea typeface="Times"/>
                <a:cs typeface="Times"/>
                <a:sym typeface="Times"/>
              </a:defRPr>
            </a:lvl2pPr>
            <a:lvl3pPr marL="724601" indent="-160774" defTabSz="643098">
              <a:spcBef>
                <a:spcPts val="633"/>
              </a:spcBef>
              <a:buClr>
                <a:srgbClr val="000000"/>
              </a:buClr>
              <a:buSzPct val="100000"/>
              <a:defRPr sz="2110">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41" name="Shape 641"/>
          <p:cNvSpPr>
            <a:spLocks noGrp="1"/>
          </p:cNvSpPr>
          <p:nvPr>
            <p:ph type="sldNum" sz="quarter" idx="2"/>
          </p:nvPr>
        </p:nvSpPr>
        <p:spPr>
          <a:xfrm>
            <a:off x="9870486" y="6270092"/>
            <a:ext cx="330219" cy="250068"/>
          </a:xfrm>
          <a:prstGeom prst="rect">
            <a:avLst/>
          </a:prstGeom>
        </p:spPr>
        <p:txBody>
          <a:bodyPr lIns="38100" tIns="38100" rIns="38100" bIns="38100"/>
          <a:lstStyle>
            <a:lvl1pPr defTabSz="643098">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51745139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22984794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648" name="Shape 648"/>
          <p:cNvSpPr>
            <a:spLocks noGrp="1"/>
          </p:cNvSpPr>
          <p:nvPr>
            <p:ph type="sldNum" sz="quarter" idx="2"/>
          </p:nvPr>
        </p:nvSpPr>
        <p:spPr>
          <a:xfrm>
            <a:off x="11193227" y="5542452"/>
            <a:ext cx="387667" cy="293281"/>
          </a:xfrm>
          <a:prstGeom prst="rect">
            <a:avLst/>
          </a:prstGeom>
        </p:spPr>
        <p:txBody>
          <a:bodyPr lIns="48766" tIns="48766" rIns="48766" bIns="48766"/>
          <a:lstStyle>
            <a:lvl1pPr algn="r" defTabSz="914628">
              <a:defRPr>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65745848"/>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55" name="Shape 655"/>
          <p:cNvSpPr>
            <a:spLocks noGrp="1"/>
          </p:cNvSpPr>
          <p:nvPr>
            <p:ph type="title"/>
          </p:nvPr>
        </p:nvSpPr>
        <p:spPr>
          <a:xfrm>
            <a:off x="1523801" y="1699415"/>
            <a:ext cx="9142812" cy="1791116"/>
          </a:xfrm>
          <a:prstGeom prst="rect">
            <a:avLst/>
          </a:prstGeom>
        </p:spPr>
        <p:txBody>
          <a:bodyPr lIns="48766" tIns="48766" rIns="48766" bIns="48766" anchor="b"/>
          <a:lstStyle>
            <a:lvl1pPr defTabSz="914628">
              <a:lnSpc>
                <a:spcPct val="90000"/>
              </a:lnSpc>
              <a:defRPr sz="5908">
                <a:latin typeface="Calibri Light"/>
                <a:ea typeface="Calibri Light"/>
                <a:cs typeface="Calibri Light"/>
                <a:sym typeface="Calibri Light"/>
              </a:defRPr>
            </a:lvl1pPr>
          </a:lstStyle>
          <a:p>
            <a:r>
              <a:t>Title Text</a:t>
            </a:r>
          </a:p>
        </p:txBody>
      </p:sp>
      <p:sp>
        <p:nvSpPr>
          <p:cNvPr id="656" name="Shape 656"/>
          <p:cNvSpPr>
            <a:spLocks noGrp="1"/>
          </p:cNvSpPr>
          <p:nvPr>
            <p:ph type="body" sz="quarter" idx="1"/>
          </p:nvPr>
        </p:nvSpPr>
        <p:spPr>
          <a:xfrm>
            <a:off x="1523801" y="3559602"/>
            <a:ext cx="9142812" cy="1242111"/>
          </a:xfrm>
          <a:prstGeom prst="rect">
            <a:avLst/>
          </a:prstGeom>
        </p:spPr>
        <p:txBody>
          <a:bodyPr lIns="48766" tIns="48766" rIns="48766" bIns="48766" anchor="t"/>
          <a:lstStyle>
            <a:lvl1pPr marL="0" indent="0" algn="ctr" defTabSz="914628">
              <a:lnSpc>
                <a:spcPct val="90000"/>
              </a:lnSpc>
              <a:spcBef>
                <a:spcPts val="985"/>
              </a:spcBef>
              <a:buSzTx/>
              <a:buNone/>
              <a:defRPr sz="2391">
                <a:latin typeface="Calibri"/>
                <a:ea typeface="Calibri"/>
                <a:cs typeface="Calibri"/>
                <a:sym typeface="Calibri"/>
              </a:defRPr>
            </a:lvl1pPr>
            <a:lvl2pPr marL="0" indent="0" algn="ctr" defTabSz="914628">
              <a:lnSpc>
                <a:spcPct val="90000"/>
              </a:lnSpc>
              <a:spcBef>
                <a:spcPts val="985"/>
              </a:spcBef>
              <a:buSzTx/>
              <a:buNone/>
              <a:defRPr sz="2391">
                <a:latin typeface="Calibri"/>
                <a:ea typeface="Calibri"/>
                <a:cs typeface="Calibri"/>
                <a:sym typeface="Calibri"/>
              </a:defRPr>
            </a:lvl2pPr>
            <a:lvl3pPr marL="0" indent="0" algn="ctr" defTabSz="914628">
              <a:lnSpc>
                <a:spcPct val="90000"/>
              </a:lnSpc>
              <a:spcBef>
                <a:spcPts val="985"/>
              </a:spcBef>
              <a:buSzTx/>
              <a:buNone/>
              <a:defRPr sz="2391">
                <a:latin typeface="Calibri"/>
                <a:ea typeface="Calibri"/>
                <a:cs typeface="Calibri"/>
                <a:sym typeface="Calibri"/>
              </a:defRPr>
            </a:lvl3pPr>
            <a:lvl4pPr marL="0" indent="0" algn="ctr" defTabSz="914628">
              <a:lnSpc>
                <a:spcPct val="90000"/>
              </a:lnSpc>
              <a:spcBef>
                <a:spcPts val="985"/>
              </a:spcBef>
              <a:buSzTx/>
              <a:buNone/>
              <a:defRPr sz="2391">
                <a:latin typeface="Calibri"/>
                <a:ea typeface="Calibri"/>
                <a:cs typeface="Calibri"/>
                <a:sym typeface="Calibri"/>
              </a:defRPr>
            </a:lvl4pPr>
            <a:lvl5pPr marL="0" indent="0" algn="ctr" defTabSz="914628">
              <a:lnSpc>
                <a:spcPct val="90000"/>
              </a:lnSpc>
              <a:spcBef>
                <a:spcPts val="985"/>
              </a:spcBef>
              <a:buSzTx/>
              <a:buNone/>
              <a:defRPr sz="239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7" name="Shape 657"/>
          <p:cNvSpPr>
            <a:spLocks noGrp="1"/>
          </p:cNvSpPr>
          <p:nvPr>
            <p:ph type="sldNum" sz="quarter" idx="2"/>
          </p:nvPr>
        </p:nvSpPr>
        <p:spPr>
          <a:xfrm>
            <a:off x="10995757" y="5626965"/>
            <a:ext cx="356568" cy="271609"/>
          </a:xfrm>
          <a:prstGeom prst="rect">
            <a:avLst/>
          </a:prstGeom>
        </p:spPr>
        <p:txBody>
          <a:bodyPr lIns="48766" tIns="48766" rIns="48766" bIns="48766" anchor="ctr"/>
          <a:lstStyle>
            <a:lvl1pPr algn="r" defTabSz="914628">
              <a:defRPr sz="1125">
                <a:solidFill>
                  <a:srgbClr val="888888"/>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6635451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470" y="1152197"/>
            <a:ext cx="9809473" cy="2322256"/>
          </a:xfrm>
          <a:prstGeom prst="rect">
            <a:avLst/>
          </a:prstGeom>
        </p:spPr>
        <p:txBody>
          <a:bodyPr anchor="b"/>
          <a:lstStyle/>
          <a:p>
            <a:r>
              <a:t>Title Text</a:t>
            </a:r>
          </a:p>
        </p:txBody>
      </p:sp>
      <p:sp>
        <p:nvSpPr>
          <p:cNvPr id="12" name="Shape 12"/>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32409906"/>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5945" y="446588"/>
            <a:ext cx="9166619" cy="4162198"/>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470" y="4724898"/>
            <a:ext cx="9809473" cy="1000357"/>
          </a:xfrm>
          <a:prstGeom prst="rect">
            <a:avLst/>
          </a:prstGeom>
        </p:spPr>
        <p:txBody>
          <a:bodyPr anchor="b"/>
          <a:lstStyle/>
          <a:p>
            <a:r>
              <a:t>Title Text</a:t>
            </a:r>
          </a:p>
        </p:txBody>
      </p:sp>
      <p:sp>
        <p:nvSpPr>
          <p:cNvPr id="22" name="Shape 22"/>
          <p:cNvSpPr>
            <a:spLocks noGrp="1"/>
          </p:cNvSpPr>
          <p:nvPr>
            <p:ph type="body" sz="quarter" idx="1"/>
          </p:nvPr>
        </p:nvSpPr>
        <p:spPr>
          <a:xfrm>
            <a:off x="1190470" y="5760982"/>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6540" y="6502318"/>
            <a:ext cx="391774" cy="29738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33263892"/>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470" y="2268666"/>
            <a:ext cx="9809473" cy="2322256"/>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40943895"/>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7586" y="446588"/>
            <a:ext cx="4999974" cy="578777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853" y="446588"/>
            <a:ext cx="4999974" cy="2804571"/>
          </a:xfrm>
          <a:prstGeom prst="rect">
            <a:avLst/>
          </a:prstGeom>
        </p:spPr>
        <p:txBody>
          <a:bodyPr anchor="b"/>
          <a:lstStyle>
            <a:lvl1pPr>
              <a:defRPr sz="4220"/>
            </a:lvl1pPr>
          </a:lstStyle>
          <a:p>
            <a:r>
              <a:t>Title Text</a:t>
            </a:r>
          </a:p>
        </p:txBody>
      </p:sp>
      <p:sp>
        <p:nvSpPr>
          <p:cNvPr id="40" name="Shape 40"/>
          <p:cNvSpPr>
            <a:spLocks noGrp="1"/>
          </p:cNvSpPr>
          <p:nvPr>
            <p:ph type="body" sz="quarter" idx="1"/>
          </p:nvPr>
        </p:nvSpPr>
        <p:spPr>
          <a:xfrm>
            <a:off x="892853" y="3349408"/>
            <a:ext cx="4999974" cy="2884957"/>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72995431"/>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16081374"/>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77729580"/>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7586" y="1831010"/>
            <a:ext cx="4999974" cy="442121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853" y="1831010"/>
            <a:ext cx="4999974" cy="4421219"/>
          </a:xfrm>
          <a:prstGeom prst="rect">
            <a:avLst/>
          </a:prstGeom>
        </p:spPr>
        <p:txBody>
          <a:bodyPr/>
          <a:lstStyle>
            <a:lvl1pPr marL="241162" indent="-241162">
              <a:spcBef>
                <a:spcPts val="2251"/>
              </a:spcBef>
              <a:defRPr sz="1969"/>
            </a:lvl1pPr>
            <a:lvl2pPr marL="482323" indent="-241162">
              <a:spcBef>
                <a:spcPts val="2251"/>
              </a:spcBef>
              <a:defRPr sz="1969"/>
            </a:lvl2pPr>
            <a:lvl3pPr marL="723485" indent="-241162">
              <a:spcBef>
                <a:spcPts val="2251"/>
              </a:spcBef>
              <a:defRPr sz="1969"/>
            </a:lvl3pPr>
            <a:lvl4pPr marL="964646" indent="-241162">
              <a:spcBef>
                <a:spcPts val="2251"/>
              </a:spcBef>
              <a:defRPr sz="1969"/>
            </a:lvl4pPr>
            <a:lvl5pPr marL="1205808" indent="-241162">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63423886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853" y="893176"/>
            <a:ext cx="10404708" cy="50732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7432340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3013462"/>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376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3"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smtClean="0">
                  <a:solidFill>
                    <a:srgbClr val="1E4148"/>
                  </a:solidFill>
                  <a:latin typeface="Verdana"/>
                </a:rPr>
                <a:t>Document type</a:t>
              </a:r>
              <a:endParaRPr lang="en-US" sz="1700" dirty="0" smtClean="0">
                <a:solidFill>
                  <a:srgbClr val="1E4148"/>
                </a:solidFill>
                <a:latin typeface="Verdana"/>
              </a:endParaRP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en-US" noProof="0" smtClean="0"/>
              <a:t>Click to edit Master subtitle style</a:t>
            </a:r>
            <a:endParaRPr lang="en-US"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9331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892853" y="625223"/>
            <a:ext cx="4999974" cy="5609142"/>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297586" y="3581634"/>
            <a:ext cx="4999974" cy="2652731"/>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6303415" y="625223"/>
            <a:ext cx="4999975" cy="265273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81983707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470" y="4474809"/>
            <a:ext cx="9809473" cy="362343"/>
          </a:xfrm>
          <a:prstGeom prst="rect">
            <a:avLst/>
          </a:prstGeom>
        </p:spPr>
        <p:txBody>
          <a:bodyPr anchor="t">
            <a:spAutoFit/>
          </a:bodyPr>
          <a:lstStyle>
            <a:lvl1pPr marL="0" indent="0" algn="ctr">
              <a:spcBef>
                <a:spcPts val="0"/>
              </a:spcBef>
              <a:buSzTx/>
              <a:buNone/>
              <a:defRPr sz="1688"/>
            </a:lvl1pPr>
          </a:lstStyle>
          <a:p>
            <a:r>
              <a:t>–Johnny Appleseed</a:t>
            </a:r>
          </a:p>
        </p:txBody>
      </p:sp>
      <p:sp>
        <p:nvSpPr>
          <p:cNvPr id="94" name="Shape 94"/>
          <p:cNvSpPr>
            <a:spLocks noGrp="1"/>
          </p:cNvSpPr>
          <p:nvPr>
            <p:ph type="body" sz="quarter" idx="14"/>
          </p:nvPr>
        </p:nvSpPr>
        <p:spPr>
          <a:xfrm>
            <a:off x="1190470" y="2985266"/>
            <a:ext cx="9809473" cy="513923"/>
          </a:xfrm>
          <a:prstGeom prst="rect">
            <a:avLst/>
          </a:prstGeom>
        </p:spPr>
        <p:txBody>
          <a:bodyPr>
            <a:spAutoFit/>
          </a:bodyPr>
          <a:lstStyle>
            <a:lvl1pPr marL="0" indent="0" algn="ctr">
              <a:spcBef>
                <a:spcPts val="0"/>
              </a:spcBef>
              <a:buSzTx/>
              <a:buNone/>
              <a:defRPr sz="2673"/>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66266170"/>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85368" cy="6859588"/>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60800844"/>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9801794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17" name="Shape 117"/>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118" name="Shape 11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74608121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126" name="Shape 126"/>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27" name="Shape 127"/>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109455434"/>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5" name="Shape 135"/>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36" name="Shape 136"/>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7420542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144" name="Shape 144"/>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45" name="Shape 145"/>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4505254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Standarddesign copy 1">
    <p:spTree>
      <p:nvGrpSpPr>
        <p:cNvPr id="1" name=""/>
        <p:cNvGrpSpPr/>
        <p:nvPr/>
      </p:nvGrpSpPr>
      <p:grpSpPr>
        <a:xfrm>
          <a:off x="0" y="0"/>
          <a:ext cx="0" cy="0"/>
          <a:chOff x="0" y="0"/>
          <a:chExt cx="0" cy="0"/>
        </a:xfrm>
      </p:grpSpPr>
      <p:sp>
        <p:nvSpPr>
          <p:cNvPr id="153" name="Shape 153"/>
          <p:cNvSpPr>
            <a:spLocks noGrp="1"/>
          </p:cNvSpPr>
          <p:nvPr>
            <p:ph type="title"/>
          </p:nvPr>
        </p:nvSpPr>
        <p:spPr>
          <a:xfrm>
            <a:off x="607140" y="90509"/>
            <a:ext cx="10976134" cy="1510062"/>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54" name="Shape 154"/>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9984873"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9554004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62" name="Shape 162"/>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63" name="Shape 163"/>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5683192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36979870"/>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171" name="Shape 171"/>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72" name="Shape 17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25271303"/>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80" name="Shape 180"/>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81" name="Shape 181"/>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4832954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mp; Bullets copy 7">
    <p:spTree>
      <p:nvGrpSpPr>
        <p:cNvPr id="1" name=""/>
        <p:cNvGrpSpPr/>
        <p:nvPr/>
      </p:nvGrpSpPr>
      <p:grpSpPr>
        <a:xfrm>
          <a:off x="0" y="0"/>
          <a:ext cx="0" cy="0"/>
          <a:chOff x="0" y="0"/>
          <a:chExt cx="0" cy="0"/>
        </a:xfrm>
      </p:grpSpPr>
      <p:sp>
        <p:nvSpPr>
          <p:cNvPr id="189" name="Shape 189"/>
          <p:cNvSpPr>
            <a:spLocks noGrp="1"/>
          </p:cNvSpPr>
          <p:nvPr>
            <p:ph type="title"/>
          </p:nvPr>
        </p:nvSpPr>
        <p:spPr>
          <a:xfrm>
            <a:off x="916662" y="384066"/>
            <a:ext cx="10357089" cy="1598784"/>
          </a:xfrm>
          <a:prstGeom prst="rect">
            <a:avLst/>
          </a:prstGeom>
        </p:spPr>
        <p:txBody>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190" name="Shape 19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9846794" y="6252229"/>
            <a:ext cx="319009" cy="227551"/>
          </a:xfrm>
          <a:prstGeom prst="rect">
            <a:avLst/>
          </a:prstGeom>
        </p:spPr>
        <p:txBody>
          <a:bodyPr>
            <a:normAutofit/>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3412406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8" name="Shape 198"/>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99" name="Shape 199"/>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9832493"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985320502"/>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207" name="Shape 207"/>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08" name="Shape 208"/>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hape 209"/>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21125510"/>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216" name="Shape 216"/>
          <p:cNvSpPr>
            <a:spLocks noGrp="1"/>
          </p:cNvSpPr>
          <p:nvPr>
            <p:ph type="title"/>
          </p:nvPr>
        </p:nvSpPr>
        <p:spPr>
          <a:xfrm>
            <a:off x="916662" y="384066"/>
            <a:ext cx="10357089" cy="1598784"/>
          </a:xfrm>
          <a:prstGeom prst="rect">
            <a:avLst/>
          </a:prstGeom>
        </p:spPr>
        <p:txBody>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217" name="Shape 217"/>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9831667" y="6252229"/>
            <a:ext cx="345492"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592559773"/>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225" name="Shape 225"/>
          <p:cNvSpPr>
            <a:spLocks noGrp="1"/>
          </p:cNvSpPr>
          <p:nvPr>
            <p:ph type="title"/>
          </p:nvPr>
        </p:nvSpPr>
        <p:spPr>
          <a:xfrm>
            <a:off x="1190470" y="1152197"/>
            <a:ext cx="9809473" cy="2322256"/>
          </a:xfrm>
          <a:prstGeom prst="rect">
            <a:avLst/>
          </a:prstGeom>
        </p:spPr>
        <p:txBody>
          <a:bodyPr anchor="b"/>
          <a:lstStyle>
            <a:lvl1pPr>
              <a:defRPr sz="5908">
                <a:latin typeface="Gill Sans"/>
                <a:ea typeface="Gill Sans"/>
                <a:cs typeface="Gill Sans"/>
                <a:sym typeface="Gill Sans"/>
              </a:defRPr>
            </a:lvl1pPr>
          </a:lstStyle>
          <a:p>
            <a:r>
              <a:t>Title Text</a:t>
            </a:r>
          </a:p>
        </p:txBody>
      </p:sp>
      <p:sp>
        <p:nvSpPr>
          <p:cNvPr id="226" name="Shape 226"/>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7" name="Shape 227"/>
          <p:cNvSpPr>
            <a:spLocks noGrp="1"/>
          </p:cNvSpPr>
          <p:nvPr>
            <p:ph type="sldNum" sz="quarter" idx="2"/>
          </p:nvPr>
        </p:nvSpPr>
        <p:spPr>
          <a:xfrm>
            <a:off x="5928541" y="6511249"/>
            <a:ext cx="321427" cy="259021"/>
          </a:xfrm>
          <a:prstGeom prst="rect">
            <a:avLst/>
          </a:prstGeom>
        </p:spPr>
        <p:txBody>
          <a:bodyPr>
            <a:normAutofit/>
          </a:bodyPr>
          <a:lstStyle>
            <a:lvl1pPr>
              <a:defRPr>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47889674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34" name="Shape 234"/>
          <p:cNvSpPr>
            <a:spLocks noGrp="1"/>
          </p:cNvSpPr>
          <p:nvPr>
            <p:ph type="title"/>
          </p:nvPr>
        </p:nvSpPr>
        <p:spPr>
          <a:xfrm>
            <a:off x="916662" y="384066"/>
            <a:ext cx="10357089" cy="1598784"/>
          </a:xfrm>
          <a:prstGeom prst="rect">
            <a:avLst/>
          </a:prstGeom>
        </p:spPr>
        <p:txBody>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235" name="Shape 235"/>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sldNum" sz="quarter" idx="2"/>
          </p:nvPr>
        </p:nvSpPr>
        <p:spPr>
          <a:xfrm>
            <a:off x="9833154" y="6252229"/>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87002912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Title &amp; Bullets copy 7">
    <p:spTree>
      <p:nvGrpSpPr>
        <p:cNvPr id="1" name=""/>
        <p:cNvGrpSpPr/>
        <p:nvPr/>
      </p:nvGrpSpPr>
      <p:grpSpPr>
        <a:xfrm>
          <a:off x="0" y="0"/>
          <a:ext cx="0" cy="0"/>
          <a:chOff x="0" y="0"/>
          <a:chExt cx="0" cy="0"/>
        </a:xfrm>
      </p:grpSpPr>
      <p:sp>
        <p:nvSpPr>
          <p:cNvPr id="243" name="Shape 24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44" name="Shape 24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 name="Shape 24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69098106"/>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_Default - Title and Content copy 1">
    <p:spTree>
      <p:nvGrpSpPr>
        <p:cNvPr id="1" name=""/>
        <p:cNvGrpSpPr/>
        <p:nvPr/>
      </p:nvGrpSpPr>
      <p:grpSpPr>
        <a:xfrm>
          <a:off x="0" y="0"/>
          <a:ext cx="0" cy="0"/>
          <a:chOff x="0" y="0"/>
          <a:chExt cx="0" cy="0"/>
        </a:xfrm>
      </p:grpSpPr>
      <p:sp>
        <p:nvSpPr>
          <p:cNvPr id="252" name="Shape 252"/>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53" name="Shape 253"/>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434314"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706737"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71345"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237070"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4" name="Shape 254"/>
          <p:cNvSpPr>
            <a:spLocks noGrp="1"/>
          </p:cNvSpPr>
          <p:nvPr>
            <p:ph type="sldNum" sz="quarter" idx="2"/>
          </p:nvPr>
        </p:nvSpPr>
        <p:spPr>
          <a:xfrm>
            <a:off x="9603708"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9046890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8475232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261" name="Shape 261"/>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262" name="Shape 262"/>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3" name="Shape 263"/>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0158696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70" name="Shape 270"/>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64309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71" name="Shape 271"/>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sldNum" sz="quarter" idx="2"/>
          </p:nvPr>
        </p:nvSpPr>
        <p:spPr>
          <a:xfrm>
            <a:off x="9581486" y="6527724"/>
            <a:ext cx="327047" cy="265042"/>
          </a:xfrm>
          <a:prstGeom prst="rect">
            <a:avLst/>
          </a:prstGeom>
        </p:spPr>
        <p:txBody>
          <a:bodyPr lIns="72248" tIns="72248" rIns="72248" bIns="72248"/>
          <a:lstStyle>
            <a:lvl1pPr>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21549572"/>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mp; Bullets copy 5">
    <p:spTree>
      <p:nvGrpSpPr>
        <p:cNvPr id="1" name=""/>
        <p:cNvGrpSpPr/>
        <p:nvPr/>
      </p:nvGrpSpPr>
      <p:grpSpPr>
        <a:xfrm>
          <a:off x="0" y="0"/>
          <a:ext cx="0" cy="0"/>
          <a:chOff x="0" y="0"/>
          <a:chExt cx="0" cy="0"/>
        </a:xfrm>
      </p:grpSpPr>
      <p:sp>
        <p:nvSpPr>
          <p:cNvPr id="279" name="Shape 279"/>
          <p:cNvSpPr>
            <a:spLocks noGrp="1"/>
          </p:cNvSpPr>
          <p:nvPr>
            <p:ph type="title"/>
          </p:nvPr>
        </p:nvSpPr>
        <p:spPr>
          <a:xfrm>
            <a:off x="916662" y="384066"/>
            <a:ext cx="10357089" cy="1598784"/>
          </a:xfrm>
          <a:prstGeom prst="rect">
            <a:avLst/>
          </a:prstGeom>
        </p:spPr>
        <p:txBody>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80" name="Shape 28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1" name="Shape 281"/>
          <p:cNvSpPr>
            <a:spLocks noGrp="1"/>
          </p:cNvSpPr>
          <p:nvPr>
            <p:ph type="sldNum" sz="quarter" idx="2"/>
          </p:nvPr>
        </p:nvSpPr>
        <p:spPr>
          <a:xfrm>
            <a:off x="9833551"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05887483"/>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288" name="Shape 288"/>
          <p:cNvSpPr>
            <a:spLocks noGrp="1"/>
          </p:cNvSpPr>
          <p:nvPr>
            <p:ph type="title"/>
          </p:nvPr>
        </p:nvSpPr>
        <p:spPr>
          <a:xfrm>
            <a:off x="916662" y="0"/>
            <a:ext cx="10357089" cy="2366915"/>
          </a:xfrm>
          <a:prstGeom prst="rect">
            <a:avLst/>
          </a:prstGeom>
        </p:spPr>
        <p:txBody>
          <a:bodyPr>
            <a:noAutofit/>
          </a:bodyPr>
          <a:lstStyle>
            <a:lvl1pPr marL="40650" marR="40650" defTabSz="911055">
              <a:defRPr sz="4079">
                <a:uFill>
                  <a:solidFill>
                    <a:srgbClr val="000000"/>
                  </a:solidFill>
                </a:uFill>
                <a:latin typeface="Times"/>
                <a:ea typeface="Times"/>
                <a:cs typeface="Times"/>
                <a:sym typeface="Times"/>
              </a:defRPr>
            </a:lvl1pPr>
          </a:lstStyle>
          <a:p>
            <a:r>
              <a:t>Title Text</a:t>
            </a:r>
          </a:p>
        </p:txBody>
      </p:sp>
      <p:sp>
        <p:nvSpPr>
          <p:cNvPr id="289" name="Shape 289"/>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Times"/>
                <a:ea typeface="Times"/>
                <a:cs typeface="Times"/>
                <a:sym typeface="Times"/>
              </a:defRPr>
            </a:lvl1pPr>
            <a:lvl2pPr marL="551099" marR="40650" indent="-200968" defTabSz="911055">
              <a:spcBef>
                <a:spcPts val="633"/>
              </a:spcBef>
              <a:buSzPct val="100000"/>
              <a:buChar char="–"/>
              <a:defRPr>
                <a:uFill>
                  <a:solidFill>
                    <a:srgbClr val="000000"/>
                  </a:solidFill>
                </a:uFill>
                <a:latin typeface="Times"/>
                <a:ea typeface="Times"/>
                <a:cs typeface="Times"/>
                <a:sym typeface="Times"/>
              </a:defRPr>
            </a:lvl2pPr>
            <a:lvl3pPr marL="832453" marR="40650" indent="-160774" defTabSz="911055">
              <a:spcBef>
                <a:spcPts val="563"/>
              </a:spcBef>
              <a:buSzPct val="100000"/>
              <a:defRPr sz="2110">
                <a:uFill>
                  <a:solidFill>
                    <a:srgbClr val="000000"/>
                  </a:solidFill>
                </a:uFill>
                <a:latin typeface="Times"/>
                <a:ea typeface="Times"/>
                <a:cs typeface="Times"/>
                <a:sym typeface="Times"/>
              </a:defRPr>
            </a:lvl3pPr>
            <a:lvl4pPr marL="1154002" marR="40650" indent="-160774" defTabSz="911055">
              <a:spcBef>
                <a:spcPts val="422"/>
              </a:spcBef>
              <a:buSzPct val="100000"/>
              <a:buChar char="–"/>
              <a:defRPr sz="1688">
                <a:uFill>
                  <a:solidFill>
                    <a:srgbClr val="000000"/>
                  </a:solidFill>
                </a:uFill>
                <a:latin typeface="Times"/>
                <a:ea typeface="Times"/>
                <a:cs typeface="Times"/>
                <a:sym typeface="Times"/>
              </a:defRPr>
            </a:lvl4pPr>
            <a:lvl5pPr marL="1475551" marR="40650" indent="-160774" defTabSz="911055">
              <a:spcBef>
                <a:spcPts val="422"/>
              </a:spcBef>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90" name="Shape 290"/>
          <p:cNvSpPr>
            <a:spLocks noGrp="1"/>
          </p:cNvSpPr>
          <p:nvPr>
            <p:ph type="sldNum" sz="quarter" idx="2"/>
          </p:nvPr>
        </p:nvSpPr>
        <p:spPr>
          <a:xfrm>
            <a:off x="9860134" y="6252229"/>
            <a:ext cx="355867" cy="275717"/>
          </a:xfrm>
          <a:prstGeom prst="rect">
            <a:avLst/>
          </a:prstGeom>
        </p:spPr>
        <p:txBody>
          <a:bodyPr/>
          <a:lstStyle>
            <a:lvl1pPr defTabSz="455527">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879784680"/>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_Default - Titel og indholdsobjekt">
    <p:spTree>
      <p:nvGrpSpPr>
        <p:cNvPr id="1" name=""/>
        <p:cNvGrpSpPr/>
        <p:nvPr/>
      </p:nvGrpSpPr>
      <p:grpSpPr>
        <a:xfrm>
          <a:off x="0" y="0"/>
          <a:ext cx="0" cy="0"/>
          <a:chOff x="0" y="0"/>
          <a:chExt cx="0" cy="0"/>
        </a:xfrm>
      </p:grpSpPr>
      <p:sp>
        <p:nvSpPr>
          <p:cNvPr id="297" name="Shape 297"/>
          <p:cNvSpPr>
            <a:spLocks noGrp="1"/>
          </p:cNvSpPr>
          <p:nvPr>
            <p:ph type="title"/>
          </p:nvPr>
        </p:nvSpPr>
        <p:spPr>
          <a:xfrm>
            <a:off x="916662" y="384066"/>
            <a:ext cx="10357089" cy="1598784"/>
          </a:xfrm>
          <a:prstGeom prst="rect">
            <a:avLst/>
          </a:prstGeom>
        </p:spPr>
        <p:txBody>
          <a:bodyPr>
            <a:noAutofit/>
          </a:bodyPr>
          <a:lstStyle>
            <a:lvl1pPr defTabSz="643098">
              <a:defRPr sz="4360">
                <a:uFill>
                  <a:solidFill>
                    <a:srgbClr val="000000"/>
                  </a:solidFill>
                </a:uFill>
                <a:latin typeface="Arial"/>
                <a:ea typeface="Arial"/>
                <a:cs typeface="Arial"/>
                <a:sym typeface="Arial"/>
              </a:defRPr>
            </a:lvl1pPr>
          </a:lstStyle>
          <a:p>
            <a:r>
              <a:t>Title Text</a:t>
            </a:r>
          </a:p>
        </p:txBody>
      </p:sp>
      <p:sp>
        <p:nvSpPr>
          <p:cNvPr id="298" name="Shape 298"/>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 name="Shape 299"/>
          <p:cNvSpPr>
            <a:spLocks noGrp="1"/>
          </p:cNvSpPr>
          <p:nvPr>
            <p:ph type="sldNum" sz="quarter" idx="2"/>
          </p:nvPr>
        </p:nvSpPr>
        <p:spPr>
          <a:xfrm>
            <a:off x="9831667" y="6270092"/>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6515230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306" name="Shape 306"/>
          <p:cNvSpPr>
            <a:spLocks noGrp="1"/>
          </p:cNvSpPr>
          <p:nvPr>
            <p:ph type="title"/>
          </p:nvPr>
        </p:nvSpPr>
        <p:spPr>
          <a:xfrm>
            <a:off x="916662" y="384066"/>
            <a:ext cx="10357089" cy="1598784"/>
          </a:xfrm>
          <a:prstGeom prst="rect">
            <a:avLst/>
          </a:prstGeom>
        </p:spPr>
        <p:txBody>
          <a:bodyPr>
            <a:noAutofit/>
          </a:bodyPr>
          <a:lstStyle>
            <a:lvl1pPr marL="4466" marR="40650" defTabSz="643098">
              <a:defRPr sz="4360">
                <a:uFill>
                  <a:solidFill>
                    <a:srgbClr val="000000"/>
                  </a:solidFill>
                </a:uFill>
                <a:latin typeface="Times"/>
                <a:ea typeface="Times"/>
                <a:cs typeface="Times"/>
                <a:sym typeface="Times"/>
              </a:defRPr>
            </a:lvl1pPr>
          </a:lstStyle>
          <a:p>
            <a:r>
              <a:t>Title Text</a:t>
            </a:r>
          </a:p>
        </p:txBody>
      </p:sp>
      <p:sp>
        <p:nvSpPr>
          <p:cNvPr id="307" name="Shape 307"/>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514701" marR="40650"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96056" marR="40650"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117605"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39154"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08" name="Shape 308"/>
          <p:cNvSpPr>
            <a:spLocks noGrp="1"/>
          </p:cNvSpPr>
          <p:nvPr>
            <p:ph type="sldNum" sz="quarter" idx="2"/>
          </p:nvPr>
        </p:nvSpPr>
        <p:spPr>
          <a:xfrm>
            <a:off x="9846675" y="6252229"/>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863358998"/>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315" name="Shape 315"/>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16" name="Shape 31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sldNum" sz="quarter" idx="2"/>
          </p:nvPr>
        </p:nvSpPr>
        <p:spPr>
          <a:xfrm>
            <a:off x="9831435" y="6252229"/>
            <a:ext cx="391774" cy="297389"/>
          </a:xfrm>
          <a:prstGeom prst="rect">
            <a:avLst/>
          </a:prstGeom>
        </p:spPr>
        <p:txBody>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075463219"/>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Standarddesign">
    <p:spTree>
      <p:nvGrpSpPr>
        <p:cNvPr id="1" name=""/>
        <p:cNvGrpSpPr/>
        <p:nvPr/>
      </p:nvGrpSpPr>
      <p:grpSpPr>
        <a:xfrm>
          <a:off x="0" y="0"/>
          <a:ext cx="0" cy="0"/>
          <a:chOff x="0" y="0"/>
          <a:chExt cx="0" cy="0"/>
        </a:xfrm>
      </p:grpSpPr>
      <p:sp>
        <p:nvSpPr>
          <p:cNvPr id="324" name="Shape 324"/>
          <p:cNvSpPr>
            <a:spLocks noGrp="1"/>
          </p:cNvSpPr>
          <p:nvPr>
            <p:ph type="title"/>
          </p:nvPr>
        </p:nvSpPr>
        <p:spPr>
          <a:xfrm>
            <a:off x="607140" y="92097"/>
            <a:ext cx="10976134" cy="150847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325" name="Shape 325"/>
          <p:cNvSpPr>
            <a:spLocks noGrp="1"/>
          </p:cNvSpPr>
          <p:nvPr>
            <p:ph type="body" idx="1"/>
          </p:nvPr>
        </p:nvSpPr>
        <p:spPr>
          <a:xfrm>
            <a:off x="607140" y="1598784"/>
            <a:ext cx="10976134" cy="5260804"/>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6" name="Shape 326"/>
          <p:cNvSpPr>
            <a:spLocks noGrp="1"/>
          </p:cNvSpPr>
          <p:nvPr>
            <p:ph type="sldNum" sz="quarter" idx="2"/>
          </p:nvPr>
        </p:nvSpPr>
        <p:spPr>
          <a:xfrm>
            <a:off x="9985932"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9803095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Default - Titel og indholdsobjekt copy 1">
    <p:spTree>
      <p:nvGrpSpPr>
        <p:cNvPr id="1" name=""/>
        <p:cNvGrpSpPr/>
        <p:nvPr/>
      </p:nvGrpSpPr>
      <p:grpSpPr>
        <a:xfrm>
          <a:off x="0" y="0"/>
          <a:ext cx="0" cy="0"/>
          <a:chOff x="0" y="0"/>
          <a:chExt cx="0" cy="0"/>
        </a:xfrm>
      </p:grpSpPr>
      <p:sp>
        <p:nvSpPr>
          <p:cNvPr id="333" name="Shape 333"/>
          <p:cNvSpPr>
            <a:spLocks noGrp="1"/>
          </p:cNvSpPr>
          <p:nvPr>
            <p:ph type="title"/>
          </p:nvPr>
        </p:nvSpPr>
        <p:spPr>
          <a:xfrm>
            <a:off x="916662" y="384066"/>
            <a:ext cx="10357089" cy="1598784"/>
          </a:xfrm>
          <a:prstGeom prst="rect">
            <a:avLst/>
          </a:prstGeom>
        </p:spPr>
        <p:txBody>
          <a:bodyPr/>
          <a:lstStyle>
            <a:lvl1pPr marL="4466" defTabSz="643098">
              <a:defRPr sz="4360">
                <a:uFill>
                  <a:solidFill>
                    <a:srgbClr val="000000"/>
                  </a:solidFill>
                </a:uFill>
                <a:latin typeface="Times"/>
                <a:ea typeface="Times"/>
                <a:cs typeface="Times"/>
                <a:sym typeface="Times"/>
              </a:defRPr>
            </a:lvl1pPr>
          </a:lstStyle>
          <a:p>
            <a:r>
              <a:t>Title Text</a:t>
            </a:r>
          </a:p>
        </p:txBody>
      </p:sp>
      <p:sp>
        <p:nvSpPr>
          <p:cNvPr id="334" name="Shape 334"/>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sz="2673">
                <a:uFill>
                  <a:solidFill>
                    <a:srgbClr val="000000"/>
                  </a:solidFill>
                </a:uFill>
                <a:latin typeface="Times"/>
                <a:ea typeface="Times"/>
                <a:cs typeface="Times"/>
                <a:sym typeface="Times"/>
              </a:defRPr>
            </a:lvl2pPr>
            <a:lvl3pPr marL="724601" indent="-160774" defTabSz="643098">
              <a:spcBef>
                <a:spcPts val="563"/>
              </a:spcBef>
              <a:buClr>
                <a:srgbClr val="000000"/>
              </a:buClr>
              <a:buSzPct val="100000"/>
              <a:defRPr sz="2391">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35" name="Shape 335"/>
          <p:cNvSpPr>
            <a:spLocks noGrp="1"/>
          </p:cNvSpPr>
          <p:nvPr>
            <p:ph type="sldNum" sz="quarter" idx="2"/>
          </p:nvPr>
        </p:nvSpPr>
        <p:spPr>
          <a:xfrm>
            <a:off x="9858581" y="6270092"/>
            <a:ext cx="297618" cy="259021"/>
          </a:xfrm>
          <a:prstGeom prst="rect">
            <a:avLst/>
          </a:prstGeom>
        </p:spPr>
        <p:txBody>
          <a:bodyPr lIns="38100" tIns="38100" rIns="38100" bIns="38100">
            <a:normAutofit/>
          </a:bodyPr>
          <a:lstStyle>
            <a:lvl1pPr defTabSz="643098">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177407830"/>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Default - Titel og indholdsobjekt copy 4">
    <p:spTree>
      <p:nvGrpSpPr>
        <p:cNvPr id="1" name=""/>
        <p:cNvGrpSpPr/>
        <p:nvPr/>
      </p:nvGrpSpPr>
      <p:grpSpPr>
        <a:xfrm>
          <a:off x="0" y="0"/>
          <a:ext cx="0" cy="0"/>
          <a:chOff x="0" y="0"/>
          <a:chExt cx="0" cy="0"/>
        </a:xfrm>
      </p:grpSpPr>
      <p:sp>
        <p:nvSpPr>
          <p:cNvPr id="342" name="Shape 342"/>
          <p:cNvSpPr>
            <a:spLocks noGrp="1"/>
          </p:cNvSpPr>
          <p:nvPr>
            <p:ph type="title"/>
          </p:nvPr>
        </p:nvSpPr>
        <p:spPr>
          <a:xfrm>
            <a:off x="916662" y="0"/>
            <a:ext cx="10357089" cy="2366915"/>
          </a:xfrm>
          <a:prstGeom prst="rect">
            <a:avLst/>
          </a:prstGeom>
        </p:spPr>
        <p:txBody>
          <a:bodyPr/>
          <a:lstStyle>
            <a:lvl1pPr marL="4466" defTabSz="643098">
              <a:defRPr sz="4360">
                <a:uFill>
                  <a:solidFill>
                    <a:srgbClr val="000000"/>
                  </a:solidFill>
                </a:uFill>
                <a:latin typeface="Arial"/>
                <a:ea typeface="Arial"/>
                <a:cs typeface="Arial"/>
                <a:sym typeface="Arial"/>
              </a:defRPr>
            </a:lvl1pPr>
          </a:lstStyle>
          <a:p>
            <a:r>
              <a:t>Title Text</a:t>
            </a:r>
          </a:p>
        </p:txBody>
      </p:sp>
      <p:sp>
        <p:nvSpPr>
          <p:cNvPr id="343" name="Shape 343"/>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Arial"/>
                <a:ea typeface="Arial"/>
                <a:cs typeface="Arial"/>
                <a:sym typeface="Arial"/>
              </a:defRPr>
            </a:lvl1pPr>
            <a:lvl2pPr marL="443246" indent="-200967" defTabSz="643098">
              <a:spcBef>
                <a:spcPts val="633"/>
              </a:spcBef>
              <a:buClr>
                <a:srgbClr val="000000"/>
              </a:buClr>
              <a:buSzPct val="100000"/>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Shape 344"/>
          <p:cNvSpPr>
            <a:spLocks noGrp="1"/>
          </p:cNvSpPr>
          <p:nvPr>
            <p:ph type="sldNum" sz="quarter" idx="2"/>
          </p:nvPr>
        </p:nvSpPr>
        <p:spPr>
          <a:xfrm>
            <a:off x="9843571" y="6270092"/>
            <a:ext cx="321684" cy="235898"/>
          </a:xfrm>
          <a:prstGeom prst="rect">
            <a:avLst/>
          </a:prstGeom>
        </p:spPr>
        <p:txBody>
          <a:bodyPr lIns="38100" tIns="38100" rIns="38100" bIns="38100">
            <a:normAutofit/>
          </a:bodyPr>
          <a:lstStyle>
            <a:lvl1pPr defTabSz="643098">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6356897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6829047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Default - Titel og indholdsobjekt">
    <p:spTree>
      <p:nvGrpSpPr>
        <p:cNvPr id="1" name=""/>
        <p:cNvGrpSpPr/>
        <p:nvPr/>
      </p:nvGrpSpPr>
      <p:grpSpPr>
        <a:xfrm>
          <a:off x="0" y="0"/>
          <a:ext cx="0" cy="0"/>
          <a:chOff x="0" y="0"/>
          <a:chExt cx="0" cy="0"/>
        </a:xfrm>
      </p:grpSpPr>
      <p:sp>
        <p:nvSpPr>
          <p:cNvPr id="351" name="Shape 351"/>
          <p:cNvSpPr>
            <a:spLocks noGrp="1"/>
          </p:cNvSpPr>
          <p:nvPr>
            <p:ph type="title"/>
          </p:nvPr>
        </p:nvSpPr>
        <p:spPr>
          <a:xfrm>
            <a:off x="916662" y="384066"/>
            <a:ext cx="10357089" cy="1598784"/>
          </a:xfrm>
          <a:prstGeom prst="rect">
            <a:avLst/>
          </a:prstGeom>
        </p:spPr>
        <p:txBody>
          <a:bodyPr/>
          <a:lstStyle>
            <a:lvl1pPr marL="4466" indent="-4466" defTabSz="643098">
              <a:defRPr sz="4360">
                <a:uFill>
                  <a:solidFill>
                    <a:srgbClr val="000000"/>
                  </a:solidFill>
                </a:uFill>
                <a:latin typeface="Arial"/>
                <a:ea typeface="Arial"/>
                <a:cs typeface="Arial"/>
                <a:sym typeface="Arial"/>
              </a:defRPr>
            </a:lvl1pPr>
          </a:lstStyle>
          <a:p>
            <a:r>
              <a:t>Title Text</a:t>
            </a:r>
          </a:p>
        </p:txBody>
      </p:sp>
      <p:sp>
        <p:nvSpPr>
          <p:cNvPr id="352" name="Shape 352"/>
          <p:cNvSpPr>
            <a:spLocks noGrp="1"/>
          </p:cNvSpPr>
          <p:nvPr>
            <p:ph type="body" idx="1"/>
          </p:nvPr>
        </p:nvSpPr>
        <p:spPr>
          <a:xfrm>
            <a:off x="916662" y="1982850"/>
            <a:ext cx="10357089" cy="4876738"/>
          </a:xfrm>
          <a:prstGeom prst="rect">
            <a:avLst/>
          </a:prstGeom>
        </p:spPr>
        <p:txBody>
          <a:bodyPr anchor="t"/>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78973"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81877"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hape 353"/>
          <p:cNvSpPr>
            <a:spLocks noGrp="1"/>
          </p:cNvSpPr>
          <p:nvPr>
            <p:ph type="sldNum" sz="quarter" idx="2"/>
          </p:nvPr>
        </p:nvSpPr>
        <p:spPr>
          <a:xfrm>
            <a:off x="9832410" y="6270092"/>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3270038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360" name="Shape 360"/>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61" name="Shape 361"/>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2" name="Shape 362"/>
          <p:cNvSpPr>
            <a:spLocks noGrp="1"/>
          </p:cNvSpPr>
          <p:nvPr>
            <p:ph type="sldNum" sz="quarter" idx="2"/>
          </p:nvPr>
        </p:nvSpPr>
        <p:spPr>
          <a:xfrm>
            <a:off x="9832493" y="6252229"/>
            <a:ext cx="345493" cy="253762"/>
          </a:xfrm>
          <a:prstGeom prst="rect">
            <a:avLst/>
          </a:prstGeom>
        </p:spPr>
        <p:txBody>
          <a:bodyPr>
            <a:normAutofit/>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4313456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7_Title &amp; Bullets">
    <p:spTree>
      <p:nvGrpSpPr>
        <p:cNvPr id="1" name=""/>
        <p:cNvGrpSpPr/>
        <p:nvPr/>
      </p:nvGrpSpPr>
      <p:grpSpPr>
        <a:xfrm>
          <a:off x="0" y="0"/>
          <a:ext cx="0" cy="0"/>
          <a:chOff x="0" y="0"/>
          <a:chExt cx="0" cy="0"/>
        </a:xfrm>
      </p:grpSpPr>
      <p:sp>
        <p:nvSpPr>
          <p:cNvPr id="369" name="Shape 369"/>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70" name="Shape 370"/>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50261038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3_Title &amp; Bullets copy">
    <p:spTree>
      <p:nvGrpSpPr>
        <p:cNvPr id="1" name=""/>
        <p:cNvGrpSpPr/>
        <p:nvPr/>
      </p:nvGrpSpPr>
      <p:grpSpPr>
        <a:xfrm>
          <a:off x="0" y="0"/>
          <a:ext cx="0" cy="0"/>
          <a:chOff x="0" y="0"/>
          <a:chExt cx="0" cy="0"/>
        </a:xfrm>
      </p:grpSpPr>
      <p:sp>
        <p:nvSpPr>
          <p:cNvPr id="378" name="Shape 378"/>
          <p:cNvSpPr>
            <a:spLocks noGrp="1"/>
          </p:cNvSpPr>
          <p:nvPr>
            <p:ph type="title"/>
          </p:nvPr>
        </p:nvSpPr>
        <p:spPr>
          <a:xfrm>
            <a:off x="916662" y="384066"/>
            <a:ext cx="10357089" cy="1598784"/>
          </a:xfrm>
          <a:prstGeom prst="rect">
            <a:avLst/>
          </a:prstGeom>
        </p:spPr>
        <p:txBody>
          <a:bodyPr>
            <a:noAutofit/>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379" name="Shape 379"/>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0" name="Shape 380"/>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1802251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_Title &amp; Bullets copy 2">
    <p:spTree>
      <p:nvGrpSpPr>
        <p:cNvPr id="1" name=""/>
        <p:cNvGrpSpPr/>
        <p:nvPr/>
      </p:nvGrpSpPr>
      <p:grpSpPr>
        <a:xfrm>
          <a:off x="0" y="0"/>
          <a:ext cx="0" cy="0"/>
          <a:chOff x="0" y="0"/>
          <a:chExt cx="0" cy="0"/>
        </a:xfrm>
      </p:grpSpPr>
      <p:sp>
        <p:nvSpPr>
          <p:cNvPr id="387" name="Shape 387"/>
          <p:cNvSpPr>
            <a:spLocks noGrp="1"/>
          </p:cNvSpPr>
          <p:nvPr>
            <p:ph type="title"/>
          </p:nvPr>
        </p:nvSpPr>
        <p:spPr>
          <a:xfrm>
            <a:off x="916662" y="0"/>
            <a:ext cx="10357089" cy="2366915"/>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88" name="Shape 38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9" name="Shape 38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7333168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396" name="Shape 396"/>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397" name="Shape 397"/>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789798889"/>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05" name="Shape 405"/>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06" name="Shape 406"/>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07" name="Shape 40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80131610"/>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14" name="Shape 414"/>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15" name="Shape 415"/>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16" name="Shape 416"/>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8149228"/>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8_Title &amp; Bullets">
    <p:spTree>
      <p:nvGrpSpPr>
        <p:cNvPr id="1" name=""/>
        <p:cNvGrpSpPr/>
        <p:nvPr/>
      </p:nvGrpSpPr>
      <p:grpSpPr>
        <a:xfrm>
          <a:off x="0" y="0"/>
          <a:ext cx="0" cy="0"/>
          <a:chOff x="0" y="0"/>
          <a:chExt cx="0" cy="0"/>
        </a:xfrm>
      </p:grpSpPr>
      <p:sp>
        <p:nvSpPr>
          <p:cNvPr id="423" name="Shape 423"/>
          <p:cNvSpPr>
            <a:spLocks noGrp="1"/>
          </p:cNvSpPr>
          <p:nvPr>
            <p:ph type="title"/>
          </p:nvPr>
        </p:nvSpPr>
        <p:spPr>
          <a:xfrm>
            <a:off x="916662" y="384066"/>
            <a:ext cx="10357089" cy="1598784"/>
          </a:xfrm>
          <a:prstGeom prst="rect">
            <a:avLst/>
          </a:prstGeom>
        </p:spPr>
        <p:txBody>
          <a:bodyPr/>
          <a:lstStyle>
            <a:lvl1pPr marL="4466" marR="40650" indent="-4466" defTabSz="652029">
              <a:defRPr sz="4079">
                <a:uFill>
                  <a:solidFill>
                    <a:srgbClr val="000000"/>
                  </a:solidFill>
                </a:uFill>
                <a:latin typeface="Arial"/>
                <a:ea typeface="Arial"/>
                <a:cs typeface="Arial"/>
                <a:sym typeface="Arial"/>
              </a:defRPr>
            </a:lvl1pPr>
          </a:lstStyle>
          <a:p>
            <a:r>
              <a:t>Title Text</a:t>
            </a:r>
          </a:p>
        </p:txBody>
      </p:sp>
      <p:sp>
        <p:nvSpPr>
          <p:cNvPr id="424" name="Shape 424"/>
          <p:cNvSpPr>
            <a:spLocks noGrp="1"/>
          </p:cNvSpPr>
          <p:nvPr>
            <p:ph type="body" idx="1"/>
          </p:nvPr>
        </p:nvSpPr>
        <p:spPr>
          <a:xfrm>
            <a:off x="916662" y="1982850"/>
            <a:ext cx="10357089" cy="4876738"/>
          </a:xfrm>
          <a:prstGeom prst="rect">
            <a:avLst/>
          </a:prstGeom>
        </p:spPr>
        <p:txBody>
          <a:bodyPr anchor="t"/>
          <a:lstStyle>
            <a:lvl1pPr marL="269073" marR="40650" indent="-241162" defTabSz="652029">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14701" marR="40650" indent="-200968" defTabSz="652029">
              <a:spcBef>
                <a:spcPts val="633"/>
              </a:spcBef>
              <a:buClr>
                <a:srgbClr val="000000"/>
              </a:buClr>
              <a:buSzPct val="100000"/>
              <a:buFont typeface="Arial"/>
              <a:buChar char="–"/>
              <a:defRPr>
                <a:uFill>
                  <a:solidFill>
                    <a:srgbClr val="000000"/>
                  </a:solidFill>
                </a:uFill>
                <a:latin typeface="Arial"/>
                <a:ea typeface="Arial"/>
                <a:cs typeface="Arial"/>
                <a:sym typeface="Arial"/>
              </a:defRPr>
            </a:lvl2pPr>
            <a:lvl3pPr marL="796056" marR="40650" indent="-160774" defTabSz="652029">
              <a:spcBef>
                <a:spcPts val="633"/>
              </a:spcBef>
              <a:buClr>
                <a:srgbClr val="000000"/>
              </a:buClr>
              <a:buSzPct val="100000"/>
              <a:buFont typeface="Arial"/>
              <a:defRPr sz="2110">
                <a:uFill>
                  <a:solidFill>
                    <a:srgbClr val="000000"/>
                  </a:solidFill>
                </a:uFill>
                <a:latin typeface="Arial"/>
                <a:ea typeface="Arial"/>
                <a:cs typeface="Arial"/>
                <a:sym typeface="Arial"/>
              </a:defRPr>
            </a:lvl3pPr>
            <a:lvl4pPr marL="1117605"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39154"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9846396" y="6252229"/>
            <a:ext cx="319010" cy="227551"/>
          </a:xfrm>
          <a:prstGeom prst="rect">
            <a:avLst/>
          </a:prstGeom>
        </p:spPr>
        <p:txBody>
          <a:bodyPr>
            <a:normAutofit/>
          </a:bodyPr>
          <a:lstStyle>
            <a:lvl1pPr>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9342595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32" name="Shape 432"/>
          <p:cNvSpPr>
            <a:spLocks noGrp="1"/>
          </p:cNvSpPr>
          <p:nvPr>
            <p:ph type="sldNum" sz="quarter" idx="2"/>
          </p:nvPr>
        </p:nvSpPr>
        <p:spPr>
          <a:xfrm>
            <a:off x="9835684"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33" name="Shape 433"/>
          <p:cNvSpPr>
            <a:spLocks noGrp="1"/>
          </p:cNvSpPr>
          <p:nvPr>
            <p:ph type="title"/>
          </p:nvPr>
        </p:nvSpPr>
        <p:spPr>
          <a:xfrm>
            <a:off x="916662" y="384066"/>
            <a:ext cx="10357089" cy="1598784"/>
          </a:xfrm>
          <a:prstGeom prst="rect">
            <a:avLst/>
          </a:prstGeom>
        </p:spPr>
        <p:txBody>
          <a:bodyPr>
            <a:noAutofit/>
          </a:bodyPr>
          <a:lstStyle>
            <a:lvl1pPr defTabSz="643098">
              <a:defRPr sz="4360">
                <a:latin typeface="Arial"/>
                <a:ea typeface="Arial"/>
                <a:cs typeface="Arial"/>
                <a:sym typeface="Arial"/>
              </a:defRPr>
            </a:lvl1pPr>
          </a:lstStyle>
          <a:p>
            <a:r>
              <a:t>Title Text</a:t>
            </a:r>
          </a:p>
        </p:txBody>
      </p:sp>
      <p:sp>
        <p:nvSpPr>
          <p:cNvPr id="434" name="Shape 434"/>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buChar char="»"/>
              <a:defRPr sz="3095">
                <a:latin typeface="Arial"/>
                <a:ea typeface="Arial"/>
                <a:cs typeface="Arial"/>
                <a:sym typeface="Arial"/>
              </a:defRPr>
            </a:lvl1pPr>
            <a:lvl2pPr marL="439250" indent="-232699" defTabSz="643098">
              <a:spcBef>
                <a:spcPts val="774"/>
              </a:spcBef>
              <a:buClr>
                <a:srgbClr val="000000"/>
              </a:buClr>
              <a:buSzPct val="100000"/>
              <a:buFont typeface="Arial"/>
              <a:buChar char="–"/>
              <a:defRPr sz="3095">
                <a:latin typeface="Arial"/>
                <a:ea typeface="Arial"/>
                <a:cs typeface="Arial"/>
                <a:sym typeface="Arial"/>
              </a:defRPr>
            </a:lvl2pPr>
            <a:lvl3pPr marL="736160" indent="-208061" defTabSz="643098">
              <a:spcBef>
                <a:spcPts val="774"/>
              </a:spcBef>
              <a:buClr>
                <a:srgbClr val="000000"/>
              </a:buClr>
              <a:buSzPct val="100000"/>
              <a:buFont typeface="Arial"/>
              <a:defRPr sz="3095">
                <a:latin typeface="Arial"/>
                <a:ea typeface="Arial"/>
                <a:cs typeface="Arial"/>
                <a:sym typeface="Arial"/>
              </a:defRPr>
            </a:lvl3pPr>
            <a:lvl4pPr marL="1102293" indent="-252645" defTabSz="643098">
              <a:spcBef>
                <a:spcPts val="774"/>
              </a:spcBef>
              <a:buClr>
                <a:srgbClr val="000000"/>
              </a:buClr>
              <a:buSzPct val="100000"/>
              <a:buFont typeface="Arial"/>
              <a:buChar char="–"/>
              <a:defRPr sz="3095">
                <a:latin typeface="Arial"/>
                <a:ea typeface="Arial"/>
                <a:cs typeface="Arial"/>
                <a:sym typeface="Arial"/>
              </a:defRPr>
            </a:lvl4pPr>
            <a:lvl5pPr marL="1423841" indent="-252645" defTabSz="643098">
              <a:spcBef>
                <a:spcPts val="774"/>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434176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9986498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_Standarddesign">
    <p:spTree>
      <p:nvGrpSpPr>
        <p:cNvPr id="1" name=""/>
        <p:cNvGrpSpPr/>
        <p:nvPr/>
      </p:nvGrpSpPr>
      <p:grpSpPr>
        <a:xfrm>
          <a:off x="0" y="0"/>
          <a:ext cx="0" cy="0"/>
          <a:chOff x="0" y="0"/>
          <a:chExt cx="0" cy="0"/>
        </a:xfrm>
      </p:grpSpPr>
      <p:sp>
        <p:nvSpPr>
          <p:cNvPr id="441" name="Shape 441"/>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42" name="Shape 442"/>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3656700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1_Office Theme copy 1">
    <p:spTree>
      <p:nvGrpSpPr>
        <p:cNvPr id="1" name=""/>
        <p:cNvGrpSpPr/>
        <p:nvPr/>
      </p:nvGrpSpPr>
      <p:grpSpPr>
        <a:xfrm>
          <a:off x="0" y="0"/>
          <a:ext cx="0" cy="0"/>
          <a:chOff x="0" y="0"/>
          <a:chExt cx="0" cy="0"/>
        </a:xfrm>
      </p:grpSpPr>
      <p:sp>
        <p:nvSpPr>
          <p:cNvPr id="450" name="Shape 450"/>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451" name="Shape 451"/>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2" name="Shape 452"/>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83807429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_Default - Title and Content copy">
    <p:spTree>
      <p:nvGrpSpPr>
        <p:cNvPr id="1" name=""/>
        <p:cNvGrpSpPr/>
        <p:nvPr/>
      </p:nvGrpSpPr>
      <p:grpSpPr>
        <a:xfrm>
          <a:off x="0" y="0"/>
          <a:ext cx="0" cy="0"/>
          <a:chOff x="0" y="0"/>
          <a:chExt cx="0" cy="0"/>
        </a:xfrm>
      </p:grpSpPr>
      <p:sp>
        <p:nvSpPr>
          <p:cNvPr id="459" name="Shape 459"/>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460" name="Shape 460"/>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380722"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1" name="Shape 461"/>
          <p:cNvSpPr>
            <a:spLocks noGrp="1"/>
          </p:cNvSpPr>
          <p:nvPr>
            <p:ph type="sldNum" sz="quarter" idx="2"/>
          </p:nvPr>
        </p:nvSpPr>
        <p:spPr>
          <a:xfrm>
            <a:off x="9601724"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954876277"/>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Default - Title Slide copy 1">
    <p:spTree>
      <p:nvGrpSpPr>
        <p:cNvPr id="1" name=""/>
        <p:cNvGrpSpPr/>
        <p:nvPr/>
      </p:nvGrpSpPr>
      <p:grpSpPr>
        <a:xfrm>
          <a:off x="0" y="0"/>
          <a:ext cx="0" cy="0"/>
          <a:chOff x="0" y="0"/>
          <a:chExt cx="0" cy="0"/>
        </a:xfrm>
      </p:grpSpPr>
      <p:sp>
        <p:nvSpPr>
          <p:cNvPr id="468" name="Shape 468"/>
          <p:cNvSpPr>
            <a:spLocks noGrp="1"/>
          </p:cNvSpPr>
          <p:nvPr>
            <p:ph type="title"/>
          </p:nvPr>
        </p:nvSpPr>
        <p:spPr>
          <a:xfrm>
            <a:off x="1318446" y="0"/>
            <a:ext cx="8156208" cy="1975035"/>
          </a:xfrm>
          <a:prstGeom prst="rect">
            <a:avLst/>
          </a:prstGeom>
        </p:spPr>
        <p:txBody>
          <a:bodyPr lIns="38100" tIns="38100" rIns="38100" bIns="38100" anchor="b">
            <a:noAutofit/>
          </a:bodyPr>
          <a:lstStyle>
            <a:lvl1pPr algn="l" defTabSz="643098">
              <a:defRPr sz="3938">
                <a:solidFill>
                  <a:srgbClr val="006021"/>
                </a:solidFill>
                <a:uFill>
                  <a:solidFill>
                    <a:srgbClr val="006021"/>
                  </a:solidFill>
                </a:uFill>
                <a:latin typeface="Calibri"/>
                <a:ea typeface="Calibri"/>
                <a:cs typeface="Calibri"/>
                <a:sym typeface="Calibri"/>
              </a:defRPr>
            </a:lvl1pPr>
          </a:lstStyle>
          <a:p>
            <a:r>
              <a:t>Title Text</a:t>
            </a:r>
          </a:p>
        </p:txBody>
      </p:sp>
      <p:sp>
        <p:nvSpPr>
          <p:cNvPr id="469" name="Shape 469"/>
          <p:cNvSpPr>
            <a:spLocks noGrp="1"/>
          </p:cNvSpPr>
          <p:nvPr>
            <p:ph type="body" idx="1"/>
          </p:nvPr>
        </p:nvSpPr>
        <p:spPr>
          <a:xfrm>
            <a:off x="1318446" y="2363566"/>
            <a:ext cx="9699354" cy="4496023"/>
          </a:xfrm>
          <a:prstGeom prst="rect">
            <a:avLst/>
          </a:prstGeom>
        </p:spPr>
        <p:txBody>
          <a:bodyPr lIns="38100" tIns="38100" rIns="38100" bIns="38100" anchor="t">
            <a:noAutofit/>
          </a:bodyPr>
          <a:lstStyle>
            <a:lvl1pPr marL="0" indent="0" defTabSz="643098">
              <a:spcBef>
                <a:spcPts val="0"/>
              </a:spcBef>
              <a:buSzTx/>
              <a:buNone/>
              <a:defRPr sz="2391">
                <a:uFill>
                  <a:solidFill>
                    <a:srgbClr val="000000"/>
                  </a:solidFill>
                </a:uFill>
                <a:latin typeface="Calibri"/>
                <a:ea typeface="Calibri"/>
                <a:cs typeface="Calibri"/>
                <a:sym typeface="Calibri"/>
              </a:defRPr>
            </a:lvl1pPr>
            <a:lvl2pPr marL="380722"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sldNum" sz="quarter" idx="2"/>
          </p:nvPr>
        </p:nvSpPr>
        <p:spPr>
          <a:xfrm>
            <a:off x="5696399" y="6529113"/>
            <a:ext cx="1033937" cy="730328"/>
          </a:xfrm>
          <a:prstGeom prst="rect">
            <a:avLst/>
          </a:prstGeom>
        </p:spPr>
        <p:txBody>
          <a:bodyPr/>
          <a:lstStyle>
            <a:lvl1pPr>
              <a:defRPr sz="4079">
                <a:uFill>
                  <a:solidFill>
                    <a:srgbClr val="000000"/>
                  </a:solidFill>
                </a:uFill>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1141842852"/>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_Standarddesign">
    <p:spTree>
      <p:nvGrpSpPr>
        <p:cNvPr id="1" name=""/>
        <p:cNvGrpSpPr/>
        <p:nvPr/>
      </p:nvGrpSpPr>
      <p:grpSpPr>
        <a:xfrm>
          <a:off x="0" y="0"/>
          <a:ext cx="0" cy="0"/>
          <a:chOff x="0" y="0"/>
          <a:chExt cx="0" cy="0"/>
        </a:xfrm>
      </p:grpSpPr>
      <p:sp>
        <p:nvSpPr>
          <p:cNvPr id="477" name="Shape 477"/>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78" name="Shape 478"/>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593560"/>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4_Default - Titel og indholdsobjekt">
    <p:spTree>
      <p:nvGrpSpPr>
        <p:cNvPr id="1" name=""/>
        <p:cNvGrpSpPr/>
        <p:nvPr/>
      </p:nvGrpSpPr>
      <p:grpSpPr>
        <a:xfrm>
          <a:off x="0" y="0"/>
          <a:ext cx="0" cy="0"/>
          <a:chOff x="0" y="0"/>
          <a:chExt cx="0" cy="0"/>
        </a:xfrm>
      </p:grpSpPr>
      <p:sp>
        <p:nvSpPr>
          <p:cNvPr id="486" name="Shape 486"/>
          <p:cNvSpPr>
            <a:spLocks noGrp="1"/>
          </p:cNvSpPr>
          <p:nvPr>
            <p:ph type="title"/>
          </p:nvPr>
        </p:nvSpPr>
        <p:spPr>
          <a:xfrm>
            <a:off x="916662" y="0"/>
            <a:ext cx="10357089" cy="2366915"/>
          </a:xfrm>
          <a:prstGeom prst="rect">
            <a:avLst/>
          </a:prstGeom>
        </p:spPr>
        <p:txBody>
          <a:bodyPr>
            <a:noAutofit/>
          </a:bodyPr>
          <a:lstStyle>
            <a:lvl1pPr marL="4466" indent="-4466" defTabSz="643098">
              <a:defRPr sz="4360">
                <a:uFill>
                  <a:solidFill>
                    <a:srgbClr val="000000"/>
                  </a:solidFill>
                </a:uFill>
                <a:latin typeface="Times"/>
                <a:ea typeface="Times"/>
                <a:cs typeface="Times"/>
                <a:sym typeface="Times"/>
              </a:defRPr>
            </a:lvl1pPr>
          </a:lstStyle>
          <a:p>
            <a:r>
              <a:t>Title Text</a:t>
            </a:r>
          </a:p>
        </p:txBody>
      </p:sp>
      <p:sp>
        <p:nvSpPr>
          <p:cNvPr id="487" name="Shape 48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478973"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60328"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081877"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03426"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488" name="Shape 488"/>
          <p:cNvSpPr>
            <a:spLocks noGrp="1"/>
          </p:cNvSpPr>
          <p:nvPr>
            <p:ph type="sldNum" sz="quarter" idx="2"/>
          </p:nvPr>
        </p:nvSpPr>
        <p:spPr>
          <a:xfrm>
            <a:off x="9846675" y="6270092"/>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459493510"/>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4_Title &amp; Bullets copy">
    <p:spTree>
      <p:nvGrpSpPr>
        <p:cNvPr id="1" name=""/>
        <p:cNvGrpSpPr/>
        <p:nvPr/>
      </p:nvGrpSpPr>
      <p:grpSpPr>
        <a:xfrm>
          <a:off x="0" y="0"/>
          <a:ext cx="0" cy="0"/>
          <a:chOff x="0" y="0"/>
          <a:chExt cx="0" cy="0"/>
        </a:xfrm>
      </p:grpSpPr>
      <p:sp>
        <p:nvSpPr>
          <p:cNvPr id="495" name="Shape 495"/>
          <p:cNvSpPr>
            <a:spLocks noGrp="1"/>
          </p:cNvSpPr>
          <p:nvPr>
            <p:ph type="title"/>
          </p:nvPr>
        </p:nvSpPr>
        <p:spPr>
          <a:xfrm>
            <a:off x="916662" y="384066"/>
            <a:ext cx="10357089" cy="1598784"/>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96" name="Shape 49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7" name="Shape 497"/>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24659230"/>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5_Title &amp; Bullets copy">
    <p:spTree>
      <p:nvGrpSpPr>
        <p:cNvPr id="1" name=""/>
        <p:cNvGrpSpPr/>
        <p:nvPr/>
      </p:nvGrpSpPr>
      <p:grpSpPr>
        <a:xfrm>
          <a:off x="0" y="0"/>
          <a:ext cx="0" cy="0"/>
          <a:chOff x="0" y="0"/>
          <a:chExt cx="0" cy="0"/>
        </a:xfrm>
      </p:grpSpPr>
      <p:sp>
        <p:nvSpPr>
          <p:cNvPr id="504" name="Shape 504"/>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venir Next"/>
                <a:ea typeface="Avenir Next"/>
                <a:cs typeface="Avenir Next"/>
                <a:sym typeface="Avenir Next"/>
              </a:defRPr>
            </a:lvl1pPr>
          </a:lstStyle>
          <a:p>
            <a:r>
              <a:t>Title Text</a:t>
            </a:r>
          </a:p>
        </p:txBody>
      </p:sp>
      <p:sp>
        <p:nvSpPr>
          <p:cNvPr id="505" name="Shape 505"/>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venir Next"/>
                <a:ea typeface="Avenir Next"/>
                <a:cs typeface="Avenir Next"/>
                <a:sym typeface="Avenir Next"/>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venir Next"/>
                <a:ea typeface="Avenir Next"/>
                <a:cs typeface="Avenir Next"/>
                <a:sym typeface="Avenir Next"/>
              </a:defRPr>
            </a:lvl2pPr>
            <a:lvl3pPr marL="796056" marR="40650" indent="-160774" defTabSz="643098">
              <a:spcBef>
                <a:spcPts val="563"/>
              </a:spcBef>
              <a:buClr>
                <a:srgbClr val="000000"/>
              </a:buClr>
              <a:buSzPct val="100000"/>
              <a:buFont typeface="Arial"/>
              <a:defRPr sz="2391">
                <a:uFill>
                  <a:solidFill>
                    <a:srgbClr val="000000"/>
                  </a:solidFill>
                </a:uFill>
                <a:latin typeface="Avenir Next"/>
                <a:ea typeface="Avenir Next"/>
                <a:cs typeface="Avenir Next"/>
                <a:sym typeface="Avenir Next"/>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506" name="Shape 506"/>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5165652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3_Title &amp; Bullets copy 2">
    <p:spTree>
      <p:nvGrpSpPr>
        <p:cNvPr id="1" name=""/>
        <p:cNvGrpSpPr/>
        <p:nvPr/>
      </p:nvGrpSpPr>
      <p:grpSpPr>
        <a:xfrm>
          <a:off x="0" y="0"/>
          <a:ext cx="0" cy="0"/>
          <a:chOff x="0" y="0"/>
          <a:chExt cx="0" cy="0"/>
        </a:xfrm>
      </p:grpSpPr>
      <p:sp>
        <p:nvSpPr>
          <p:cNvPr id="513" name="Shape 51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514" name="Shape 51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5" name="Shape 51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322715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_Default - Title and Content copy 1">
    <p:spTree>
      <p:nvGrpSpPr>
        <p:cNvPr id="1" name=""/>
        <p:cNvGrpSpPr/>
        <p:nvPr/>
      </p:nvGrpSpPr>
      <p:grpSpPr>
        <a:xfrm>
          <a:off x="0" y="0"/>
          <a:ext cx="0" cy="0"/>
          <a:chOff x="0" y="0"/>
          <a:chExt cx="0" cy="0"/>
        </a:xfrm>
      </p:grpSpPr>
      <p:sp>
        <p:nvSpPr>
          <p:cNvPr id="522" name="Shape 52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110"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23" name="Shape 523"/>
          <p:cNvSpPr>
            <a:spLocks noGrp="1"/>
          </p:cNvSpPr>
          <p:nvPr>
            <p:ph type="body" idx="1"/>
          </p:nvPr>
        </p:nvSpPr>
        <p:spPr>
          <a:xfrm>
            <a:off x="359787" y="963835"/>
            <a:ext cx="11345975" cy="5895754"/>
          </a:xfrm>
          <a:prstGeom prst="rect">
            <a:avLst/>
          </a:prstGeom>
        </p:spPr>
        <p:txBody>
          <a:bodyPr lIns="54186" tIns="54186" rIns="54186" bIns="54186" anchor="t">
            <a:noAutofit/>
          </a:bodyPr>
          <a:lstStyle>
            <a:lvl1pPr marL="277866" indent="-277866"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1pPr>
            <a:lvl2pPr marL="512607"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2pPr>
            <a:lvl3pPr marL="782937"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3pPr>
            <a:lvl4pPr marL="1047545"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4pPr>
            <a:lvl5pPr marL="1315363"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4" name="Shape 524"/>
          <p:cNvSpPr>
            <a:spLocks noGrp="1"/>
          </p:cNvSpPr>
          <p:nvPr>
            <p:ph type="sldNum" sz="quarter" idx="2"/>
          </p:nvPr>
        </p:nvSpPr>
        <p:spPr>
          <a:xfrm>
            <a:off x="9596843" y="6527724"/>
            <a:ext cx="293383" cy="243306"/>
          </a:xfrm>
          <a:prstGeom prst="rect">
            <a:avLst/>
          </a:prstGeom>
        </p:spPr>
        <p:txBody>
          <a:bodyPr lIns="72248" tIns="72248" rIns="72248" bIns="72248"/>
          <a:lstStyle>
            <a:lvl1pPr defTabSz="584345">
              <a:defRPr sz="633">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66255443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4663105"/>
              </p:ext>
            </p:extLst>
          </p:nvPr>
        </p:nvGraphicFramePr>
        <p:xfrm>
          <a:off x="1622" y="1619"/>
          <a:ext cx="1587" cy="1587"/>
        </p:xfrm>
        <a:graphic>
          <a:graphicData uri="http://schemas.openxmlformats.org/presentationml/2006/ole">
            <mc:AlternateContent xmlns:mc="http://schemas.openxmlformats.org/markup-compatibility/2006">
              <mc:Choice xmlns:v="urn:schemas-microsoft-com:vml" Requires="v">
                <p:oleObj spid="_x0000_s4581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2" y="1619"/>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3"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2"/>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9001"/>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_Title &amp; Bullets copy 5">
    <p:spTree>
      <p:nvGrpSpPr>
        <p:cNvPr id="1" name=""/>
        <p:cNvGrpSpPr/>
        <p:nvPr/>
      </p:nvGrpSpPr>
      <p:grpSpPr>
        <a:xfrm>
          <a:off x="0" y="0"/>
          <a:ext cx="0" cy="0"/>
          <a:chOff x="0" y="0"/>
          <a:chExt cx="0" cy="0"/>
        </a:xfrm>
      </p:grpSpPr>
      <p:sp>
        <p:nvSpPr>
          <p:cNvPr id="531" name="Shape 531"/>
          <p:cNvSpPr>
            <a:spLocks noGrp="1"/>
          </p:cNvSpPr>
          <p:nvPr>
            <p:ph type="title"/>
          </p:nvPr>
        </p:nvSpPr>
        <p:spPr>
          <a:xfrm>
            <a:off x="916662" y="384065"/>
            <a:ext cx="10357090" cy="1598785"/>
          </a:xfrm>
          <a:prstGeom prst="rect">
            <a:avLst/>
          </a:prstGeom>
        </p:spPr>
        <p:txBody>
          <a:bodyPr>
            <a:noAutofit/>
          </a:bodyPr>
          <a:lstStyle>
            <a:lvl1pPr marL="57813" marR="57813" defTabSz="1295722">
              <a:defRPr sz="3938">
                <a:uFill>
                  <a:solidFill>
                    <a:srgbClr val="000000"/>
                  </a:solidFill>
                </a:uFill>
                <a:latin typeface="Arial"/>
                <a:ea typeface="Arial"/>
                <a:cs typeface="Arial"/>
                <a:sym typeface="Arial"/>
              </a:defRPr>
            </a:lvl1pPr>
          </a:lstStyle>
          <a:p>
            <a:r>
              <a:t>Title Text</a:t>
            </a:r>
          </a:p>
        </p:txBody>
      </p:sp>
      <p:sp>
        <p:nvSpPr>
          <p:cNvPr id="532" name="Shape 532"/>
          <p:cNvSpPr>
            <a:spLocks noGrp="1"/>
          </p:cNvSpPr>
          <p:nvPr>
            <p:ph type="body" idx="1"/>
          </p:nvPr>
        </p:nvSpPr>
        <p:spPr>
          <a:xfrm>
            <a:off x="916662" y="1982850"/>
            <a:ext cx="10357090" cy="4876738"/>
          </a:xfrm>
          <a:prstGeom prst="rect">
            <a:avLst/>
          </a:prstGeom>
        </p:spPr>
        <p:txBody>
          <a:bodyPr anchor="t">
            <a:noAutofit/>
          </a:bodyPr>
          <a:lstStyle>
            <a:lvl1pPr marL="246775" marR="57813" indent="-218193" defTabSz="1295722">
              <a:spcBef>
                <a:spcPts val="985"/>
              </a:spcBef>
              <a:buSzPct val="100000"/>
              <a:defRPr sz="2673">
                <a:uFill>
                  <a:solidFill>
                    <a:srgbClr val="000000"/>
                  </a:solidFill>
                </a:uFill>
                <a:latin typeface="Arial"/>
                <a:ea typeface="Arial"/>
                <a:cs typeface="Arial"/>
                <a:sym typeface="Arial"/>
              </a:defRPr>
            </a:lvl1pPr>
            <a:lvl2pPr marL="539934" marR="57813" indent="-189803" defTabSz="1295722">
              <a:spcBef>
                <a:spcPts val="844"/>
              </a:spcBef>
              <a:buSzPct val="100000"/>
              <a:buChar char="–"/>
              <a:defRPr sz="2391">
                <a:uFill>
                  <a:solidFill>
                    <a:srgbClr val="000000"/>
                  </a:solidFill>
                </a:uFill>
                <a:latin typeface="Arial"/>
                <a:ea typeface="Arial"/>
                <a:cs typeface="Arial"/>
                <a:sym typeface="Arial"/>
              </a:defRPr>
            </a:lvl2pPr>
            <a:lvl3pPr marL="821736" marR="57813" indent="-150056" defTabSz="1295722">
              <a:spcBef>
                <a:spcPts val="774"/>
              </a:spcBef>
              <a:buSzPct val="100000"/>
              <a:defRPr sz="1969">
                <a:uFill>
                  <a:solidFill>
                    <a:srgbClr val="000000"/>
                  </a:solidFill>
                </a:uFill>
                <a:latin typeface="Arial"/>
                <a:ea typeface="Arial"/>
                <a:cs typeface="Arial"/>
                <a:sym typeface="Arial"/>
              </a:defRPr>
            </a:lvl3pPr>
            <a:lvl4pPr marL="1140604" marR="57813" indent="-147377" defTabSz="1295722">
              <a:spcBef>
                <a:spcPts val="633"/>
              </a:spcBef>
              <a:buSzPct val="100000"/>
              <a:buChar char="–"/>
              <a:defRPr sz="1547">
                <a:uFill>
                  <a:solidFill>
                    <a:srgbClr val="000000"/>
                  </a:solidFill>
                </a:uFill>
                <a:latin typeface="Arial"/>
                <a:ea typeface="Arial"/>
                <a:cs typeface="Arial"/>
                <a:sym typeface="Arial"/>
              </a:defRPr>
            </a:lvl4pPr>
            <a:lvl5pPr marL="1462153" marR="57813" indent="-147377" defTabSz="1295722">
              <a:spcBef>
                <a:spcPts val="633"/>
              </a:spcBef>
              <a:buSzPct val="100000"/>
              <a:buChar char="»"/>
              <a:defRPr sz="1547">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 name="Shape 533"/>
          <p:cNvSpPr>
            <a:spLocks noGrp="1"/>
          </p:cNvSpPr>
          <p:nvPr>
            <p:ph type="sldNum" sz="quarter" idx="2"/>
          </p:nvPr>
        </p:nvSpPr>
        <p:spPr>
          <a:xfrm>
            <a:off x="9860035" y="6252229"/>
            <a:ext cx="333425" cy="254172"/>
          </a:xfrm>
          <a:prstGeom prst="rect">
            <a:avLst/>
          </a:prstGeom>
        </p:spPr>
        <p:txBody>
          <a:bodyPr/>
          <a:lstStyle>
            <a:lvl1pPr defTabSz="647861">
              <a:defRPr sz="98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5012949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6_Title &amp; Bullets copy">
    <p:spTree>
      <p:nvGrpSpPr>
        <p:cNvPr id="1" name=""/>
        <p:cNvGrpSpPr/>
        <p:nvPr/>
      </p:nvGrpSpPr>
      <p:grpSpPr>
        <a:xfrm>
          <a:off x="0" y="0"/>
          <a:ext cx="0" cy="0"/>
          <a:chOff x="0" y="0"/>
          <a:chExt cx="0" cy="0"/>
        </a:xfrm>
      </p:grpSpPr>
      <p:sp>
        <p:nvSpPr>
          <p:cNvPr id="540" name="Shape 540"/>
          <p:cNvSpPr>
            <a:spLocks noGrp="1"/>
          </p:cNvSpPr>
          <p:nvPr>
            <p:ph type="title"/>
          </p:nvPr>
        </p:nvSpPr>
        <p:spPr>
          <a:xfrm>
            <a:off x="914280" y="381088"/>
            <a:ext cx="10361853" cy="1600571"/>
          </a:xfrm>
          <a:prstGeom prst="rect">
            <a:avLst/>
          </a:prstGeom>
        </p:spPr>
        <p:txBody>
          <a:bodyPr lIns="72248" tIns="72248" rIns="72248" bIns="72248">
            <a:noAutofit/>
          </a:bodyPr>
          <a:lstStyle>
            <a:lvl1pPr marL="4466" marR="40650" indent="-4466" defTabSz="647861">
              <a:defRPr sz="4079">
                <a:uFill>
                  <a:solidFill>
                    <a:srgbClr val="000000"/>
                  </a:solidFill>
                </a:uFill>
                <a:latin typeface="Arial"/>
                <a:ea typeface="Arial"/>
                <a:cs typeface="Arial"/>
                <a:sym typeface="Arial"/>
              </a:defRPr>
            </a:lvl1pPr>
          </a:lstStyle>
          <a:p>
            <a:r>
              <a:t>Title Text</a:t>
            </a:r>
          </a:p>
        </p:txBody>
      </p:sp>
      <p:sp>
        <p:nvSpPr>
          <p:cNvPr id="541" name="Shape 541"/>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5538" marR="40650" indent="-337625" defTabSz="647861">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91996" marR="40650" indent="-278263" defTabSz="647861">
              <a:spcBef>
                <a:spcPts val="563"/>
              </a:spcBef>
              <a:buClr>
                <a:srgbClr val="000000"/>
              </a:buClr>
              <a:buSzPct val="100000"/>
              <a:buFont typeface="Arial"/>
              <a:buChar char="–"/>
              <a:defRPr>
                <a:uFill>
                  <a:solidFill>
                    <a:srgbClr val="000000"/>
                  </a:solidFill>
                </a:uFill>
                <a:latin typeface="Arial"/>
                <a:ea typeface="Arial"/>
                <a:cs typeface="Arial"/>
                <a:sym typeface="Arial"/>
              </a:defRPr>
            </a:lvl2pPr>
            <a:lvl3pPr marL="854519" marR="40650" indent="-219238" defTabSz="647861">
              <a:spcBef>
                <a:spcPts val="563"/>
              </a:spcBef>
              <a:buClr>
                <a:srgbClr val="000000"/>
              </a:buClr>
              <a:buSzPct val="100000"/>
              <a:buFont typeface="Arial"/>
              <a:defRPr sz="2110">
                <a:uFill>
                  <a:solidFill>
                    <a:srgbClr val="000000"/>
                  </a:solidFill>
                </a:uFill>
                <a:latin typeface="Arial"/>
                <a:ea typeface="Arial"/>
                <a:cs typeface="Arial"/>
                <a:sym typeface="Arial"/>
              </a:defRPr>
            </a:lvl3pPr>
            <a:lvl4pPr marL="1171196"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92745"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 name="Shape 542"/>
          <p:cNvSpPr>
            <a:spLocks noGrp="1"/>
          </p:cNvSpPr>
          <p:nvPr>
            <p:ph type="sldNum" sz="quarter" idx="2"/>
          </p:nvPr>
        </p:nvSpPr>
        <p:spPr>
          <a:xfrm>
            <a:off x="9826290" y="6249847"/>
            <a:ext cx="410403" cy="319031"/>
          </a:xfrm>
          <a:prstGeom prst="rect">
            <a:avLst/>
          </a:prstGeom>
        </p:spPr>
        <p:txBody>
          <a:bodyPr lIns="72248" tIns="72248" rIns="72248" bIns="72248"/>
          <a:lstStyle>
            <a:lvl1pPr defTabSz="406501">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366460222"/>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_Default - Title and Content">
    <p:spTree>
      <p:nvGrpSpPr>
        <p:cNvPr id="1" name=""/>
        <p:cNvGrpSpPr/>
        <p:nvPr/>
      </p:nvGrpSpPr>
      <p:grpSpPr>
        <a:xfrm>
          <a:off x="0" y="0"/>
          <a:ext cx="0" cy="0"/>
          <a:chOff x="0" y="0"/>
          <a:chExt cx="0" cy="0"/>
        </a:xfrm>
      </p:grpSpPr>
      <p:sp>
        <p:nvSpPr>
          <p:cNvPr id="549" name="Shape 549"/>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50" name="Shape 550"/>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503908"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74470"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10390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306664"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hape 551"/>
          <p:cNvSpPr>
            <a:spLocks noGrp="1"/>
          </p:cNvSpPr>
          <p:nvPr>
            <p:ph type="sldNum" sz="quarter" idx="2"/>
          </p:nvPr>
        </p:nvSpPr>
        <p:spPr>
          <a:xfrm>
            <a:off x="9583601"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385487503"/>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9_Title &amp; Bullets">
    <p:spTree>
      <p:nvGrpSpPr>
        <p:cNvPr id="1" name=""/>
        <p:cNvGrpSpPr/>
        <p:nvPr/>
      </p:nvGrpSpPr>
      <p:grpSpPr>
        <a:xfrm>
          <a:off x="0" y="0"/>
          <a:ext cx="0" cy="0"/>
          <a:chOff x="0" y="0"/>
          <a:chExt cx="0" cy="0"/>
        </a:xfrm>
      </p:grpSpPr>
      <p:sp>
        <p:nvSpPr>
          <p:cNvPr id="558" name="Shape 558"/>
          <p:cNvSpPr>
            <a:spLocks noGrp="1"/>
          </p:cNvSpPr>
          <p:nvPr>
            <p:ph type="title"/>
          </p:nvPr>
        </p:nvSpPr>
        <p:spPr>
          <a:xfrm>
            <a:off x="914280" y="381088"/>
            <a:ext cx="10361853" cy="1600571"/>
          </a:xfrm>
          <a:prstGeom prst="rect">
            <a:avLst/>
          </a:prstGeom>
        </p:spPr>
        <p:txBody>
          <a:bodyPr lIns="72248" tIns="72248" rIns="72248" bIns="72248">
            <a:noAutofit/>
          </a:bodyPr>
          <a:lstStyle>
            <a:lvl1pPr marL="39697" marR="40650" defTabSz="914628">
              <a:defRPr sz="4360">
                <a:uFill>
                  <a:solidFill>
                    <a:srgbClr val="000000"/>
                  </a:solidFill>
                </a:uFill>
                <a:latin typeface="Arial"/>
                <a:ea typeface="Arial"/>
                <a:cs typeface="Arial"/>
                <a:sym typeface="Arial"/>
              </a:defRPr>
            </a:lvl1pPr>
          </a:lstStyle>
          <a:p>
            <a:r>
              <a:t>Title Text</a:t>
            </a:r>
          </a:p>
        </p:txBody>
      </p:sp>
      <p:sp>
        <p:nvSpPr>
          <p:cNvPr id="559" name="Shape 559"/>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marR="40650" indent="-331597" defTabSz="914628">
              <a:spcBef>
                <a:spcPts val="633"/>
              </a:spcBef>
              <a:buClr>
                <a:srgbClr val="000000"/>
              </a:buClr>
              <a:buSzPct val="100000"/>
              <a:buFont typeface="Arial"/>
              <a:defRPr sz="3095">
                <a:uFill>
                  <a:solidFill>
                    <a:srgbClr val="000000"/>
                  </a:solidFill>
                </a:uFill>
                <a:latin typeface="Arial"/>
                <a:ea typeface="Arial"/>
                <a:cs typeface="Arial"/>
                <a:sym typeface="Arial"/>
              </a:defRPr>
            </a:lvl1pPr>
            <a:lvl2pPr marL="586476" marR="40650" indent="-272742" defTabSz="914628">
              <a:spcBef>
                <a:spcPts val="563"/>
              </a:spcBef>
              <a:buClr>
                <a:srgbClr val="000000"/>
              </a:buClr>
              <a:buSzPct val="100000"/>
              <a:buFont typeface="Arial"/>
              <a:buChar char="–"/>
              <a:defRPr sz="2673">
                <a:uFill>
                  <a:solidFill>
                    <a:srgbClr val="000000"/>
                  </a:solidFill>
                </a:uFill>
                <a:latin typeface="Arial"/>
                <a:ea typeface="Arial"/>
                <a:cs typeface="Arial"/>
                <a:sym typeface="Arial"/>
              </a:defRPr>
            </a:lvl2pPr>
            <a:lvl3pPr marL="863045" marR="40650" indent="-227764" defTabSz="91462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81915"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503463"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sldNum" sz="quarter" idx="2"/>
          </p:nvPr>
        </p:nvSpPr>
        <p:spPr>
          <a:xfrm>
            <a:off x="9812388" y="6249847"/>
            <a:ext cx="435089" cy="340704"/>
          </a:xfrm>
          <a:prstGeom prst="rect">
            <a:avLst/>
          </a:prstGeom>
        </p:spPr>
        <p:txBody>
          <a:bodyPr lIns="72248" tIns="72248" rIns="72248" bIns="72248"/>
          <a:lstStyle>
            <a:lvl1pPr defTabSz="45731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06243312"/>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mp; Bullets copy 15">
    <p:spTree>
      <p:nvGrpSpPr>
        <p:cNvPr id="1" name=""/>
        <p:cNvGrpSpPr/>
        <p:nvPr/>
      </p:nvGrpSpPr>
      <p:grpSpPr>
        <a:xfrm>
          <a:off x="0" y="0"/>
          <a:ext cx="0" cy="0"/>
          <a:chOff x="0" y="0"/>
          <a:chExt cx="0" cy="0"/>
        </a:xfrm>
      </p:grpSpPr>
      <p:sp>
        <p:nvSpPr>
          <p:cNvPr id="567" name="Shape 567"/>
          <p:cNvSpPr>
            <a:spLocks noGrp="1"/>
          </p:cNvSpPr>
          <p:nvPr>
            <p:ph type="title"/>
          </p:nvPr>
        </p:nvSpPr>
        <p:spPr>
          <a:xfrm>
            <a:off x="914280" y="0"/>
            <a:ext cx="10361853" cy="2362748"/>
          </a:xfrm>
          <a:prstGeom prst="rect">
            <a:avLst/>
          </a:prstGeom>
        </p:spPr>
        <p:txBody>
          <a:bodyPr lIns="72248" tIns="72248" rIns="72248" bIns="72248">
            <a:noAutofit/>
          </a:bodyPr>
          <a:lstStyle>
            <a:lvl1pPr marL="40650" marR="40650" defTabSz="914628">
              <a:defRPr sz="4079">
                <a:uFill>
                  <a:solidFill>
                    <a:srgbClr val="000000"/>
                  </a:solidFill>
                </a:uFill>
                <a:latin typeface="Arial"/>
                <a:ea typeface="Arial"/>
                <a:cs typeface="Arial"/>
                <a:sym typeface="Arial"/>
              </a:defRPr>
            </a:lvl1pPr>
          </a:lstStyle>
          <a:p>
            <a:r>
              <a:t>Title Text</a:t>
            </a:r>
          </a:p>
        </p:txBody>
      </p:sp>
      <p:sp>
        <p:nvSpPr>
          <p:cNvPr id="568" name="Shape 56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6208" marR="40650" indent="-337625" defTabSz="914628">
              <a:spcBef>
                <a:spcPts val="703"/>
              </a:spcBef>
              <a:buSzPct val="100000"/>
              <a:defRPr sz="2954">
                <a:uFill>
                  <a:solidFill>
                    <a:srgbClr val="000000"/>
                  </a:solidFill>
                </a:uFill>
                <a:latin typeface="Arial"/>
                <a:ea typeface="Arial"/>
                <a:cs typeface="Arial"/>
                <a:sym typeface="Arial"/>
              </a:defRPr>
            </a:lvl1pPr>
            <a:lvl2pPr marL="628394" marR="40650" indent="-278263" defTabSz="914628">
              <a:spcBef>
                <a:spcPts val="633"/>
              </a:spcBef>
              <a:buSzPct val="100000"/>
              <a:buChar char="–"/>
              <a:defRPr>
                <a:uFill>
                  <a:solidFill>
                    <a:srgbClr val="000000"/>
                  </a:solidFill>
                </a:uFill>
                <a:latin typeface="Arial"/>
                <a:ea typeface="Arial"/>
                <a:cs typeface="Arial"/>
                <a:sym typeface="Arial"/>
              </a:defRPr>
            </a:lvl2pPr>
            <a:lvl3pPr marL="890917" marR="40650" indent="-219238" defTabSz="914628">
              <a:spcBef>
                <a:spcPts val="492"/>
              </a:spcBef>
              <a:buSzPct val="100000"/>
              <a:defRPr sz="2110">
                <a:uFill>
                  <a:solidFill>
                    <a:srgbClr val="000000"/>
                  </a:solidFill>
                </a:uFill>
                <a:latin typeface="Arial"/>
                <a:ea typeface="Arial"/>
                <a:cs typeface="Arial"/>
                <a:sym typeface="Arial"/>
              </a:defRPr>
            </a:lvl3pPr>
            <a:lvl4pPr marL="1207594" marR="40650" indent="-214366" defTabSz="914628">
              <a:spcBef>
                <a:spcPts val="422"/>
              </a:spcBef>
              <a:buSzPct val="100000"/>
              <a:buChar char="–"/>
              <a:defRPr sz="1688">
                <a:uFill>
                  <a:solidFill>
                    <a:srgbClr val="000000"/>
                  </a:solidFill>
                </a:uFill>
                <a:latin typeface="Arial"/>
                <a:ea typeface="Arial"/>
                <a:cs typeface="Arial"/>
                <a:sym typeface="Arial"/>
              </a:defRPr>
            </a:lvl4pPr>
            <a:lvl5pPr marL="1529142" marR="40650" indent="-214366" defTabSz="914628">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sldNum" sz="quarter" idx="2"/>
          </p:nvPr>
        </p:nvSpPr>
        <p:spPr>
          <a:xfrm>
            <a:off x="9826688" y="6249847"/>
            <a:ext cx="410403" cy="319031"/>
          </a:xfrm>
          <a:prstGeom prst="rect">
            <a:avLst/>
          </a:prstGeom>
        </p:spPr>
        <p:txBody>
          <a:bodyPr lIns="72248" tIns="72248" rIns="72248" bIns="72248"/>
          <a:lstStyle>
            <a:lvl1pPr defTabSz="457314">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200540741"/>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76" name="Shape 576"/>
          <p:cNvSpPr>
            <a:spLocks noGrp="1"/>
          </p:cNvSpPr>
          <p:nvPr>
            <p:ph type="sldNum" sz="quarter" idx="2"/>
          </p:nvPr>
        </p:nvSpPr>
        <p:spPr>
          <a:xfrm>
            <a:off x="9819160" y="6249847"/>
            <a:ext cx="420498" cy="326113"/>
          </a:xfrm>
          <a:prstGeom prst="rect">
            <a:avLst/>
          </a:prstGeom>
        </p:spPr>
        <p:txBody>
          <a:bodyPr lIns="65023" tIns="65023" rIns="65023" bIns="65023"/>
          <a:lstStyle>
            <a:lvl1pPr defTabSz="643098">
              <a:defRPr>
                <a:latin typeface="Arial"/>
                <a:ea typeface="Arial"/>
                <a:cs typeface="Arial"/>
                <a:sym typeface="Arial"/>
              </a:defRPr>
            </a:lvl1pPr>
          </a:lstStyle>
          <a:p>
            <a:fld id="{86CB4B4D-7CA3-9044-876B-883B54F8677D}" type="slidenum">
              <a:t>‹nr.›</a:t>
            </a:fld>
            <a:endParaRPr/>
          </a:p>
        </p:txBody>
      </p:sp>
      <p:sp>
        <p:nvSpPr>
          <p:cNvPr id="577" name="Shape 577"/>
          <p:cNvSpPr>
            <a:spLocks noGrp="1"/>
          </p:cNvSpPr>
          <p:nvPr>
            <p:ph type="title"/>
          </p:nvPr>
        </p:nvSpPr>
        <p:spPr>
          <a:xfrm>
            <a:off x="914280" y="381088"/>
            <a:ext cx="10361853" cy="1600571"/>
          </a:xfrm>
          <a:prstGeom prst="rect">
            <a:avLst/>
          </a:prstGeom>
        </p:spPr>
        <p:txBody>
          <a:bodyPr lIns="72248" tIns="72248" rIns="72248" bIns="72248">
            <a:noAutofit/>
          </a:bodyPr>
          <a:lstStyle>
            <a:lvl1pPr indent="27912" defTabSz="643098">
              <a:defRPr sz="4360">
                <a:latin typeface="Arial"/>
                <a:ea typeface="Arial"/>
                <a:cs typeface="Arial"/>
                <a:sym typeface="Arial"/>
              </a:defRPr>
            </a:lvl1pPr>
          </a:lstStyle>
          <a:p>
            <a:r>
              <a:t>Title Text</a:t>
            </a:r>
          </a:p>
        </p:txBody>
      </p:sp>
      <p:sp>
        <p:nvSpPr>
          <p:cNvPr id="578" name="Shape 57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indent="-331597" defTabSz="643098">
              <a:spcBef>
                <a:spcPts val="492"/>
              </a:spcBef>
              <a:buSzPct val="100000"/>
              <a:buFont typeface="Arial"/>
              <a:buChar char="»"/>
              <a:defRPr sz="3095">
                <a:latin typeface="Arial"/>
                <a:ea typeface="Arial"/>
                <a:cs typeface="Arial"/>
                <a:sym typeface="Arial"/>
              </a:defRPr>
            </a:lvl1pPr>
            <a:lvl2pPr marL="629540" indent="-315806" defTabSz="643098">
              <a:spcBef>
                <a:spcPts val="492"/>
              </a:spcBef>
              <a:buSzPct val="100000"/>
              <a:buFont typeface="Arial"/>
              <a:buChar char="–"/>
              <a:defRPr sz="3095">
                <a:latin typeface="Arial"/>
                <a:ea typeface="Arial"/>
                <a:cs typeface="Arial"/>
                <a:sym typeface="Arial"/>
              </a:defRPr>
            </a:lvl2pPr>
            <a:lvl3pPr marL="930035" indent="-294753" defTabSz="643098">
              <a:spcBef>
                <a:spcPts val="492"/>
              </a:spcBef>
              <a:buSzPct val="100000"/>
              <a:buFont typeface="Arial"/>
              <a:defRPr sz="3095">
                <a:latin typeface="Arial"/>
                <a:ea typeface="Arial"/>
                <a:cs typeface="Arial"/>
                <a:sym typeface="Arial"/>
              </a:defRPr>
            </a:lvl3pPr>
            <a:lvl4pPr marL="1310534" indent="-353704" defTabSz="643098">
              <a:spcBef>
                <a:spcPts val="492"/>
              </a:spcBef>
              <a:buSzPct val="100000"/>
              <a:buFont typeface="Arial"/>
              <a:buChar char="–"/>
              <a:defRPr sz="3095">
                <a:latin typeface="Arial"/>
                <a:ea typeface="Arial"/>
                <a:cs typeface="Arial"/>
                <a:sym typeface="Arial"/>
              </a:defRPr>
            </a:lvl4pPr>
            <a:lvl5pPr marL="1632083" indent="-353704" defTabSz="643098">
              <a:spcBef>
                <a:spcPts val="492"/>
              </a:spcBef>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54059062"/>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7_Title &amp; Bullets copy">
    <p:spTree>
      <p:nvGrpSpPr>
        <p:cNvPr id="1" name=""/>
        <p:cNvGrpSpPr/>
        <p:nvPr/>
      </p:nvGrpSpPr>
      <p:grpSpPr>
        <a:xfrm>
          <a:off x="0" y="0"/>
          <a:ext cx="0" cy="0"/>
          <a:chOff x="0" y="0"/>
          <a:chExt cx="0" cy="0"/>
        </a:xfrm>
      </p:grpSpPr>
      <p:sp>
        <p:nvSpPr>
          <p:cNvPr id="585" name="Shape 585"/>
          <p:cNvSpPr>
            <a:spLocks noGrp="1"/>
          </p:cNvSpPr>
          <p:nvPr>
            <p:ph type="title"/>
          </p:nvPr>
        </p:nvSpPr>
        <p:spPr>
          <a:xfrm>
            <a:off x="916662" y="384065"/>
            <a:ext cx="10357090" cy="1598785"/>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586" name="Shape 586"/>
          <p:cNvSpPr>
            <a:spLocks noGrp="1"/>
          </p:cNvSpPr>
          <p:nvPr>
            <p:ph type="body" idx="1"/>
          </p:nvPr>
        </p:nvSpPr>
        <p:spPr>
          <a:xfrm>
            <a:off x="916662" y="1982850"/>
            <a:ext cx="10357090" cy="4876738"/>
          </a:xfrm>
          <a:prstGeom prst="rect">
            <a:avLst/>
          </a:prstGeom>
        </p:spPr>
        <p:txBody>
          <a:bodyPr anchor="t">
            <a:noAutofit/>
          </a:bodyPr>
          <a:lstStyle>
            <a:lvl1pPr marL="258781" marR="40650" indent="-230199" defTabSz="911055">
              <a:spcBef>
                <a:spcPts val="703"/>
              </a:spcBef>
              <a:buSzPct val="100000"/>
              <a:defRPr sz="2954">
                <a:uFill>
                  <a:solidFill>
                    <a:srgbClr val="000000"/>
                  </a:solidFill>
                </a:uFill>
                <a:latin typeface="Arial"/>
                <a:ea typeface="Arial"/>
                <a:cs typeface="Arial"/>
                <a:sym typeface="Arial"/>
              </a:defRPr>
            </a:lvl1pPr>
            <a:lvl2pPr marL="540521" marR="40650" indent="-190390" defTabSz="911055">
              <a:spcBef>
                <a:spcPts val="633"/>
              </a:spcBef>
              <a:buSzPct val="100000"/>
              <a:buChar char="–"/>
              <a:defRPr>
                <a:uFill>
                  <a:solidFill>
                    <a:srgbClr val="000000"/>
                  </a:solidFill>
                </a:uFill>
                <a:latin typeface="Arial"/>
                <a:ea typeface="Arial"/>
                <a:cs typeface="Arial"/>
                <a:sym typeface="Arial"/>
              </a:defRPr>
            </a:lvl2pPr>
            <a:lvl3pPr marL="813539" marR="40650" indent="-141859" defTabSz="911055">
              <a:spcBef>
                <a:spcPts val="492"/>
              </a:spcBef>
              <a:buSzPct val="100000"/>
              <a:defRPr sz="2110">
                <a:uFill>
                  <a:solidFill>
                    <a:srgbClr val="000000"/>
                  </a:solidFill>
                </a:uFill>
                <a:latin typeface="Arial"/>
                <a:ea typeface="Arial"/>
                <a:cs typeface="Arial"/>
                <a:sym typeface="Arial"/>
              </a:defRPr>
            </a:lvl3pPr>
            <a:lvl4pPr marL="1131034" marR="40650" indent="-137806" defTabSz="911055">
              <a:spcBef>
                <a:spcPts val="422"/>
              </a:spcBef>
              <a:buSzPct val="100000"/>
              <a:buChar char="–"/>
              <a:defRPr sz="1688">
                <a:uFill>
                  <a:solidFill>
                    <a:srgbClr val="000000"/>
                  </a:solidFill>
                </a:uFill>
                <a:latin typeface="Arial"/>
                <a:ea typeface="Arial"/>
                <a:cs typeface="Arial"/>
                <a:sym typeface="Arial"/>
              </a:defRPr>
            </a:lvl4pPr>
            <a:lvl5pPr marL="1452583" marR="40650" indent="-137806"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7" name="Shape 587"/>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08343370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594" name="Shape 594"/>
          <p:cNvSpPr>
            <a:spLocks noGrp="1"/>
          </p:cNvSpPr>
          <p:nvPr>
            <p:ph type="title"/>
          </p:nvPr>
        </p:nvSpPr>
        <p:spPr>
          <a:xfrm>
            <a:off x="914280" y="609741"/>
            <a:ext cx="10361853" cy="1143265"/>
          </a:xfrm>
          <a:prstGeom prst="rect">
            <a:avLst/>
          </a:prstGeom>
        </p:spPr>
        <p:txBody>
          <a:bodyPr lIns="65023" tIns="65023" rIns="65023" bIns="65023"/>
          <a:lstStyle>
            <a:lvl1pPr defTabSz="914628">
              <a:defRPr sz="4360">
                <a:latin typeface="Times"/>
                <a:ea typeface="Times"/>
                <a:cs typeface="Times"/>
                <a:sym typeface="Times"/>
              </a:defRPr>
            </a:lvl1pPr>
          </a:lstStyle>
          <a:p>
            <a:r>
              <a:t>Title Text</a:t>
            </a:r>
          </a:p>
        </p:txBody>
      </p:sp>
      <p:sp>
        <p:nvSpPr>
          <p:cNvPr id="595" name="Shape 595"/>
          <p:cNvSpPr>
            <a:spLocks noGrp="1"/>
          </p:cNvSpPr>
          <p:nvPr>
            <p:ph type="body" sz="half" idx="1"/>
          </p:nvPr>
        </p:nvSpPr>
        <p:spPr>
          <a:xfrm>
            <a:off x="914280" y="1981658"/>
            <a:ext cx="5084984" cy="4115754"/>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96" name="Shape 596"/>
          <p:cNvSpPr>
            <a:spLocks noGrp="1"/>
          </p:cNvSpPr>
          <p:nvPr>
            <p:ph type="body" sz="half" idx="13"/>
          </p:nvPr>
        </p:nvSpPr>
        <p:spPr>
          <a:xfrm>
            <a:off x="6191149" y="1981658"/>
            <a:ext cx="5084984" cy="4115754"/>
          </a:xfrm>
          <a:prstGeom prst="rect">
            <a:avLst/>
          </a:prstGeom>
        </p:spPr>
        <p:txBody>
          <a:bodyPr lIns="65023" tIns="65023" rIns="65023" bIns="65023" anchor="t"/>
          <a:lstStyle>
            <a:lvl1pPr marL="331597" indent="-331597" defTabSz="914628">
              <a:spcBef>
                <a:spcPts val="703"/>
              </a:spcBef>
              <a:buSzPct val="100000"/>
              <a:defRPr sz="4400">
                <a:latin typeface="Times"/>
                <a:cs typeface="Times"/>
                <a:sym typeface="Times"/>
              </a:defRPr>
            </a:lvl1pPr>
          </a:lstStyle>
          <a:p>
            <a:pPr marL="471487" indent="-471487" defTabSz="1300480">
              <a:spcBef>
                <a:spcPts val="1000"/>
              </a:spcBef>
              <a:buSzPct val="100000"/>
              <a:defRPr sz="4400">
                <a:latin typeface="Times"/>
                <a:ea typeface="Times"/>
                <a:cs typeface="Times"/>
                <a:sym typeface="Times"/>
              </a:defRPr>
            </a:pPr>
            <a:endParaRPr/>
          </a:p>
        </p:txBody>
      </p:sp>
      <p:sp>
        <p:nvSpPr>
          <p:cNvPr id="597" name="Shape 597"/>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132959393"/>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04" name="Shape 604"/>
          <p:cNvSpPr>
            <a:spLocks noGrp="1"/>
          </p:cNvSpPr>
          <p:nvPr>
            <p:ph type="body" idx="1"/>
          </p:nvPr>
        </p:nvSpPr>
        <p:spPr>
          <a:xfrm>
            <a:off x="914280" y="609741"/>
            <a:ext cx="10361853" cy="5487671"/>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746242666"/>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_Default - Title and Content">
    <p:spTree>
      <p:nvGrpSpPr>
        <p:cNvPr id="1" name=""/>
        <p:cNvGrpSpPr/>
        <p:nvPr/>
      </p:nvGrpSpPr>
      <p:grpSpPr>
        <a:xfrm>
          <a:off x="0" y="0"/>
          <a:ext cx="0" cy="0"/>
          <a:chOff x="0" y="0"/>
          <a:chExt cx="0" cy="0"/>
        </a:xfrm>
      </p:grpSpPr>
      <p:sp>
        <p:nvSpPr>
          <p:cNvPr id="612" name="Shape 61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613" name="Shape 613"/>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hape 614"/>
          <p:cNvSpPr>
            <a:spLocks noGrp="1"/>
          </p:cNvSpPr>
          <p:nvPr>
            <p:ph type="sldNum" sz="quarter" idx="2"/>
          </p:nvPr>
        </p:nvSpPr>
        <p:spPr>
          <a:xfrm>
            <a:off x="9581486"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2047665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144776270"/>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_Title &amp; Bullets copy 7">
    <p:spTree>
      <p:nvGrpSpPr>
        <p:cNvPr id="1" name=""/>
        <p:cNvGrpSpPr/>
        <p:nvPr/>
      </p:nvGrpSpPr>
      <p:grpSpPr>
        <a:xfrm>
          <a:off x="0" y="0"/>
          <a:ext cx="0" cy="0"/>
          <a:chOff x="0" y="0"/>
          <a:chExt cx="0" cy="0"/>
        </a:xfrm>
      </p:grpSpPr>
      <p:sp>
        <p:nvSpPr>
          <p:cNvPr id="621" name="Shape 621"/>
          <p:cNvSpPr>
            <a:spLocks noGrp="1"/>
          </p:cNvSpPr>
          <p:nvPr>
            <p:ph type="title"/>
          </p:nvPr>
        </p:nvSpPr>
        <p:spPr>
          <a:xfrm>
            <a:off x="916662" y="384066"/>
            <a:ext cx="10357089" cy="1598784"/>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622" name="Shape 62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Shape 623"/>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642934274"/>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6_Default - Titel og indholdsobjekt">
    <p:spTree>
      <p:nvGrpSpPr>
        <p:cNvPr id="1" name=""/>
        <p:cNvGrpSpPr/>
        <p:nvPr/>
      </p:nvGrpSpPr>
      <p:grpSpPr>
        <a:xfrm>
          <a:off x="0" y="0"/>
          <a:ext cx="0" cy="0"/>
          <a:chOff x="0" y="0"/>
          <a:chExt cx="0" cy="0"/>
        </a:xfrm>
      </p:grpSpPr>
      <p:sp>
        <p:nvSpPr>
          <p:cNvPr id="630" name="Shape 630"/>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31" name="Shape 631"/>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2954">
                <a:uFill>
                  <a:solidFill>
                    <a:srgbClr val="000000"/>
                  </a:solidFill>
                </a:uFill>
                <a:latin typeface="Times"/>
                <a:ea typeface="Times"/>
                <a:cs typeface="Times"/>
                <a:sym typeface="Times"/>
              </a:defRPr>
            </a:lvl1pPr>
            <a:lvl2pPr marL="407518" indent="-200968" defTabSz="643098">
              <a:spcBef>
                <a:spcPts val="703"/>
              </a:spcBef>
              <a:buClr>
                <a:srgbClr val="000000"/>
              </a:buClr>
              <a:buSzPct val="100000"/>
              <a:buFont typeface="Times"/>
              <a:buChar char="–"/>
              <a:defRPr>
                <a:uFill>
                  <a:solidFill>
                    <a:srgbClr val="000000"/>
                  </a:solidFill>
                </a:uFill>
                <a:latin typeface="Times"/>
                <a:ea typeface="Times"/>
                <a:cs typeface="Times"/>
                <a:sym typeface="Times"/>
              </a:defRPr>
            </a:lvl2pPr>
            <a:lvl3pPr marL="688873" indent="-160774" defTabSz="643098">
              <a:spcBef>
                <a:spcPts val="633"/>
              </a:spcBef>
              <a:buClr>
                <a:srgbClr val="000000"/>
              </a:buClr>
              <a:buSzPct val="100000"/>
              <a:buFont typeface="Times"/>
              <a:defRPr sz="2110">
                <a:uFill>
                  <a:solidFill>
                    <a:srgbClr val="000000"/>
                  </a:solidFill>
                </a:uFill>
                <a:latin typeface="Times"/>
                <a:ea typeface="Times"/>
                <a:cs typeface="Times"/>
                <a:sym typeface="Times"/>
              </a:defRPr>
            </a:lvl3pPr>
            <a:lvl4pPr marL="1010422"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4pPr>
            <a:lvl5pPr marL="1331971"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32" name="Shape 632"/>
          <p:cNvSpPr>
            <a:spLocks noGrp="1"/>
          </p:cNvSpPr>
          <p:nvPr>
            <p:ph type="sldNum" sz="quarter" idx="2"/>
          </p:nvPr>
        </p:nvSpPr>
        <p:spPr>
          <a:xfrm>
            <a:off x="9858580" y="6270092"/>
            <a:ext cx="355867" cy="275717"/>
          </a:xfrm>
          <a:prstGeom prst="rect">
            <a:avLst/>
          </a:prstGeom>
        </p:spPr>
        <p:txBody>
          <a:bodyPr/>
          <a:lstStyle>
            <a:lvl1pPr>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49636409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Default - Titel og indholdsobjekt copy">
    <p:spTree>
      <p:nvGrpSpPr>
        <p:cNvPr id="1" name=""/>
        <p:cNvGrpSpPr/>
        <p:nvPr/>
      </p:nvGrpSpPr>
      <p:grpSpPr>
        <a:xfrm>
          <a:off x="0" y="0"/>
          <a:ext cx="0" cy="0"/>
          <a:chOff x="0" y="0"/>
          <a:chExt cx="0" cy="0"/>
        </a:xfrm>
      </p:grpSpPr>
      <p:sp>
        <p:nvSpPr>
          <p:cNvPr id="639" name="Shape 639"/>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40" name="Shape 640"/>
          <p:cNvSpPr>
            <a:spLocks noGrp="1"/>
          </p:cNvSpPr>
          <p:nvPr>
            <p:ph type="body" idx="1"/>
          </p:nvPr>
        </p:nvSpPr>
        <p:spPr>
          <a:xfrm>
            <a:off x="916662" y="1982850"/>
            <a:ext cx="10357089" cy="4876738"/>
          </a:xfrm>
          <a:prstGeom prst="rect">
            <a:avLst/>
          </a:prstGeom>
        </p:spPr>
        <p:txBody>
          <a:bodyPr anchor="t">
            <a:noAutofit/>
          </a:bodyPr>
          <a:lstStyle>
            <a:lvl1pPr marL="269074" indent="-241162" defTabSz="643098">
              <a:spcBef>
                <a:spcPts val="774"/>
              </a:spcBef>
              <a:buClr>
                <a:srgbClr val="000000"/>
              </a:buClr>
              <a:buSzPct val="100000"/>
              <a:defRPr sz="2954">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a:uFill>
                  <a:solidFill>
                    <a:srgbClr val="000000"/>
                  </a:solidFill>
                </a:uFill>
                <a:latin typeface="Times"/>
                <a:ea typeface="Times"/>
                <a:cs typeface="Times"/>
                <a:sym typeface="Times"/>
              </a:defRPr>
            </a:lvl2pPr>
            <a:lvl3pPr marL="724601" indent="-160774" defTabSz="643098">
              <a:spcBef>
                <a:spcPts val="633"/>
              </a:spcBef>
              <a:buClr>
                <a:srgbClr val="000000"/>
              </a:buClr>
              <a:buSzPct val="100000"/>
              <a:defRPr sz="2110">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41" name="Shape 641"/>
          <p:cNvSpPr>
            <a:spLocks noGrp="1"/>
          </p:cNvSpPr>
          <p:nvPr>
            <p:ph type="sldNum" sz="quarter" idx="2"/>
          </p:nvPr>
        </p:nvSpPr>
        <p:spPr>
          <a:xfrm>
            <a:off x="9870486" y="6270092"/>
            <a:ext cx="330219" cy="250068"/>
          </a:xfrm>
          <a:prstGeom prst="rect">
            <a:avLst/>
          </a:prstGeom>
        </p:spPr>
        <p:txBody>
          <a:bodyPr lIns="38100" tIns="38100" rIns="38100" bIns="38100"/>
          <a:lstStyle>
            <a:lvl1pPr defTabSz="643098">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759728192"/>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648" name="Shape 648"/>
          <p:cNvSpPr>
            <a:spLocks noGrp="1"/>
          </p:cNvSpPr>
          <p:nvPr>
            <p:ph type="sldNum" sz="quarter" idx="2"/>
          </p:nvPr>
        </p:nvSpPr>
        <p:spPr>
          <a:xfrm>
            <a:off x="11193227" y="5542452"/>
            <a:ext cx="387667" cy="293281"/>
          </a:xfrm>
          <a:prstGeom prst="rect">
            <a:avLst/>
          </a:prstGeom>
        </p:spPr>
        <p:txBody>
          <a:bodyPr lIns="48766" tIns="48766" rIns="48766" bIns="48766"/>
          <a:lstStyle>
            <a:lvl1pPr algn="r" defTabSz="914628">
              <a:defRPr>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5116986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55" name="Shape 655"/>
          <p:cNvSpPr>
            <a:spLocks noGrp="1"/>
          </p:cNvSpPr>
          <p:nvPr>
            <p:ph type="title"/>
          </p:nvPr>
        </p:nvSpPr>
        <p:spPr>
          <a:xfrm>
            <a:off x="1523801" y="1699415"/>
            <a:ext cx="9142812" cy="1791116"/>
          </a:xfrm>
          <a:prstGeom prst="rect">
            <a:avLst/>
          </a:prstGeom>
        </p:spPr>
        <p:txBody>
          <a:bodyPr lIns="48766" tIns="48766" rIns="48766" bIns="48766" anchor="b"/>
          <a:lstStyle>
            <a:lvl1pPr defTabSz="914628">
              <a:lnSpc>
                <a:spcPct val="90000"/>
              </a:lnSpc>
              <a:defRPr sz="5908">
                <a:latin typeface="Calibri Light"/>
                <a:ea typeface="Calibri Light"/>
                <a:cs typeface="Calibri Light"/>
                <a:sym typeface="Calibri Light"/>
              </a:defRPr>
            </a:lvl1pPr>
          </a:lstStyle>
          <a:p>
            <a:r>
              <a:t>Title Text</a:t>
            </a:r>
          </a:p>
        </p:txBody>
      </p:sp>
      <p:sp>
        <p:nvSpPr>
          <p:cNvPr id="656" name="Shape 656"/>
          <p:cNvSpPr>
            <a:spLocks noGrp="1"/>
          </p:cNvSpPr>
          <p:nvPr>
            <p:ph type="body" sz="quarter" idx="1"/>
          </p:nvPr>
        </p:nvSpPr>
        <p:spPr>
          <a:xfrm>
            <a:off x="1523801" y="3559602"/>
            <a:ext cx="9142812" cy="1242111"/>
          </a:xfrm>
          <a:prstGeom prst="rect">
            <a:avLst/>
          </a:prstGeom>
        </p:spPr>
        <p:txBody>
          <a:bodyPr lIns="48766" tIns="48766" rIns="48766" bIns="48766" anchor="t"/>
          <a:lstStyle>
            <a:lvl1pPr marL="0" indent="0" algn="ctr" defTabSz="914628">
              <a:lnSpc>
                <a:spcPct val="90000"/>
              </a:lnSpc>
              <a:spcBef>
                <a:spcPts val="985"/>
              </a:spcBef>
              <a:buSzTx/>
              <a:buNone/>
              <a:defRPr sz="2391">
                <a:latin typeface="Calibri"/>
                <a:ea typeface="Calibri"/>
                <a:cs typeface="Calibri"/>
                <a:sym typeface="Calibri"/>
              </a:defRPr>
            </a:lvl1pPr>
            <a:lvl2pPr marL="0" indent="0" algn="ctr" defTabSz="914628">
              <a:lnSpc>
                <a:spcPct val="90000"/>
              </a:lnSpc>
              <a:spcBef>
                <a:spcPts val="985"/>
              </a:spcBef>
              <a:buSzTx/>
              <a:buNone/>
              <a:defRPr sz="2391">
                <a:latin typeface="Calibri"/>
                <a:ea typeface="Calibri"/>
                <a:cs typeface="Calibri"/>
                <a:sym typeface="Calibri"/>
              </a:defRPr>
            </a:lvl2pPr>
            <a:lvl3pPr marL="0" indent="0" algn="ctr" defTabSz="914628">
              <a:lnSpc>
                <a:spcPct val="90000"/>
              </a:lnSpc>
              <a:spcBef>
                <a:spcPts val="985"/>
              </a:spcBef>
              <a:buSzTx/>
              <a:buNone/>
              <a:defRPr sz="2391">
                <a:latin typeface="Calibri"/>
                <a:ea typeface="Calibri"/>
                <a:cs typeface="Calibri"/>
                <a:sym typeface="Calibri"/>
              </a:defRPr>
            </a:lvl3pPr>
            <a:lvl4pPr marL="0" indent="0" algn="ctr" defTabSz="914628">
              <a:lnSpc>
                <a:spcPct val="90000"/>
              </a:lnSpc>
              <a:spcBef>
                <a:spcPts val="985"/>
              </a:spcBef>
              <a:buSzTx/>
              <a:buNone/>
              <a:defRPr sz="2391">
                <a:latin typeface="Calibri"/>
                <a:ea typeface="Calibri"/>
                <a:cs typeface="Calibri"/>
                <a:sym typeface="Calibri"/>
              </a:defRPr>
            </a:lvl4pPr>
            <a:lvl5pPr marL="0" indent="0" algn="ctr" defTabSz="914628">
              <a:lnSpc>
                <a:spcPct val="90000"/>
              </a:lnSpc>
              <a:spcBef>
                <a:spcPts val="985"/>
              </a:spcBef>
              <a:buSzTx/>
              <a:buNone/>
              <a:defRPr sz="239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7" name="Shape 657"/>
          <p:cNvSpPr>
            <a:spLocks noGrp="1"/>
          </p:cNvSpPr>
          <p:nvPr>
            <p:ph type="sldNum" sz="quarter" idx="2"/>
          </p:nvPr>
        </p:nvSpPr>
        <p:spPr>
          <a:xfrm>
            <a:off x="10995757" y="5626965"/>
            <a:ext cx="356568" cy="271609"/>
          </a:xfrm>
          <a:prstGeom prst="rect">
            <a:avLst/>
          </a:prstGeom>
        </p:spPr>
        <p:txBody>
          <a:bodyPr lIns="48766" tIns="48766" rIns="48766" bIns="48766" anchor="ctr"/>
          <a:lstStyle>
            <a:lvl1pPr algn="r" defTabSz="914628">
              <a:defRPr sz="1125">
                <a:solidFill>
                  <a:srgbClr val="888888"/>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6079627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86213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da-DK" sz="5500" b="1" kern="1200" noProof="0" dirty="0" smtClean="0">
                <a:solidFill>
                  <a:schemeClr val="bg1"/>
                </a:solidFill>
                <a:latin typeface="+mj-lt"/>
              </a:rPr>
              <a:t>Break</a:t>
            </a:r>
          </a:p>
        </p:txBody>
      </p:sp>
    </p:spTree>
    <p:extLst>
      <p:ext uri="{BB962C8B-B14F-4D97-AF65-F5344CB8AC3E}">
        <p14:creationId xmlns:p14="http://schemas.microsoft.com/office/powerpoint/2010/main" val="27277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 y="1240"/>
            <a:ext cx="12192621" cy="685834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rgbClr val="1E4148"/>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0"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1001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0" y="1548025"/>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6" y="3302547"/>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3236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chemeClr val="bg1"/>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0"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49459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0" y="1796181"/>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792"/>
            <a:r>
              <a:rPr lang="da-DK" sz="5500" b="1" dirty="0" smtClean="0">
                <a:solidFill>
                  <a:prstClr val="white"/>
                </a:solidFill>
              </a:rPr>
              <a:t>Break</a:t>
            </a:r>
          </a:p>
        </p:txBody>
      </p:sp>
    </p:spTree>
    <p:extLst>
      <p:ext uri="{BB962C8B-B14F-4D97-AF65-F5344CB8AC3E}">
        <p14:creationId xmlns:p14="http://schemas.microsoft.com/office/powerpoint/2010/main" val="324782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9139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0" y="1547813"/>
            <a:ext cx="5138738" cy="468312"/>
          </a:xfrm>
        </p:spPr>
        <p:txBody>
          <a:bodyPr/>
          <a:lstStyle>
            <a:lvl1pPr marL="0" indent="0">
              <a:lnSpc>
                <a:spcPct val="100000"/>
              </a:lnSpc>
              <a:buFont typeface="Times New Roman" panose="02020603050405020304" pitchFamily="18" charset="0"/>
              <a:buChar char="​"/>
              <a:defRPr sz="1600" b="1"/>
            </a:lvl1pPr>
            <a:lvl2pPr marL="201100" indent="-20111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6"/>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5702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20" rIns="91215" bIns="45620" rtlCol="0" anchor="ctr"/>
          <a:lstStyle/>
          <a:p>
            <a:pPr algn="ctr" defTabSz="1085792"/>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8"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0"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73793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792" eaLnBrk="1" hangingPunct="1">
                <a:spcAft>
                  <a:spcPts val="600"/>
                </a:spcAft>
                <a:defRPr/>
              </a:pPr>
              <a:r>
                <a:rPr lang="da-DK" sz="900" b="1" noProof="1" smtClean="0">
                  <a:solidFill>
                    <a:srgbClr val="1E4148"/>
                  </a:solidFill>
                  <a:latin typeface="Ubuntu"/>
                </a:rPr>
                <a:t>Indsæt billede</a:t>
              </a:r>
            </a:p>
            <a:p>
              <a:pPr algn="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792" eaLnBrk="1" hangingPunct="1">
                <a:spcBef>
                  <a:spcPts val="0"/>
                </a:spcBef>
                <a:spcAft>
                  <a:spcPts val="240"/>
                </a:spcAft>
                <a:defRPr/>
              </a:pPr>
              <a:r>
                <a:rPr lang="da-DK" sz="900" noProof="1" smtClean="0">
                  <a:solidFill>
                    <a:srgbClr val="1E4148"/>
                  </a:solidFill>
                  <a:latin typeface="Ubuntu"/>
                </a:rPr>
                <a:t>af pladsholderen</a:t>
              </a:r>
            </a:p>
            <a:p>
              <a:pPr algn="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792" eaLnBrk="1" hangingPunct="1">
                <a:spcBef>
                  <a:spcPts val="0"/>
                </a:spcBef>
                <a:spcAft>
                  <a:spcPts val="240"/>
                </a:spcAft>
                <a:defRPr/>
              </a:pPr>
              <a:r>
                <a:rPr lang="da-DK" sz="900" noProof="1" smtClean="0">
                  <a:solidFill>
                    <a:srgbClr val="1E4148"/>
                  </a:solidFill>
                  <a:latin typeface="Ubuntu"/>
                </a:rPr>
                <a:t>billedets fokus/størrelse</a:t>
              </a: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79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7325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0" y="1628799"/>
            <a:ext cx="5134443" cy="4132263"/>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3"/>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7593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0" y="3778379"/>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3"/>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36670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5248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3"/>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608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3"/>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660699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3"/>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93846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6210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9326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2"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28884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0"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6"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20178153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3627290"/>
              </p:ext>
            </p:extLst>
          </p:nvPr>
        </p:nvGraphicFramePr>
        <p:xfrm>
          <a:off x="1620" y="1617"/>
          <a:ext cx="1587" cy="1587"/>
        </p:xfrm>
        <a:graphic>
          <a:graphicData uri="http://schemas.openxmlformats.org/presentationml/2006/ole">
            <mc:AlternateContent xmlns:mc="http://schemas.openxmlformats.org/markup-compatibility/2006">
              <mc:Choice xmlns:v="urn:schemas-microsoft-com:vml" Requires="v">
                <p:oleObj spid="_x0000_s4883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0" y="1617"/>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1"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0"/>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1353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5946433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0500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5"/>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97158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 y="1240"/>
            <a:ext cx="12192621" cy="6858348"/>
          </a:xfrm>
          <a:prstGeom prst="rect">
            <a:avLst/>
          </a:prstGeom>
        </p:spPr>
      </p:pic>
      <p:sp>
        <p:nvSpPr>
          <p:cNvPr id="2" name="Titel 1"/>
          <p:cNvSpPr>
            <a:spLocks noGrp="1"/>
          </p:cNvSpPr>
          <p:nvPr userDrawn="1">
            <p:ph type="ctrTitle"/>
          </p:nvPr>
        </p:nvSpPr>
        <p:spPr>
          <a:xfrm>
            <a:off x="796954"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4" y="3629240"/>
            <a:ext cx="10590213" cy="360040"/>
          </a:xfrm>
        </p:spPr>
        <p:txBody>
          <a:bodyPr anchor="b" anchorCtr="0"/>
          <a:lstStyle>
            <a:lvl1pPr marL="0" indent="0" algn="ctr">
              <a:buNone/>
              <a:defRPr sz="1800" b="1">
                <a:solidFill>
                  <a:srgbClr val="1E4148"/>
                </a:solidFill>
              </a:defRPr>
            </a:lvl1pPr>
            <a:lvl2pPr marL="542656" indent="0" algn="ctr">
              <a:buNone/>
              <a:defRPr>
                <a:solidFill>
                  <a:schemeClr val="tx1">
                    <a:tint val="75000"/>
                  </a:schemeClr>
                </a:solidFill>
              </a:defRPr>
            </a:lvl2pPr>
            <a:lvl3pPr marL="1085360" indent="0" algn="ctr">
              <a:buNone/>
              <a:defRPr>
                <a:solidFill>
                  <a:schemeClr val="tx1">
                    <a:tint val="75000"/>
                  </a:schemeClr>
                </a:solidFill>
              </a:defRPr>
            </a:lvl3pPr>
            <a:lvl4pPr marL="1628024" indent="0" algn="ctr">
              <a:buNone/>
              <a:defRPr>
                <a:solidFill>
                  <a:schemeClr val="tx1">
                    <a:tint val="75000"/>
                  </a:schemeClr>
                </a:solidFill>
              </a:defRPr>
            </a:lvl4pPr>
            <a:lvl5pPr marL="2170698" indent="0" algn="ctr">
              <a:buNone/>
              <a:defRPr>
                <a:solidFill>
                  <a:schemeClr val="tx1">
                    <a:tint val="75000"/>
                  </a:schemeClr>
                </a:solidFill>
              </a:defRPr>
            </a:lvl5pPr>
            <a:lvl6pPr marL="2713374" indent="0" algn="ctr">
              <a:buNone/>
              <a:defRPr>
                <a:solidFill>
                  <a:schemeClr val="tx1">
                    <a:tint val="75000"/>
                  </a:schemeClr>
                </a:solidFill>
              </a:defRPr>
            </a:lvl6pPr>
            <a:lvl7pPr marL="3256045" indent="0" algn="ctr">
              <a:buNone/>
              <a:defRPr>
                <a:solidFill>
                  <a:schemeClr val="tx1">
                    <a:tint val="75000"/>
                  </a:schemeClr>
                </a:solidFill>
              </a:defRPr>
            </a:lvl7pPr>
            <a:lvl8pPr marL="3798721" indent="0" algn="ctr">
              <a:buNone/>
              <a:defRPr>
                <a:solidFill>
                  <a:schemeClr val="tx1">
                    <a:tint val="75000"/>
                  </a:schemeClr>
                </a:solidFill>
              </a:defRPr>
            </a:lvl8pPr>
            <a:lvl9pPr marL="4341394"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4"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9"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5360">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5360">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714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6" name="Undertitel 2"/>
          <p:cNvSpPr>
            <a:spLocks noGrp="1"/>
          </p:cNvSpPr>
          <p:nvPr>
            <p:ph type="subTitle" idx="13"/>
          </p:nvPr>
        </p:nvSpPr>
        <p:spPr>
          <a:xfrm>
            <a:off x="801718" y="859674"/>
            <a:ext cx="10585450" cy="307848"/>
          </a:xfrm>
        </p:spPr>
        <p:txBody>
          <a:bodyPr/>
          <a:lstStyle>
            <a:lvl1pPr marL="0" indent="0" algn="l">
              <a:buNone/>
              <a:defRPr sz="2000" b="1">
                <a:solidFill>
                  <a:srgbClr val="00A6AA"/>
                </a:solidFill>
              </a:defRPr>
            </a:lvl1pPr>
            <a:lvl2pPr marL="542601" indent="0" algn="ctr">
              <a:buNone/>
              <a:defRPr>
                <a:solidFill>
                  <a:schemeClr val="tx1">
                    <a:tint val="75000"/>
                  </a:schemeClr>
                </a:solidFill>
              </a:defRPr>
            </a:lvl2pPr>
            <a:lvl3pPr marL="1085252" indent="0" algn="ctr">
              <a:buNone/>
              <a:defRPr>
                <a:solidFill>
                  <a:schemeClr val="tx1">
                    <a:tint val="75000"/>
                  </a:schemeClr>
                </a:solidFill>
              </a:defRPr>
            </a:lvl3pPr>
            <a:lvl4pPr marL="1627861" indent="0" algn="ctr">
              <a:buNone/>
              <a:defRPr>
                <a:solidFill>
                  <a:schemeClr val="tx1">
                    <a:tint val="75000"/>
                  </a:schemeClr>
                </a:solidFill>
              </a:defRPr>
            </a:lvl4pPr>
            <a:lvl5pPr marL="2170481" indent="0" algn="ctr">
              <a:buNone/>
              <a:defRPr>
                <a:solidFill>
                  <a:schemeClr val="tx1">
                    <a:tint val="75000"/>
                  </a:schemeClr>
                </a:solidFill>
              </a:defRPr>
            </a:lvl5pPr>
            <a:lvl6pPr marL="2713102" indent="0" algn="ctr">
              <a:buNone/>
              <a:defRPr>
                <a:solidFill>
                  <a:schemeClr val="tx1">
                    <a:tint val="75000"/>
                  </a:schemeClr>
                </a:solidFill>
              </a:defRPr>
            </a:lvl6pPr>
            <a:lvl7pPr marL="3255720" indent="0" algn="ctr">
              <a:buNone/>
              <a:defRPr>
                <a:solidFill>
                  <a:schemeClr val="tx1">
                    <a:tint val="75000"/>
                  </a:schemeClr>
                </a:solidFill>
              </a:defRPr>
            </a:lvl7pPr>
            <a:lvl8pPr marL="3798341" indent="0" algn="ctr">
              <a:buNone/>
              <a:defRPr>
                <a:solidFill>
                  <a:schemeClr val="tx1">
                    <a:tint val="75000"/>
                  </a:schemeClr>
                </a:solidFill>
              </a:defRPr>
            </a:lvl8pPr>
            <a:lvl9pPr marL="434096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8" name="Picture Placeholder 3"/>
          <p:cNvSpPr>
            <a:spLocks noGrp="1"/>
          </p:cNvSpPr>
          <p:nvPr>
            <p:ph type="pic" sz="quarter" idx="14" hasCustomPrompt="1"/>
          </p:nvPr>
        </p:nvSpPr>
        <p:spPr>
          <a:xfrm>
            <a:off x="-7200" y="3358444"/>
            <a:ext cx="12196800" cy="1019510"/>
          </a:xfrm>
        </p:spPr>
        <p:txBody>
          <a:bodyPr tIns="717840" anchor="ctr" anchorCtr="0"/>
          <a:lstStyle>
            <a:lvl1pPr marL="0" indent="0" algn="ctr">
              <a:buNone/>
              <a:defRPr/>
            </a:lvl1pPr>
          </a:lstStyle>
          <a:p>
            <a:r>
              <a:rPr lang="da-DK" noProof="0" dirty="0" smtClean="0"/>
              <a:t>Indsæt billede</a:t>
            </a:r>
            <a:endParaRPr lang="da-DK" noProof="0" dirty="0"/>
          </a:p>
        </p:txBody>
      </p:sp>
      <p:sp>
        <p:nvSpPr>
          <p:cNvPr id="3" name="Pladsholder til dato 2"/>
          <p:cNvSpPr>
            <a:spLocks noGrp="1"/>
          </p:cNvSpPr>
          <p:nvPr>
            <p:ph type="dt" sz="half" idx="10"/>
          </p:nvPr>
        </p:nvSpPr>
        <p:spPr>
          <a:xfrm>
            <a:off x="801687" y="6279196"/>
            <a:ext cx="1513099" cy="365210"/>
          </a:xfrm>
          <a:prstGeom prst="rect">
            <a:avLst/>
          </a:prstGeom>
        </p:spPr>
        <p:txBody>
          <a:bodyPr lIns="91170" tIns="45600" rIns="91170" bIns="45600"/>
          <a:lstStyle/>
          <a:p>
            <a:endParaRPr lang="da-DK" dirty="0">
              <a:solidFill>
                <a:prstClr val="white">
                  <a:lumMod val="75000"/>
                </a:prstClr>
              </a:solidFill>
            </a:endParaRPr>
          </a:p>
        </p:txBody>
      </p:sp>
      <p:sp>
        <p:nvSpPr>
          <p:cNvPr id="4" name="Pladsholder til sidefod 3"/>
          <p:cNvSpPr>
            <a:spLocks noGrp="1"/>
          </p:cNvSpPr>
          <p:nvPr>
            <p:ph type="ftr" sz="quarter" idx="11"/>
          </p:nvPr>
        </p:nvSpPr>
        <p:spPr>
          <a:xfrm>
            <a:off x="2314786" y="6279196"/>
            <a:ext cx="5940660" cy="365210"/>
          </a:xfrm>
          <a:prstGeom prst="rect">
            <a:avLst/>
          </a:prstGeom>
        </p:spPr>
        <p:txBody>
          <a:bodyPr lIns="91170" tIns="45600" rIns="91170" bIns="45600"/>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a:xfrm>
            <a:off x="10991779" y="6279196"/>
            <a:ext cx="395389" cy="365210"/>
          </a:xfrm>
          <a:prstGeom prst="rect">
            <a:avLst/>
          </a:prstGeom>
        </p:spPr>
        <p:txBody>
          <a:bodyPr lIns="91170" tIns="45600" rIns="91170" bIns="45600"/>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345191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84579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7789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97203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 indholdsobjekter grøn bund">
    <p:spTree>
      <p:nvGrpSpPr>
        <p:cNvPr id="1" name=""/>
        <p:cNvGrpSpPr/>
        <p:nvPr/>
      </p:nvGrpSpPr>
      <p:grpSpPr>
        <a:xfrm>
          <a:off x="0" y="0"/>
          <a:ext cx="0" cy="0"/>
          <a:chOff x="0" y="0"/>
          <a:chExt cx="0" cy="0"/>
        </a:xfrm>
      </p:grpSpPr>
      <p:sp>
        <p:nvSpPr>
          <p:cNvPr id="11" name="Rectangle 10"/>
          <p:cNvSpPr/>
          <p:nvPr userDrawn="1"/>
        </p:nvSpPr>
        <p:spPr>
          <a:xfrm>
            <a:off x="0" y="1620000"/>
            <a:ext cx="121896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693" tIns="45388" rIns="90693" bIns="45388" rtlCol="0" anchor="ctr"/>
          <a:lstStyle/>
          <a:p>
            <a:pPr algn="ctr" defTabSz="1079503" fontAlgn="auto">
              <a:spcBef>
                <a:spcPts val="0"/>
              </a:spcBef>
              <a:spcAft>
                <a:spcPts val="0"/>
              </a:spcAft>
            </a:pPr>
            <a:endParaRPr lang="da-DK" sz="2100" dirty="0">
              <a:solidFill>
                <a:prstClr val="white"/>
              </a:solidFill>
            </a:endParaRPr>
          </a:p>
        </p:txBody>
      </p:sp>
      <p:sp>
        <p:nvSpPr>
          <p:cNvPr id="2" name="Titel 1"/>
          <p:cNvSpPr>
            <a:spLocks noGrp="1"/>
          </p:cNvSpPr>
          <p:nvPr>
            <p:ph type="title"/>
          </p:nvPr>
        </p:nvSpPr>
        <p:spPr/>
        <p:txBody>
          <a:bodyPr/>
          <a:lstStyle/>
          <a:p>
            <a:r>
              <a:rPr lang="da-DK" smtClean="0"/>
              <a:t>Klik for at redigere i master</a:t>
            </a:r>
            <a:endParaRPr lang="da-DK" dirty="0"/>
          </a:p>
        </p:txBody>
      </p:sp>
      <p:sp>
        <p:nvSpPr>
          <p:cNvPr id="8" name="Undertitel 2"/>
          <p:cNvSpPr>
            <a:spLocks noGrp="1"/>
          </p:cNvSpPr>
          <p:nvPr>
            <p:ph type="subTitle" idx="13"/>
          </p:nvPr>
        </p:nvSpPr>
        <p:spPr>
          <a:xfrm>
            <a:off x="801771" y="859726"/>
            <a:ext cx="10585450" cy="409911"/>
          </a:xfrm>
        </p:spPr>
        <p:txBody>
          <a:bodyPr/>
          <a:lstStyle>
            <a:lvl1pPr marL="0" indent="0" algn="l">
              <a:buNone/>
              <a:defRPr sz="2000" b="1">
                <a:solidFill>
                  <a:srgbClr val="00A6AA"/>
                </a:solidFill>
              </a:defRPr>
            </a:lvl1pPr>
            <a:lvl2pPr marL="539737" indent="0" algn="ctr">
              <a:buNone/>
              <a:defRPr>
                <a:solidFill>
                  <a:schemeClr val="tx1">
                    <a:tint val="75000"/>
                  </a:schemeClr>
                </a:solidFill>
              </a:defRPr>
            </a:lvl2pPr>
            <a:lvl3pPr marL="1079503" indent="0" algn="ctr">
              <a:buNone/>
              <a:defRPr>
                <a:solidFill>
                  <a:schemeClr val="tx1">
                    <a:tint val="75000"/>
                  </a:schemeClr>
                </a:solidFill>
              </a:defRPr>
            </a:lvl3pPr>
            <a:lvl4pPr marL="1619255" indent="0" algn="ctr">
              <a:buNone/>
              <a:defRPr>
                <a:solidFill>
                  <a:schemeClr val="tx1">
                    <a:tint val="75000"/>
                  </a:schemeClr>
                </a:solidFill>
              </a:defRPr>
            </a:lvl4pPr>
            <a:lvl5pPr marL="2159006" indent="0" algn="ctr">
              <a:buNone/>
              <a:defRPr>
                <a:solidFill>
                  <a:schemeClr val="tx1">
                    <a:tint val="75000"/>
                  </a:schemeClr>
                </a:solidFill>
              </a:defRPr>
            </a:lvl5pPr>
            <a:lvl6pPr marL="2698756" indent="0" algn="ctr">
              <a:buNone/>
              <a:defRPr>
                <a:solidFill>
                  <a:schemeClr val="tx1">
                    <a:tint val="75000"/>
                  </a:schemeClr>
                </a:solidFill>
              </a:defRPr>
            </a:lvl6pPr>
            <a:lvl7pPr marL="3238503" indent="0" algn="ctr">
              <a:buNone/>
              <a:defRPr>
                <a:solidFill>
                  <a:schemeClr val="tx1">
                    <a:tint val="75000"/>
                  </a:schemeClr>
                </a:solidFill>
              </a:defRPr>
            </a:lvl7pPr>
            <a:lvl8pPr marL="3778258" indent="0" algn="ctr">
              <a:buNone/>
              <a:defRPr>
                <a:solidFill>
                  <a:schemeClr val="tx1">
                    <a:tint val="75000"/>
                  </a:schemeClr>
                </a:solidFill>
              </a:defRPr>
            </a:lvl8pPr>
            <a:lvl9pPr marL="4318008" indent="0" algn="ctr">
              <a:buNone/>
              <a:defRPr>
                <a:solidFill>
                  <a:schemeClr val="tx1">
                    <a:tint val="75000"/>
                  </a:schemeClr>
                </a:solidFill>
              </a:defRPr>
            </a:lvl9pPr>
          </a:lstStyle>
          <a:p>
            <a:r>
              <a:rPr lang="da-DK" smtClean="0"/>
              <a:t>Klik for at redigere i master</a:t>
            </a:r>
            <a:endParaRPr lang="da-DK" dirty="0"/>
          </a:p>
        </p:txBody>
      </p:sp>
      <p:sp>
        <p:nvSpPr>
          <p:cNvPr id="3" name="Pladsholder til indhold 3"/>
          <p:cNvSpPr>
            <a:spLocks noGrp="1"/>
          </p:cNvSpPr>
          <p:nvPr>
            <p:ph sz="half" idx="1"/>
          </p:nvPr>
        </p:nvSpPr>
        <p:spPr>
          <a:xfrm>
            <a:off x="801687"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4"/>
          <p:cNvSpPr>
            <a:spLocks noGrp="1"/>
          </p:cNvSpPr>
          <p:nvPr>
            <p:ph sz="half" idx="2"/>
          </p:nvPr>
        </p:nvSpPr>
        <p:spPr>
          <a:xfrm>
            <a:off x="6346908"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0"/>
          </p:nvPr>
        </p:nvSpPr>
        <p:spPr/>
        <p:txBody>
          <a:bodyPr/>
          <a:lstStyle/>
          <a:p>
            <a:fld id="{B0ECF1C5-2576-4C1C-91FD-5544DEC2C672}" type="datetime1">
              <a:rPr lang="da-DK" smtClean="0"/>
              <a:pPr/>
              <a:t>23-11-2018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67793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2751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5065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98843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088" indent="0" algn="ctr">
              <a:buNone/>
              <a:defRPr>
                <a:solidFill>
                  <a:schemeClr val="tx1">
                    <a:tint val="75000"/>
                  </a:schemeClr>
                </a:solidFill>
              </a:defRPr>
            </a:lvl2pPr>
            <a:lvl3pPr marL="1088175" indent="0" algn="ctr">
              <a:buNone/>
              <a:defRPr>
                <a:solidFill>
                  <a:schemeClr val="tx1">
                    <a:tint val="75000"/>
                  </a:schemeClr>
                </a:solidFill>
              </a:defRPr>
            </a:lvl3pPr>
            <a:lvl4pPr marL="1632263" indent="0" algn="ctr">
              <a:buNone/>
              <a:defRPr>
                <a:solidFill>
                  <a:schemeClr val="tx1">
                    <a:tint val="75000"/>
                  </a:schemeClr>
                </a:solidFill>
              </a:defRPr>
            </a:lvl4pPr>
            <a:lvl5pPr marL="2176351" indent="0" algn="ctr">
              <a:buNone/>
              <a:defRPr>
                <a:solidFill>
                  <a:schemeClr val="tx1">
                    <a:tint val="75000"/>
                  </a:schemeClr>
                </a:solidFill>
              </a:defRPr>
            </a:lvl5pPr>
            <a:lvl6pPr marL="2720438" indent="0" algn="ctr">
              <a:buNone/>
              <a:defRPr>
                <a:solidFill>
                  <a:schemeClr val="tx1">
                    <a:tint val="75000"/>
                  </a:schemeClr>
                </a:solidFill>
              </a:defRPr>
            </a:lvl6pPr>
            <a:lvl7pPr marL="3264526" indent="0" algn="ctr">
              <a:buNone/>
              <a:defRPr>
                <a:solidFill>
                  <a:schemeClr val="tx1">
                    <a:tint val="75000"/>
                  </a:schemeClr>
                </a:solidFill>
              </a:defRPr>
            </a:lvl7pPr>
            <a:lvl8pPr marL="3808613" indent="0" algn="ctr">
              <a:buNone/>
              <a:defRPr>
                <a:solidFill>
                  <a:schemeClr val="tx1">
                    <a:tint val="75000"/>
                  </a:schemeClr>
                </a:solidFill>
              </a:defRPr>
            </a:lvl8pPr>
            <a:lvl9pPr marL="4352701"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15" name="Pladsholder til indhold 3"/>
          <p:cNvSpPr>
            <a:spLocks noGrp="1"/>
          </p:cNvSpPr>
          <p:nvPr>
            <p:ph sz="quarter" idx="15"/>
          </p:nvPr>
        </p:nvSpPr>
        <p:spPr>
          <a:xfrm>
            <a:off x="796925" y="1552576"/>
            <a:ext cx="5108575" cy="43243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5"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fld id="{1E065F23-D60D-4538-A70F-899635360AB3}" type="datetime1">
              <a:rPr lang="da-DK" smtClean="0"/>
              <a:t>23-11-2018</a:t>
            </a:fld>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24" name="Gruppe 23"/>
          <p:cNvGrpSpPr>
            <a:grpSpLocks/>
          </p:cNvGrpSpPr>
          <p:nvPr userDrawn="1"/>
        </p:nvGrpSpPr>
        <p:grpSpPr bwMode="auto">
          <a:xfrm>
            <a:off x="12326196" y="1704579"/>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ea typeface="+mn-ea"/>
                  <a:cs typeface="Arial" charset="0"/>
                </a:rPr>
                <a:t>Indsæt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1. </a:t>
              </a:r>
              <a:r>
                <a:rPr lang="da-DK" sz="900" kern="1200" noProof="1" smtClean="0">
                  <a:solidFill>
                    <a:schemeClr val="tx1"/>
                  </a:solidFill>
                  <a:latin typeface="+mn-lt"/>
                  <a:ea typeface="+mn-ea"/>
                  <a:cs typeface="Arial" charset="0"/>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af pladsholderen</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2. </a:t>
              </a:r>
              <a:r>
                <a:rPr lang="da-DK" sz="900" kern="1200" noProof="1" smtClean="0">
                  <a:solidFill>
                    <a:schemeClr val="tx1"/>
                  </a:solidFill>
                  <a:latin typeface="+mn-lt"/>
                  <a:ea typeface="+mn-ea"/>
                  <a:cs typeface="Arial" charset="0"/>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3. </a:t>
              </a:r>
              <a:r>
                <a:rPr lang="da-DK" sz="900" kern="1200" noProof="1" smtClean="0">
                  <a:solidFill>
                    <a:schemeClr val="tx1"/>
                  </a:solidFill>
                  <a:latin typeface="+mn-lt"/>
                  <a:ea typeface="+mn-ea"/>
                  <a:cs typeface="Arial" charset="0"/>
                </a:rPr>
                <a:t>Klik </a:t>
              </a:r>
              <a:r>
                <a:rPr lang="da-DK" sz="900" b="1" kern="1200" noProof="1" smtClean="0">
                  <a:solidFill>
                    <a:schemeClr val="tx1"/>
                  </a:solidFill>
                  <a:latin typeface="+mn-lt"/>
                  <a:ea typeface="+mn-ea"/>
                  <a:cs typeface="Arial" charset="0"/>
                </a:rPr>
                <a:t>Beskær</a:t>
              </a:r>
              <a:r>
                <a:rPr lang="da-DK" sz="900" kern="1200" noProof="1" smtClean="0">
                  <a:solidFill>
                    <a:schemeClr val="tx1"/>
                  </a:solidFill>
                  <a:latin typeface="+mn-lt"/>
                  <a:ea typeface="+mn-ea"/>
                  <a:cs typeface="Arial" charset="0"/>
                </a:rPr>
                <a:t> for at ændre</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billedets fokus/størrelse</a:t>
              </a: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ea typeface="+mn-ea"/>
                  <a:cs typeface="Arial" charset="0"/>
                </a:rPr>
                <a:t>4. </a:t>
              </a:r>
              <a:r>
                <a:rPr lang="da-DK" altLang="da-DK" sz="900" kern="1200" noProof="1" smtClean="0">
                  <a:solidFill>
                    <a:schemeClr val="tx1"/>
                  </a:solidFill>
                  <a:latin typeface="+mn-lt"/>
                  <a:ea typeface="+mn-ea"/>
                  <a:cs typeface="Arial" charset="0"/>
                </a:rPr>
                <a:t>Ønsker du at skalere billedet, så hold </a:t>
              </a:r>
              <a:r>
                <a:rPr lang="da-DK" altLang="da-DK" sz="900" b="1" kern="1200" noProof="1" smtClean="0">
                  <a:solidFill>
                    <a:schemeClr val="tx1"/>
                  </a:solidFill>
                  <a:latin typeface="+mn-lt"/>
                  <a:ea typeface="+mn-ea"/>
                  <a:cs typeface="Arial" charset="0"/>
                </a:rPr>
                <a:t>SHIFT</a:t>
              </a:r>
              <a:r>
                <a:rPr lang="da-DK" altLang="da-DK" sz="900" b="0" kern="1200" noProof="1" smtClean="0">
                  <a:solidFill>
                    <a:schemeClr val="tx1"/>
                  </a:solidFill>
                  <a:latin typeface="+mn-lt"/>
                  <a:ea typeface="+mn-ea"/>
                  <a:cs typeface="Arial" charset="0"/>
                </a:rPr>
                <a:t>-knappen</a:t>
              </a:r>
              <a:r>
                <a:rPr lang="da-DK" altLang="da-DK" sz="900" kern="1200" noProof="1" smtClean="0">
                  <a:solidFill>
                    <a:schemeClr val="tx1"/>
                  </a:solidFill>
                  <a:latin typeface="+mn-lt"/>
                  <a:ea typeface="+mn-ea"/>
                  <a:cs typeface="Arial" charset="0"/>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3"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ea typeface="+mn-ea"/>
                <a:cs typeface="Arial" charset="0"/>
              </a:rPr>
              <a:t>Tekst-typografier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TAB</a:t>
            </a:r>
            <a:r>
              <a:rPr lang="da-DK" sz="900" kern="1200" noProof="1" smtClean="0">
                <a:solidFill>
                  <a:schemeClr val="tx1"/>
                </a:solidFill>
                <a:latin typeface="+mn-lt"/>
                <a:ea typeface="+mn-ea"/>
                <a:cs typeface="Arial" charset="0"/>
              </a:rPr>
              <a:t> for at gå frem</a:t>
            </a:r>
          </a:p>
          <a:p>
            <a:pPr algn="r">
              <a:spcAft>
                <a:spcPts val="0"/>
              </a:spcAft>
            </a:pPr>
            <a:r>
              <a:rPr lang="da-DK" sz="900" kern="1200" noProof="1" smtClean="0">
                <a:solidFill>
                  <a:schemeClr val="tx1"/>
                </a:solidFill>
                <a:latin typeface="+mn-lt"/>
                <a:ea typeface="+mn-ea"/>
                <a:cs typeface="Arial" charset="0"/>
              </a:rPr>
              <a:t>i tekst-niveauer</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Niveau 1 = bullets 20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2 = bullets 18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3 = bullets 16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4 = bullets 14 pt.</a:t>
            </a:r>
          </a:p>
          <a:p>
            <a:pPr algn="r">
              <a:spcAft>
                <a:spcPts val="0"/>
              </a:spcAft>
            </a:pPr>
            <a:r>
              <a:rPr lang="da-DK" sz="900" kern="1200" noProof="1" smtClean="0">
                <a:solidFill>
                  <a:schemeClr val="tx1"/>
                </a:solidFill>
                <a:latin typeface="+mn-lt"/>
                <a:ea typeface="+mn-ea"/>
                <a:cs typeface="Arial" charset="0"/>
              </a:rPr>
              <a:t>Niveau 5 - 9 = bullets 12 pt.</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For at gå tilbage i tekst-niveauer,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SHIFT</a:t>
            </a:r>
            <a:r>
              <a:rPr lang="da-DK" sz="900" kern="1200" noProof="1" smtClean="0">
                <a:solidFill>
                  <a:schemeClr val="tx1"/>
                </a:solidFill>
                <a:latin typeface="+mn-lt"/>
                <a:ea typeface="+mn-ea"/>
                <a:cs typeface="Arial" charset="0"/>
              </a:rPr>
              <a:t> + </a:t>
            </a:r>
            <a:r>
              <a:rPr lang="da-DK" sz="900" b="1" kern="1200" noProof="1" smtClean="0">
                <a:solidFill>
                  <a:schemeClr val="tx1"/>
                </a:solidFill>
                <a:latin typeface="+mn-lt"/>
                <a:ea typeface="+mn-ea"/>
                <a:cs typeface="Arial" charset="0"/>
              </a:rPr>
              <a:t>TAB</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Alternativt kan</a:t>
            </a:r>
          </a:p>
          <a:p>
            <a:pPr algn="r">
              <a:spcAft>
                <a:spcPts val="0"/>
              </a:spcAft>
            </a:pPr>
            <a:r>
              <a:rPr lang="da-DK" sz="900" b="1" kern="1200" noProof="1" smtClean="0">
                <a:solidFill>
                  <a:schemeClr val="tx1"/>
                </a:solidFill>
                <a:latin typeface="+mn-lt"/>
                <a:ea typeface="+mn-ea"/>
                <a:cs typeface="Arial" charset="0"/>
              </a:rPr>
              <a:t>Forøg og Formindsk </a:t>
            </a:r>
          </a:p>
          <a:p>
            <a:pPr algn="r">
              <a:spcAft>
                <a:spcPts val="0"/>
              </a:spcAft>
            </a:pPr>
            <a:r>
              <a:rPr lang="da-DK" sz="900" kern="1200" noProof="1" smtClean="0">
                <a:solidFill>
                  <a:schemeClr val="tx1"/>
                </a:solidFill>
                <a:latin typeface="+mn-lt"/>
                <a:ea typeface="+mn-ea"/>
                <a:cs typeface="Arial" charset="0"/>
              </a:rPr>
              <a:t>listeniveau bruges</a:t>
            </a:r>
          </a:p>
        </p:txBody>
      </p:sp>
    </p:spTree>
    <p:extLst>
      <p:ext uri="{BB962C8B-B14F-4D97-AF65-F5344CB8AC3E}">
        <p14:creationId xmlns:p14="http://schemas.microsoft.com/office/powerpoint/2010/main" val="72329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4481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00" y="1551600"/>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25" y="1548000"/>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fld id="{C2F635FD-9E3B-4317-AABA-8765DCCFCAD8}" type="datetime1">
              <a:rPr lang="en-GB" smtClean="0">
                <a:solidFill>
                  <a:prstClr val="white">
                    <a:lumMod val="75000"/>
                  </a:prstClr>
                </a:solidFill>
              </a:rPr>
              <a:pPr/>
              <a:t>23/11/2018</a:t>
            </a:fld>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3873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498"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6716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196" indent="0" algn="ctr">
              <a:buNone/>
              <a:defRPr>
                <a:solidFill>
                  <a:schemeClr val="tx1">
                    <a:tint val="75000"/>
                  </a:schemeClr>
                </a:solidFill>
              </a:defRPr>
            </a:lvl2pPr>
            <a:lvl3pPr marL="1088393" indent="0" algn="ctr">
              <a:buNone/>
              <a:defRPr>
                <a:solidFill>
                  <a:schemeClr val="tx1">
                    <a:tint val="75000"/>
                  </a:schemeClr>
                </a:solidFill>
              </a:defRPr>
            </a:lvl3pPr>
            <a:lvl4pPr marL="1632589" indent="0" algn="ctr">
              <a:buNone/>
              <a:defRPr>
                <a:solidFill>
                  <a:schemeClr val="tx1">
                    <a:tint val="75000"/>
                  </a:schemeClr>
                </a:solidFill>
              </a:defRPr>
            </a:lvl4pPr>
            <a:lvl5pPr marL="2176787" indent="0" algn="ctr">
              <a:buNone/>
              <a:defRPr>
                <a:solidFill>
                  <a:schemeClr val="tx1">
                    <a:tint val="75000"/>
                  </a:schemeClr>
                </a:solidFill>
              </a:defRPr>
            </a:lvl5pPr>
            <a:lvl6pPr marL="2720982" indent="0" algn="ctr">
              <a:buNone/>
              <a:defRPr>
                <a:solidFill>
                  <a:schemeClr val="tx1">
                    <a:tint val="75000"/>
                  </a:schemeClr>
                </a:solidFill>
              </a:defRPr>
            </a:lvl6pPr>
            <a:lvl7pPr marL="3265178" indent="0" algn="ctr">
              <a:buNone/>
              <a:defRPr>
                <a:solidFill>
                  <a:schemeClr val="tx1">
                    <a:tint val="75000"/>
                  </a:schemeClr>
                </a:solidFill>
              </a:defRPr>
            </a:lvl7pPr>
            <a:lvl8pPr marL="3809375" indent="0" algn="ctr">
              <a:buNone/>
              <a:defRPr>
                <a:solidFill>
                  <a:schemeClr val="tx1">
                    <a:tint val="75000"/>
                  </a:schemeClr>
                </a:solidFill>
              </a:defRPr>
            </a:lvl8pPr>
            <a:lvl9pPr marL="4353571"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01" y="1551601"/>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26" y="1547813"/>
            <a:ext cx="5138738" cy="468312"/>
          </a:xfrm>
        </p:spPr>
        <p:txBody>
          <a:bodyPr/>
          <a:lstStyle>
            <a:lvl1pPr marL="0" indent="0">
              <a:lnSpc>
                <a:spcPct val="100000"/>
              </a:lnSpc>
              <a:buFont typeface="Times New Roman" panose="02020603050405020304" pitchFamily="18" charset="0"/>
              <a:buChar char="​"/>
              <a:defRPr sz="1600" b="1"/>
            </a:lvl1pPr>
            <a:lvl2pPr marL="201580" indent="-2015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892"/>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66023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52906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8" y="154802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8" y="330254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396111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chemeClr val="bg1"/>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8"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69422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8" y="179617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6008"/>
            <a:r>
              <a:rPr lang="da-DK" sz="5500" b="1" dirty="0" smtClean="0">
                <a:solidFill>
                  <a:prstClr val="white"/>
                </a:solidFill>
              </a:rPr>
              <a:t>Break</a:t>
            </a:r>
          </a:p>
        </p:txBody>
      </p:sp>
    </p:spTree>
    <p:extLst>
      <p:ext uri="{BB962C8B-B14F-4D97-AF65-F5344CB8AC3E}">
        <p14:creationId xmlns:p14="http://schemas.microsoft.com/office/powerpoint/2010/main" val="3046788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58999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8" y="1547813"/>
            <a:ext cx="5138738" cy="468312"/>
          </a:xfrm>
        </p:spPr>
        <p:txBody>
          <a:bodyPr/>
          <a:lstStyle>
            <a:lvl1pPr marL="0" indent="0">
              <a:lnSpc>
                <a:spcPct val="100000"/>
              </a:lnSpc>
              <a:buFont typeface="Times New Roman" panose="02020603050405020304" pitchFamily="18" charset="0"/>
              <a:buChar char="​"/>
              <a:defRPr sz="1600" b="1"/>
            </a:lvl1pPr>
            <a:lvl2pPr marL="201140" indent="-20115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723079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33" tIns="45628" rIns="91233" bIns="45628" rtlCol="0" anchor="ctr"/>
          <a:lstStyle/>
          <a:p>
            <a:pPr algn="ctr" defTabSz="1086008"/>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6"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8"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466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72"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kern="1200" noProof="1" smtClean="0">
                  <a:solidFill>
                    <a:schemeClr val="tx1"/>
                  </a:solidFill>
                  <a:latin typeface="+mn-lt"/>
                </a:rPr>
                <a:t>Indsæt billede</a:t>
              </a:r>
            </a:p>
            <a:p>
              <a:pPr algn="r"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r" eaLnBrk="1" hangingPunct="1">
                <a:spcBef>
                  <a:spcPts val="0"/>
                </a:spcBef>
                <a:spcAft>
                  <a:spcPts val="240"/>
                </a:spcAft>
                <a:buFontTx/>
                <a:buNone/>
                <a:defRPr/>
              </a:pPr>
              <a:r>
                <a:rPr lang="da-DK" sz="900" kern="1200" noProof="1" smtClean="0">
                  <a:solidFill>
                    <a:schemeClr val="tx1"/>
                  </a:solidFill>
                  <a:latin typeface="+mn-lt"/>
                </a:rPr>
                <a:t>af pladsholderen</a:t>
              </a:r>
            </a:p>
            <a:p>
              <a:pPr algn="r"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r"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r" eaLnBrk="1" hangingPunct="1">
                <a:spcBef>
                  <a:spcPts val="0"/>
                </a:spcBef>
                <a:spcAft>
                  <a:spcPts val="240"/>
                </a:spcAft>
                <a:buFontTx/>
                <a:buNone/>
                <a:defRPr/>
              </a:pPr>
              <a:r>
                <a:rPr lang="da-DK" sz="900" kern="1200" noProof="1" smtClean="0">
                  <a:solidFill>
                    <a:schemeClr val="tx1"/>
                  </a:solidFill>
                  <a:latin typeface="+mn-lt"/>
                </a:rPr>
                <a:t>billedets fokus/størrelse</a:t>
              </a: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da-DK" sz="2000" dirty="0"/>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28395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344"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6008" eaLnBrk="1" hangingPunct="1">
                <a:spcAft>
                  <a:spcPts val="600"/>
                </a:spcAft>
                <a:defRPr/>
              </a:pPr>
              <a:r>
                <a:rPr lang="da-DK" sz="900" b="1" noProof="1" smtClean="0">
                  <a:solidFill>
                    <a:srgbClr val="1E4148"/>
                  </a:solidFill>
                  <a:latin typeface="Ubuntu"/>
                </a:rPr>
                <a:t>Indsæt billede</a:t>
              </a:r>
            </a:p>
            <a:p>
              <a:pPr algn="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6008" eaLnBrk="1" hangingPunct="1">
                <a:spcBef>
                  <a:spcPts val="0"/>
                </a:spcBef>
                <a:spcAft>
                  <a:spcPts val="240"/>
                </a:spcAft>
                <a:defRPr/>
              </a:pPr>
              <a:r>
                <a:rPr lang="da-DK" sz="900" noProof="1" smtClean="0">
                  <a:solidFill>
                    <a:srgbClr val="1E4148"/>
                  </a:solidFill>
                  <a:latin typeface="Ubuntu"/>
                </a:rPr>
                <a:t>af pladsholderen</a:t>
              </a:r>
            </a:p>
            <a:p>
              <a:pPr algn="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6008" eaLnBrk="1" hangingPunct="1">
                <a:spcBef>
                  <a:spcPts val="0"/>
                </a:spcBef>
                <a:spcAft>
                  <a:spcPts val="240"/>
                </a:spcAft>
                <a:defRPr/>
              </a:pPr>
              <a:r>
                <a:rPr lang="da-DK" sz="900" noProof="1" smtClean="0">
                  <a:solidFill>
                    <a:srgbClr val="1E4148"/>
                  </a:solidFill>
                  <a:latin typeface="Ubuntu"/>
                </a:rPr>
                <a:t>billedets fokus/størrelse</a:t>
              </a: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6008"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0856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8" y="1628797"/>
            <a:ext cx="5134443" cy="4132263"/>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5893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8" y="3778379"/>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51489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0447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390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02317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91098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42242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28"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4"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18937670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 y="1240"/>
            <a:ext cx="12192621" cy="685834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rgbClr val="1E4148"/>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1"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61462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9" y="1628798"/>
            <a:ext cx="5134443" cy="4132263"/>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2"/>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396561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1" y="1548026"/>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5" y="3302548"/>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46132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chemeClr val="bg1"/>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1"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6172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1" y="1796182"/>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684"/>
            <a:r>
              <a:rPr lang="da-DK" sz="5500" b="1" dirty="0" smtClean="0">
                <a:solidFill>
                  <a:prstClr val="white"/>
                </a:solidFill>
              </a:rPr>
              <a:t>Break</a:t>
            </a:r>
          </a:p>
        </p:txBody>
      </p:sp>
    </p:spTree>
    <p:extLst>
      <p:ext uri="{BB962C8B-B14F-4D97-AF65-F5344CB8AC3E}">
        <p14:creationId xmlns:p14="http://schemas.microsoft.com/office/powerpoint/2010/main" val="289756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754638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1" y="1547813"/>
            <a:ext cx="5138738" cy="468312"/>
          </a:xfrm>
        </p:spPr>
        <p:txBody>
          <a:bodyPr/>
          <a:lstStyle>
            <a:lvl1pPr marL="0" indent="0">
              <a:lnSpc>
                <a:spcPct val="100000"/>
              </a:lnSpc>
              <a:buFont typeface="Times New Roman" panose="02020603050405020304" pitchFamily="18" charset="0"/>
              <a:buChar char="​"/>
              <a:defRPr sz="1600" b="1"/>
            </a:lvl1pPr>
            <a:lvl2pPr marL="201080" indent="-2010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7"/>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50476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16" rIns="91206" bIns="45616" rtlCol="0" anchor="ctr"/>
          <a:lstStyle/>
          <a:p>
            <a:pPr algn="ctr" defTabSz="1085684"/>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9"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1"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5"/>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128"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684" eaLnBrk="1" hangingPunct="1">
                <a:spcAft>
                  <a:spcPts val="600"/>
                </a:spcAft>
                <a:defRPr/>
              </a:pPr>
              <a:r>
                <a:rPr lang="da-DK" sz="900" b="1" noProof="1" smtClean="0">
                  <a:solidFill>
                    <a:srgbClr val="1E4148"/>
                  </a:solidFill>
                  <a:latin typeface="Ubuntu"/>
                </a:rPr>
                <a:t>Indsæt billede</a:t>
              </a:r>
            </a:p>
            <a:p>
              <a:pPr algn="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684" eaLnBrk="1" hangingPunct="1">
                <a:spcBef>
                  <a:spcPts val="0"/>
                </a:spcBef>
                <a:spcAft>
                  <a:spcPts val="240"/>
                </a:spcAft>
                <a:defRPr/>
              </a:pPr>
              <a:r>
                <a:rPr lang="da-DK" sz="900" noProof="1" smtClean="0">
                  <a:solidFill>
                    <a:srgbClr val="1E4148"/>
                  </a:solidFill>
                  <a:latin typeface="Ubuntu"/>
                </a:rPr>
                <a:t>af pladsholderen</a:t>
              </a:r>
            </a:p>
            <a:p>
              <a:pPr algn="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684" eaLnBrk="1" hangingPunct="1">
                <a:spcBef>
                  <a:spcPts val="0"/>
                </a:spcBef>
                <a:spcAft>
                  <a:spcPts val="240"/>
                </a:spcAft>
                <a:defRPr/>
              </a:pPr>
              <a:r>
                <a:rPr lang="da-DK" sz="900" noProof="1" smtClean="0">
                  <a:solidFill>
                    <a:srgbClr val="1E4148"/>
                  </a:solidFill>
                  <a:latin typeface="Ubuntu"/>
                </a:rPr>
                <a:t>billedets fokus/størrelse</a:t>
              </a: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684"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281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1" y="1628800"/>
            <a:ext cx="5134443" cy="4132263"/>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4"/>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65790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1" y="3778379"/>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4"/>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66160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4"/>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91477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3.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6" Type="http://schemas.openxmlformats.org/officeDocument/2006/relationships/image" Target="../media/image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13.v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vmlDrawing" Target="../drawings/vmlDrawing14.vml"/><Relationship Id="rId3" Type="http://schemas.openxmlformats.org/officeDocument/2006/relationships/slideLayout" Target="../slideLayouts/slideLayout75.xml"/><Relationship Id="rId21"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11.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oleObject" Target="../embeddings/oleObject14.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emf"/><Relationship Id="rId10" Type="http://schemas.openxmlformats.org/officeDocument/2006/relationships/slideLayout" Target="../slideLayouts/slideLayout82.xml"/><Relationship Id="rId19" Type="http://schemas.openxmlformats.org/officeDocument/2006/relationships/tags" Target="../tags/tag6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21" Type="http://schemas.openxmlformats.org/officeDocument/2006/relationships/oleObject" Target="../embeddings/oleObject15.bin"/><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ags" Target="../tags/tag61.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2.png"/><Relationship Id="rId10" Type="http://schemas.openxmlformats.org/officeDocument/2006/relationships/slideLayout" Target="../slideLayouts/slideLayout98.xml"/><Relationship Id="rId19" Type="http://schemas.openxmlformats.org/officeDocument/2006/relationships/vmlDrawing" Target="../drawings/vmlDrawing15.v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17.jpeg"/><Relationship Id="rId3" Type="http://schemas.openxmlformats.org/officeDocument/2006/relationships/slideLayout" Target="../slideLayouts/slideLayout108.xml"/><Relationship Id="rId21" Type="http://schemas.openxmlformats.org/officeDocument/2006/relationships/tags" Target="../tags/tag75.xml"/><Relationship Id="rId7" Type="http://schemas.openxmlformats.org/officeDocument/2006/relationships/vmlDrawing" Target="../drawings/vmlDrawing16.v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6.emf"/><Relationship Id="rId2" Type="http://schemas.openxmlformats.org/officeDocument/2006/relationships/slideLayout" Target="../slideLayouts/slideLayout107.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slideLayout" Target="../slideLayouts/slideLayout106.xml"/><Relationship Id="rId6" Type="http://schemas.openxmlformats.org/officeDocument/2006/relationships/theme" Target="../theme/theme13.xml"/><Relationship Id="rId11" Type="http://schemas.openxmlformats.org/officeDocument/2006/relationships/tags" Target="../tags/tag65.xml"/><Relationship Id="rId24" Type="http://schemas.openxmlformats.org/officeDocument/2006/relationships/oleObject" Target="../embeddings/oleObject16.bin"/><Relationship Id="rId5" Type="http://schemas.openxmlformats.org/officeDocument/2006/relationships/slideLayout" Target="../slideLayouts/slideLayout110.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slideLayout" Target="../slideLayouts/slideLayout109.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7.jpeg"/><Relationship Id="rId3" Type="http://schemas.openxmlformats.org/officeDocument/2006/relationships/slideLayout" Target="../slideLayouts/slideLayout113.xml"/><Relationship Id="rId21" Type="http://schemas.openxmlformats.org/officeDocument/2006/relationships/tags" Target="../tags/tag92.xml"/><Relationship Id="rId7" Type="http://schemas.openxmlformats.org/officeDocument/2006/relationships/vmlDrawing" Target="../drawings/vmlDrawing18.v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16.emf"/><Relationship Id="rId2" Type="http://schemas.openxmlformats.org/officeDocument/2006/relationships/slideLayout" Target="../slideLayouts/slideLayout112.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11.xml"/><Relationship Id="rId6" Type="http://schemas.openxmlformats.org/officeDocument/2006/relationships/theme" Target="../theme/theme14.xml"/><Relationship Id="rId11" Type="http://schemas.openxmlformats.org/officeDocument/2006/relationships/tags" Target="../tags/tag82.xml"/><Relationship Id="rId24" Type="http://schemas.openxmlformats.org/officeDocument/2006/relationships/oleObject" Target="../embeddings/oleObject18.bin"/><Relationship Id="rId5" Type="http://schemas.openxmlformats.org/officeDocument/2006/relationships/slideLayout" Target="../slideLayouts/slideLayout115.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slideLayout" Target="../slideLayouts/slideLayout114.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3.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png"/><Relationship Id="rId2" Type="http://schemas.openxmlformats.org/officeDocument/2006/relationships/slideLayout" Target="../slideLayouts/slideLayout117.xml"/><Relationship Id="rId16" Type="http://schemas.openxmlformats.org/officeDocument/2006/relationships/theme" Target="../theme/theme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theme" Target="../theme/theme1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slideLayout" Target="../slideLayouts/slideLayout148.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0.jpeg"/><Relationship Id="rId2" Type="http://schemas.openxmlformats.org/officeDocument/2006/relationships/slideLayout" Target="../slideLayouts/slideLayout147.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slideLayout" Target="../slideLayouts/slideLayout146.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17.jpeg"/><Relationship Id="rId5" Type="http://schemas.openxmlformats.org/officeDocument/2006/relationships/vmlDrawing" Target="../drawings/vmlDrawing20.vml"/><Relationship Id="rId15" Type="http://schemas.openxmlformats.org/officeDocument/2006/relationships/tags" Target="../tags/tag105.xml"/><Relationship Id="rId23" Type="http://schemas.openxmlformats.org/officeDocument/2006/relationships/image" Target="../media/image16.emf"/><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heme" Target="../theme/theme17.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oleObject" Target="../embeddings/oleObject20.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ags" Target="../tags/tag113.xml"/><Relationship Id="rId3" Type="http://schemas.openxmlformats.org/officeDocument/2006/relationships/slideLayout" Target="../slideLayouts/slideLayout151.xml"/><Relationship Id="rId21"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vmlDrawing" Target="../drawings/vmlDrawing22.vml"/><Relationship Id="rId2" Type="http://schemas.openxmlformats.org/officeDocument/2006/relationships/slideLayout" Target="../slideLayouts/slideLayout150.xml"/><Relationship Id="rId16" Type="http://schemas.openxmlformats.org/officeDocument/2006/relationships/theme" Target="../theme/theme18.xml"/><Relationship Id="rId20"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oleObject" Target="../embeddings/oleObject22.bin"/><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ags" Target="../tags/tag114.xml"/><Relationship Id="rId3" Type="http://schemas.openxmlformats.org/officeDocument/2006/relationships/slideLayout" Target="../slideLayouts/slideLayout166.xml"/><Relationship Id="rId21" Type="http://schemas.openxmlformats.org/officeDocument/2006/relationships/image" Target="../media/image2.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vmlDrawing" Target="../drawings/vmlDrawing23.vml"/><Relationship Id="rId2" Type="http://schemas.openxmlformats.org/officeDocument/2006/relationships/slideLayout" Target="../slideLayouts/slideLayout165.xml"/><Relationship Id="rId16" Type="http://schemas.openxmlformats.org/officeDocument/2006/relationships/theme" Target="../theme/theme19.xml"/><Relationship Id="rId20"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oleObject" Target="../embeddings/oleObject23.bin"/><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tags" Target="../tags/tag115.xml"/><Relationship Id="rId3" Type="http://schemas.openxmlformats.org/officeDocument/2006/relationships/slideLayout" Target="../slideLayouts/slideLayout181.xml"/><Relationship Id="rId21" Type="http://schemas.openxmlformats.org/officeDocument/2006/relationships/image" Target="../media/image2.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vmlDrawing" Target="../drawings/vmlDrawing24.vml"/><Relationship Id="rId2" Type="http://schemas.openxmlformats.org/officeDocument/2006/relationships/slideLayout" Target="../slideLayouts/slideLayout180.xml"/><Relationship Id="rId16" Type="http://schemas.openxmlformats.org/officeDocument/2006/relationships/theme" Target="../theme/theme20.xml"/><Relationship Id="rId20" Type="http://schemas.openxmlformats.org/officeDocument/2006/relationships/image" Target="../media/image1.emf"/><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oleObject" Target="../embeddings/oleObject24.bin"/><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3.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heme" Target="../theme/theme2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ags" Target="../tags/tag116.xml"/><Relationship Id="rId3" Type="http://schemas.openxmlformats.org/officeDocument/2006/relationships/slideLayout" Target="../slideLayouts/slideLayout211.xml"/><Relationship Id="rId21" Type="http://schemas.openxmlformats.org/officeDocument/2006/relationships/image" Target="../media/image2.png"/><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vmlDrawing" Target="../drawings/vmlDrawing25.vml"/><Relationship Id="rId2" Type="http://schemas.openxmlformats.org/officeDocument/2006/relationships/slideLayout" Target="../slideLayouts/slideLayout210.xml"/><Relationship Id="rId16" Type="http://schemas.openxmlformats.org/officeDocument/2006/relationships/theme" Target="../theme/theme22.xml"/><Relationship Id="rId20" Type="http://schemas.openxmlformats.org/officeDocument/2006/relationships/image" Target="../media/image1.e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oleObject" Target="../embeddings/oleObject25.bin"/><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3.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ags" Target="../tags/tag117.xml"/><Relationship Id="rId3" Type="http://schemas.openxmlformats.org/officeDocument/2006/relationships/slideLayout" Target="../slideLayouts/slideLayout226.xml"/><Relationship Id="rId21" Type="http://schemas.openxmlformats.org/officeDocument/2006/relationships/image" Target="../media/image2.png"/><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vmlDrawing" Target="../drawings/vmlDrawing26.vml"/><Relationship Id="rId2" Type="http://schemas.openxmlformats.org/officeDocument/2006/relationships/slideLayout" Target="../slideLayouts/slideLayout225.xml"/><Relationship Id="rId16" Type="http://schemas.openxmlformats.org/officeDocument/2006/relationships/theme" Target="../theme/theme23.xml"/><Relationship Id="rId20" Type="http://schemas.openxmlformats.org/officeDocument/2006/relationships/image" Target="../media/image1.emf"/><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oleObject" Target="../embeddings/oleObject26.bin"/><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image" Target="../media/image3.emf"/></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9" Type="http://schemas.openxmlformats.org/officeDocument/2006/relationships/slideLayout" Target="../slideLayouts/slideLayout277.xml"/><Relationship Id="rId21" Type="http://schemas.openxmlformats.org/officeDocument/2006/relationships/slideLayout" Target="../slideLayouts/slideLayout259.xml"/><Relationship Id="rId34" Type="http://schemas.openxmlformats.org/officeDocument/2006/relationships/slideLayout" Target="../slideLayouts/slideLayout272.xml"/><Relationship Id="rId42" Type="http://schemas.openxmlformats.org/officeDocument/2006/relationships/slideLayout" Target="../slideLayouts/slideLayout280.xml"/><Relationship Id="rId47" Type="http://schemas.openxmlformats.org/officeDocument/2006/relationships/slideLayout" Target="../slideLayouts/slideLayout285.xml"/><Relationship Id="rId50" Type="http://schemas.openxmlformats.org/officeDocument/2006/relationships/slideLayout" Target="../slideLayouts/slideLayout288.xml"/><Relationship Id="rId55" Type="http://schemas.openxmlformats.org/officeDocument/2006/relationships/slideLayout" Target="../slideLayouts/slideLayout293.xml"/><Relationship Id="rId63" Type="http://schemas.openxmlformats.org/officeDocument/2006/relationships/slideLayout" Target="../slideLayouts/slideLayout301.xml"/><Relationship Id="rId68" Type="http://schemas.openxmlformats.org/officeDocument/2006/relationships/slideLayout" Target="../slideLayouts/slideLayout306.xml"/><Relationship Id="rId7" Type="http://schemas.openxmlformats.org/officeDocument/2006/relationships/slideLayout" Target="../slideLayouts/slideLayout245.xml"/><Relationship Id="rId71" Type="http://schemas.openxmlformats.org/officeDocument/2006/relationships/slideLayout" Target="../slideLayouts/slideLayout309.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9" Type="http://schemas.openxmlformats.org/officeDocument/2006/relationships/slideLayout" Target="../slideLayouts/slideLayout267.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slideLayout" Target="../slideLayouts/slideLayout270.xml"/><Relationship Id="rId37" Type="http://schemas.openxmlformats.org/officeDocument/2006/relationships/slideLayout" Target="../slideLayouts/slideLayout275.xml"/><Relationship Id="rId40" Type="http://schemas.openxmlformats.org/officeDocument/2006/relationships/slideLayout" Target="../slideLayouts/slideLayout278.xml"/><Relationship Id="rId45" Type="http://schemas.openxmlformats.org/officeDocument/2006/relationships/slideLayout" Target="../slideLayouts/slideLayout283.xml"/><Relationship Id="rId53" Type="http://schemas.openxmlformats.org/officeDocument/2006/relationships/slideLayout" Target="../slideLayouts/slideLayout291.xml"/><Relationship Id="rId58" Type="http://schemas.openxmlformats.org/officeDocument/2006/relationships/slideLayout" Target="../slideLayouts/slideLayout296.xml"/><Relationship Id="rId66" Type="http://schemas.openxmlformats.org/officeDocument/2006/relationships/slideLayout" Target="../slideLayouts/slideLayout304.xml"/><Relationship Id="rId74" Type="http://schemas.openxmlformats.org/officeDocument/2006/relationships/theme" Target="../theme/theme24.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36" Type="http://schemas.openxmlformats.org/officeDocument/2006/relationships/slideLayout" Target="../slideLayouts/slideLayout274.xml"/><Relationship Id="rId49" Type="http://schemas.openxmlformats.org/officeDocument/2006/relationships/slideLayout" Target="../slideLayouts/slideLayout287.xml"/><Relationship Id="rId57" Type="http://schemas.openxmlformats.org/officeDocument/2006/relationships/slideLayout" Target="../slideLayouts/slideLayout295.xml"/><Relationship Id="rId61" Type="http://schemas.openxmlformats.org/officeDocument/2006/relationships/slideLayout" Target="../slideLayouts/slideLayout299.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slideLayout" Target="../slideLayouts/slideLayout269.xml"/><Relationship Id="rId44" Type="http://schemas.openxmlformats.org/officeDocument/2006/relationships/slideLayout" Target="../slideLayouts/slideLayout282.xml"/><Relationship Id="rId52" Type="http://schemas.openxmlformats.org/officeDocument/2006/relationships/slideLayout" Target="../slideLayouts/slideLayout290.xml"/><Relationship Id="rId60" Type="http://schemas.openxmlformats.org/officeDocument/2006/relationships/slideLayout" Target="../slideLayouts/slideLayout298.xml"/><Relationship Id="rId65" Type="http://schemas.openxmlformats.org/officeDocument/2006/relationships/slideLayout" Target="../slideLayouts/slideLayout303.xml"/><Relationship Id="rId73" Type="http://schemas.openxmlformats.org/officeDocument/2006/relationships/slideLayout" Target="../slideLayouts/slideLayout311.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slideLayout" Target="../slideLayouts/slideLayout268.xml"/><Relationship Id="rId35" Type="http://schemas.openxmlformats.org/officeDocument/2006/relationships/slideLayout" Target="../slideLayouts/slideLayout273.xml"/><Relationship Id="rId43" Type="http://schemas.openxmlformats.org/officeDocument/2006/relationships/slideLayout" Target="../slideLayouts/slideLayout281.xml"/><Relationship Id="rId48" Type="http://schemas.openxmlformats.org/officeDocument/2006/relationships/slideLayout" Target="../slideLayouts/slideLayout286.xml"/><Relationship Id="rId56" Type="http://schemas.openxmlformats.org/officeDocument/2006/relationships/slideLayout" Target="../slideLayouts/slideLayout294.xml"/><Relationship Id="rId64" Type="http://schemas.openxmlformats.org/officeDocument/2006/relationships/slideLayout" Target="../slideLayouts/slideLayout302.xml"/><Relationship Id="rId69" Type="http://schemas.openxmlformats.org/officeDocument/2006/relationships/slideLayout" Target="../slideLayouts/slideLayout307.xml"/><Relationship Id="rId8" Type="http://schemas.openxmlformats.org/officeDocument/2006/relationships/slideLayout" Target="../slideLayouts/slideLayout246.xml"/><Relationship Id="rId51" Type="http://schemas.openxmlformats.org/officeDocument/2006/relationships/slideLayout" Target="../slideLayouts/slideLayout289.xml"/><Relationship Id="rId72" Type="http://schemas.openxmlformats.org/officeDocument/2006/relationships/slideLayout" Target="../slideLayouts/slideLayout310.xml"/><Relationship Id="rId3" Type="http://schemas.openxmlformats.org/officeDocument/2006/relationships/slideLayout" Target="../slideLayouts/slideLayout241.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33" Type="http://schemas.openxmlformats.org/officeDocument/2006/relationships/slideLayout" Target="../slideLayouts/slideLayout271.xml"/><Relationship Id="rId38" Type="http://schemas.openxmlformats.org/officeDocument/2006/relationships/slideLayout" Target="../slideLayouts/slideLayout276.xml"/><Relationship Id="rId46" Type="http://schemas.openxmlformats.org/officeDocument/2006/relationships/slideLayout" Target="../slideLayouts/slideLayout284.xml"/><Relationship Id="rId59" Type="http://schemas.openxmlformats.org/officeDocument/2006/relationships/slideLayout" Target="../slideLayouts/slideLayout297.xml"/><Relationship Id="rId67" Type="http://schemas.openxmlformats.org/officeDocument/2006/relationships/slideLayout" Target="../slideLayouts/slideLayout305.xml"/><Relationship Id="rId20" Type="http://schemas.openxmlformats.org/officeDocument/2006/relationships/slideLayout" Target="../slideLayouts/slideLayout258.xml"/><Relationship Id="rId41" Type="http://schemas.openxmlformats.org/officeDocument/2006/relationships/slideLayout" Target="../slideLayouts/slideLayout279.xml"/><Relationship Id="rId54" Type="http://schemas.openxmlformats.org/officeDocument/2006/relationships/slideLayout" Target="../slideLayouts/slideLayout292.xml"/><Relationship Id="rId62" Type="http://schemas.openxmlformats.org/officeDocument/2006/relationships/slideLayout" Target="../slideLayouts/slideLayout300.xml"/><Relationship Id="rId70" Type="http://schemas.openxmlformats.org/officeDocument/2006/relationships/slideLayout" Target="../slideLayouts/slideLayout308.xml"/><Relationship Id="rId1" Type="http://schemas.openxmlformats.org/officeDocument/2006/relationships/slideLayout" Target="../slideLayouts/slideLayout239.xml"/><Relationship Id="rId6" Type="http://schemas.openxmlformats.org/officeDocument/2006/relationships/slideLayout" Target="../slideLayouts/slideLayout244.xml"/></Relationships>
</file>

<file path=ppt/slideMasters/_rels/slideMaster25.xml.rels><?xml version="1.0" encoding="UTF-8" standalone="yes"?>
<Relationships xmlns="http://schemas.openxmlformats.org/package/2006/relationships"><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26" Type="http://schemas.openxmlformats.org/officeDocument/2006/relationships/slideLayout" Target="../slideLayouts/slideLayout337.xml"/><Relationship Id="rId39" Type="http://schemas.openxmlformats.org/officeDocument/2006/relationships/slideLayout" Target="../slideLayouts/slideLayout350.xml"/><Relationship Id="rId21" Type="http://schemas.openxmlformats.org/officeDocument/2006/relationships/slideLayout" Target="../slideLayouts/slideLayout332.xml"/><Relationship Id="rId34" Type="http://schemas.openxmlformats.org/officeDocument/2006/relationships/slideLayout" Target="../slideLayouts/slideLayout345.xml"/><Relationship Id="rId42" Type="http://schemas.openxmlformats.org/officeDocument/2006/relationships/slideLayout" Target="../slideLayouts/slideLayout353.xml"/><Relationship Id="rId47" Type="http://schemas.openxmlformats.org/officeDocument/2006/relationships/slideLayout" Target="../slideLayouts/slideLayout358.xml"/><Relationship Id="rId50" Type="http://schemas.openxmlformats.org/officeDocument/2006/relationships/slideLayout" Target="../slideLayouts/slideLayout361.xml"/><Relationship Id="rId55" Type="http://schemas.openxmlformats.org/officeDocument/2006/relationships/slideLayout" Target="../slideLayouts/slideLayout366.xml"/><Relationship Id="rId63" Type="http://schemas.openxmlformats.org/officeDocument/2006/relationships/slideLayout" Target="../slideLayouts/slideLayout374.xml"/><Relationship Id="rId68" Type="http://schemas.openxmlformats.org/officeDocument/2006/relationships/slideLayout" Target="../slideLayouts/slideLayout379.xml"/><Relationship Id="rId7" Type="http://schemas.openxmlformats.org/officeDocument/2006/relationships/slideLayout" Target="../slideLayouts/slideLayout318.xml"/><Relationship Id="rId71" Type="http://schemas.openxmlformats.org/officeDocument/2006/relationships/slideLayout" Target="../slideLayouts/slideLayout382.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9" Type="http://schemas.openxmlformats.org/officeDocument/2006/relationships/slideLayout" Target="../slideLayouts/slideLayout340.xml"/><Relationship Id="rId11" Type="http://schemas.openxmlformats.org/officeDocument/2006/relationships/slideLayout" Target="../slideLayouts/slideLayout322.xml"/><Relationship Id="rId24" Type="http://schemas.openxmlformats.org/officeDocument/2006/relationships/slideLayout" Target="../slideLayouts/slideLayout335.xml"/><Relationship Id="rId32" Type="http://schemas.openxmlformats.org/officeDocument/2006/relationships/slideLayout" Target="../slideLayouts/slideLayout343.xml"/><Relationship Id="rId37" Type="http://schemas.openxmlformats.org/officeDocument/2006/relationships/slideLayout" Target="../slideLayouts/slideLayout348.xml"/><Relationship Id="rId40" Type="http://schemas.openxmlformats.org/officeDocument/2006/relationships/slideLayout" Target="../slideLayouts/slideLayout351.xml"/><Relationship Id="rId45" Type="http://schemas.openxmlformats.org/officeDocument/2006/relationships/slideLayout" Target="../slideLayouts/slideLayout356.xml"/><Relationship Id="rId53" Type="http://schemas.openxmlformats.org/officeDocument/2006/relationships/slideLayout" Target="../slideLayouts/slideLayout364.xml"/><Relationship Id="rId58" Type="http://schemas.openxmlformats.org/officeDocument/2006/relationships/slideLayout" Target="../slideLayouts/slideLayout369.xml"/><Relationship Id="rId66" Type="http://schemas.openxmlformats.org/officeDocument/2006/relationships/slideLayout" Target="../slideLayouts/slideLayout377.xml"/><Relationship Id="rId74" Type="http://schemas.openxmlformats.org/officeDocument/2006/relationships/theme" Target="../theme/theme25.xml"/><Relationship Id="rId5" Type="http://schemas.openxmlformats.org/officeDocument/2006/relationships/slideLayout" Target="../slideLayouts/slideLayout316.xml"/><Relationship Id="rId15" Type="http://schemas.openxmlformats.org/officeDocument/2006/relationships/slideLayout" Target="../slideLayouts/slideLayout326.xml"/><Relationship Id="rId23" Type="http://schemas.openxmlformats.org/officeDocument/2006/relationships/slideLayout" Target="../slideLayouts/slideLayout334.xml"/><Relationship Id="rId28" Type="http://schemas.openxmlformats.org/officeDocument/2006/relationships/slideLayout" Target="../slideLayouts/slideLayout339.xml"/><Relationship Id="rId36" Type="http://schemas.openxmlformats.org/officeDocument/2006/relationships/slideLayout" Target="../slideLayouts/slideLayout347.xml"/><Relationship Id="rId49" Type="http://schemas.openxmlformats.org/officeDocument/2006/relationships/slideLayout" Target="../slideLayouts/slideLayout360.xml"/><Relationship Id="rId57" Type="http://schemas.openxmlformats.org/officeDocument/2006/relationships/slideLayout" Target="../slideLayouts/slideLayout368.xml"/><Relationship Id="rId61" Type="http://schemas.openxmlformats.org/officeDocument/2006/relationships/slideLayout" Target="../slideLayouts/slideLayout372.xml"/><Relationship Id="rId10" Type="http://schemas.openxmlformats.org/officeDocument/2006/relationships/slideLayout" Target="../slideLayouts/slideLayout321.xml"/><Relationship Id="rId19" Type="http://schemas.openxmlformats.org/officeDocument/2006/relationships/slideLayout" Target="../slideLayouts/slideLayout330.xml"/><Relationship Id="rId31" Type="http://schemas.openxmlformats.org/officeDocument/2006/relationships/slideLayout" Target="../slideLayouts/slideLayout342.xml"/><Relationship Id="rId44" Type="http://schemas.openxmlformats.org/officeDocument/2006/relationships/slideLayout" Target="../slideLayouts/slideLayout355.xml"/><Relationship Id="rId52" Type="http://schemas.openxmlformats.org/officeDocument/2006/relationships/slideLayout" Target="../slideLayouts/slideLayout363.xml"/><Relationship Id="rId60" Type="http://schemas.openxmlformats.org/officeDocument/2006/relationships/slideLayout" Target="../slideLayouts/slideLayout371.xml"/><Relationship Id="rId65" Type="http://schemas.openxmlformats.org/officeDocument/2006/relationships/slideLayout" Target="../slideLayouts/slideLayout376.xml"/><Relationship Id="rId73" Type="http://schemas.openxmlformats.org/officeDocument/2006/relationships/slideLayout" Target="../slideLayouts/slideLayout384.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 Id="rId22" Type="http://schemas.openxmlformats.org/officeDocument/2006/relationships/slideLayout" Target="../slideLayouts/slideLayout333.xml"/><Relationship Id="rId27" Type="http://schemas.openxmlformats.org/officeDocument/2006/relationships/slideLayout" Target="../slideLayouts/slideLayout338.xml"/><Relationship Id="rId30" Type="http://schemas.openxmlformats.org/officeDocument/2006/relationships/slideLayout" Target="../slideLayouts/slideLayout341.xml"/><Relationship Id="rId35" Type="http://schemas.openxmlformats.org/officeDocument/2006/relationships/slideLayout" Target="../slideLayouts/slideLayout346.xml"/><Relationship Id="rId43" Type="http://schemas.openxmlformats.org/officeDocument/2006/relationships/slideLayout" Target="../slideLayouts/slideLayout354.xml"/><Relationship Id="rId48" Type="http://schemas.openxmlformats.org/officeDocument/2006/relationships/slideLayout" Target="../slideLayouts/slideLayout359.xml"/><Relationship Id="rId56" Type="http://schemas.openxmlformats.org/officeDocument/2006/relationships/slideLayout" Target="../slideLayouts/slideLayout367.xml"/><Relationship Id="rId64" Type="http://schemas.openxmlformats.org/officeDocument/2006/relationships/slideLayout" Target="../slideLayouts/slideLayout375.xml"/><Relationship Id="rId69" Type="http://schemas.openxmlformats.org/officeDocument/2006/relationships/slideLayout" Target="../slideLayouts/slideLayout380.xml"/><Relationship Id="rId8" Type="http://schemas.openxmlformats.org/officeDocument/2006/relationships/slideLayout" Target="../slideLayouts/slideLayout319.xml"/><Relationship Id="rId51" Type="http://schemas.openxmlformats.org/officeDocument/2006/relationships/slideLayout" Target="../slideLayouts/slideLayout362.xml"/><Relationship Id="rId72" Type="http://schemas.openxmlformats.org/officeDocument/2006/relationships/slideLayout" Target="../slideLayouts/slideLayout383.xml"/><Relationship Id="rId3" Type="http://schemas.openxmlformats.org/officeDocument/2006/relationships/slideLayout" Target="../slideLayouts/slideLayout314.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5" Type="http://schemas.openxmlformats.org/officeDocument/2006/relationships/slideLayout" Target="../slideLayouts/slideLayout336.xml"/><Relationship Id="rId33" Type="http://schemas.openxmlformats.org/officeDocument/2006/relationships/slideLayout" Target="../slideLayouts/slideLayout344.xml"/><Relationship Id="rId38" Type="http://schemas.openxmlformats.org/officeDocument/2006/relationships/slideLayout" Target="../slideLayouts/slideLayout349.xml"/><Relationship Id="rId46" Type="http://schemas.openxmlformats.org/officeDocument/2006/relationships/slideLayout" Target="../slideLayouts/slideLayout357.xml"/><Relationship Id="rId59" Type="http://schemas.openxmlformats.org/officeDocument/2006/relationships/slideLayout" Target="../slideLayouts/slideLayout370.xml"/><Relationship Id="rId67" Type="http://schemas.openxmlformats.org/officeDocument/2006/relationships/slideLayout" Target="../slideLayouts/slideLayout378.xml"/><Relationship Id="rId20" Type="http://schemas.openxmlformats.org/officeDocument/2006/relationships/slideLayout" Target="../slideLayouts/slideLayout331.xml"/><Relationship Id="rId41" Type="http://schemas.openxmlformats.org/officeDocument/2006/relationships/slideLayout" Target="../slideLayouts/slideLayout352.xml"/><Relationship Id="rId54" Type="http://schemas.openxmlformats.org/officeDocument/2006/relationships/slideLayout" Target="../slideLayouts/slideLayout365.xml"/><Relationship Id="rId62" Type="http://schemas.openxmlformats.org/officeDocument/2006/relationships/slideLayout" Target="../slideLayouts/slideLayout373.xml"/><Relationship Id="rId70" Type="http://schemas.openxmlformats.org/officeDocument/2006/relationships/slideLayout" Target="../slideLayouts/slideLayout381.xml"/><Relationship Id="rId1" Type="http://schemas.openxmlformats.org/officeDocument/2006/relationships/slideLayout" Target="../slideLayouts/slideLayout312.xml"/><Relationship Id="rId6"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17.jpeg"/><Relationship Id="rId3" Type="http://schemas.openxmlformats.org/officeDocument/2006/relationships/slideLayout" Target="../slideLayouts/slideLayout34.xml"/><Relationship Id="rId21" Type="http://schemas.openxmlformats.org/officeDocument/2006/relationships/tags" Target="../tags/tag17.xml"/><Relationship Id="rId7" Type="http://schemas.openxmlformats.org/officeDocument/2006/relationships/vmlDrawing" Target="../drawings/vmlDrawing3.v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16.emf"/><Relationship Id="rId2" Type="http://schemas.openxmlformats.org/officeDocument/2006/relationships/slideLayout" Target="../slideLayouts/slideLayout33.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32.xml"/><Relationship Id="rId6" Type="http://schemas.openxmlformats.org/officeDocument/2006/relationships/theme" Target="../theme/theme3.xml"/><Relationship Id="rId11" Type="http://schemas.openxmlformats.org/officeDocument/2006/relationships/tags" Target="../tags/tag7.xml"/><Relationship Id="rId24" Type="http://schemas.openxmlformats.org/officeDocument/2006/relationships/oleObject" Target="../embeddings/oleObject3.bin"/><Relationship Id="rId5" Type="http://schemas.openxmlformats.org/officeDocument/2006/relationships/slideLayout" Target="../slideLayouts/slideLayout36.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35.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39.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20.jpeg"/><Relationship Id="rId2" Type="http://schemas.openxmlformats.org/officeDocument/2006/relationships/slideLayout" Target="../slideLayouts/slideLayout38.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37.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7.jpeg"/><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image" Target="../media/image16.emf"/><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4.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oleObject" Target="../embeddings/oleObject7.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ags" Target="../tags/tag3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vmlDrawing" Target="../drawings/vmlDrawing7.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slideLayout" Target="../slideLayouts/slideLayout59.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20.jpeg"/><Relationship Id="rId2" Type="http://schemas.openxmlformats.org/officeDocument/2006/relationships/slideLayout" Target="../slideLayouts/slideLayout58.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slideLayout" Target="../slideLayouts/slideLayout57.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7.jpeg"/><Relationship Id="rId5" Type="http://schemas.openxmlformats.org/officeDocument/2006/relationships/vmlDrawing" Target="../drawings/vmlDrawing8.vml"/><Relationship Id="rId15" Type="http://schemas.openxmlformats.org/officeDocument/2006/relationships/tags" Target="../tags/tag48.xml"/><Relationship Id="rId23" Type="http://schemas.openxmlformats.org/officeDocument/2006/relationships/image" Target="../media/image16.emf"/><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heme" Target="../theme/theme6.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oleObject" Target="../embeddings/oleObject10.bin"/><Relationship Id="rId5" Type="http://schemas.openxmlformats.org/officeDocument/2006/relationships/tags" Target="../tags/tag56.xml"/><Relationship Id="rId4" Type="http://schemas.openxmlformats.org/officeDocument/2006/relationships/vmlDrawing" Target="../drawings/vmlDrawing10.vml"/><Relationship Id="rId9"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1.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2.vml"/><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410897825"/>
              </p:ext>
            </p:extLst>
          </p:nvPr>
        </p:nvGraphicFramePr>
        <p:xfrm>
          <a:off x="1612" y="1612"/>
          <a:ext cx="1587" cy="1587"/>
        </p:xfrm>
        <a:graphic>
          <a:graphicData uri="http://schemas.openxmlformats.org/presentationml/2006/ole">
            <mc:AlternateContent xmlns:mc="http://schemas.openxmlformats.org/markup-compatibility/2006">
              <mc:Choice xmlns:v="urn:schemas-microsoft-com:vml" Requires="v">
                <p:oleObj spid="_x0000_s37705" name="think-cell Slide" r:id="rId20" imgW="360" imgH="360" progId="">
                  <p:embed/>
                </p:oleObj>
              </mc:Choice>
              <mc:Fallback>
                <p:oleObj name="think-cell Slide" r:id="rId20" imgW="360" imgH="360" progId="">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 y="1612"/>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da-DK" dirty="0"/>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da-DK" dirty="0"/>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da-DK" smtClean="0"/>
              <a:pPr/>
              <a:t>‹nr.›</a:t>
            </a:fld>
            <a:endParaRPr lang="da-DK"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70" r:id="rId5"/>
    <p:sldLayoutId id="2147483665" r:id="rId6"/>
    <p:sldLayoutId id="2147483661" r:id="rId7"/>
    <p:sldLayoutId id="2147483662" r:id="rId8"/>
    <p:sldLayoutId id="2147483663" r:id="rId9"/>
    <p:sldLayoutId id="2147483664" r:id="rId10"/>
    <p:sldLayoutId id="2147483667" r:id="rId11"/>
    <p:sldLayoutId id="2147483671" r:id="rId12"/>
    <p:sldLayoutId id="2147483666" r:id="rId13"/>
    <p:sldLayoutId id="2147483654" r:id="rId14"/>
    <p:sldLayoutId id="2147483655" r:id="rId15"/>
    <p:sldLayoutId id="2147483924" r:id="rId16"/>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ext uri="{D42A27DB-BD31-4B8C-83A1-F6EECF244321}">
                <p14:modId xmlns:p14="http://schemas.microsoft.com/office/powerpoint/2010/main" val="898843505"/>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6248"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86745170"/>
      </p:ext>
    </p:extLst>
  </p:cSld>
  <p:clrMap bg1="lt1" tx1="dk1" bg2="lt2" tx2="dk2" accent1="accent1" accent2="accent2" accent3="accent3" accent4="accent4" accent5="accent5" accent6="accent6" hlink="hlink" folHlink="folHlink"/>
  <p:sldLayoutIdLst>
    <p:sldLayoutId id="2147483733" r:id="rId1"/>
    <p:sldLayoutId id="2147483930" r:id="rId2"/>
    <p:sldLayoutId id="2147483936" r:id="rId3"/>
    <p:sldLayoutId id="2147483937" r:id="rId4"/>
    <p:sldLayoutId id="2147483938" r:id="rId5"/>
    <p:sldLayoutId id="2147483939" r:id="rId6"/>
    <p:sldLayoutId id="2147483940" r:id="rId7"/>
    <p:sldLayoutId id="2147483941" r:id="rId8"/>
    <p:sldLayoutId id="2147483942" r:id="rId9"/>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815771847"/>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9261"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 y="161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5641697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4071635033"/>
              </p:ext>
            </p:extLst>
          </p:nvPr>
        </p:nvGraphicFramePr>
        <p:xfrm>
          <a:off x="1614" y="1614"/>
          <a:ext cx="1587" cy="1587"/>
        </p:xfrm>
        <a:graphic>
          <a:graphicData uri="http://schemas.openxmlformats.org/presentationml/2006/ole">
            <mc:AlternateContent xmlns:mc="http://schemas.openxmlformats.org/markup-compatibility/2006">
              <mc:Choice xmlns:v="urn:schemas-microsoft-com:vml" Requires="v">
                <p:oleObj spid="_x0000_s70282"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4" y="1614"/>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684"/>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684"/>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3"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684"/>
            <a:fld id="{667EC89C-17A0-4E64-A6D2-B825673CEEDF}" type="slidenum">
              <a:rPr lang="da-DK" smtClean="0"/>
              <a:pPr defTabSz="1085684"/>
              <a:t>‹nr.›</a:t>
            </a:fld>
            <a:endParaRPr lang="da-DK" dirty="0"/>
          </a:p>
        </p:txBody>
      </p:sp>
      <p:grpSp>
        <p:nvGrpSpPr>
          <p:cNvPr id="16" name="Gruppe 15"/>
          <p:cNvGrpSpPr>
            <a:grpSpLocks noChangeAspect="1"/>
          </p:cNvGrpSpPr>
          <p:nvPr userDrawn="1"/>
        </p:nvGrpSpPr>
        <p:grpSpPr>
          <a:xfrm>
            <a:off x="774688" y="6213241"/>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06021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1085684" rtl="0" eaLnBrk="1" latinLnBrk="0" hangingPunct="1">
        <a:spcBef>
          <a:spcPct val="0"/>
        </a:spcBef>
        <a:buNone/>
        <a:defRPr sz="3000" b="1" kern="1200">
          <a:solidFill>
            <a:schemeClr val="tx1"/>
          </a:solidFill>
          <a:latin typeface="+mj-lt"/>
          <a:ea typeface="+mj-ea"/>
          <a:cs typeface="+mj-cs"/>
        </a:defRPr>
      </a:lvl1pPr>
    </p:titleStyle>
    <p:bodyStyle>
      <a:lvl1pPr marL="205855" indent="-205855" algn="l" defTabSz="1085684"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288" indent="-201093" algn="l" defTabSz="1085684"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514" indent="-197481" algn="l" defTabSz="1085684"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514" indent="-197481" algn="l" defTabSz="1085684"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684" rtl="0" eaLnBrk="1" latinLnBrk="0" hangingPunct="1">
        <a:defRPr sz="2100" kern="1200">
          <a:solidFill>
            <a:schemeClr val="tx1"/>
          </a:solidFill>
          <a:latin typeface="+mn-lt"/>
          <a:ea typeface="+mn-ea"/>
          <a:cs typeface="+mn-cs"/>
        </a:defRPr>
      </a:lvl1pPr>
      <a:lvl2pPr marL="542821" algn="l" defTabSz="1085684" rtl="0" eaLnBrk="1" latinLnBrk="0" hangingPunct="1">
        <a:defRPr sz="2100" kern="1200">
          <a:solidFill>
            <a:schemeClr val="tx1"/>
          </a:solidFill>
          <a:latin typeface="+mn-lt"/>
          <a:ea typeface="+mn-ea"/>
          <a:cs typeface="+mn-cs"/>
        </a:defRPr>
      </a:lvl2pPr>
      <a:lvl3pPr marL="1085684" algn="l" defTabSz="1085684" rtl="0" eaLnBrk="1" latinLnBrk="0" hangingPunct="1">
        <a:defRPr sz="2100" kern="1200">
          <a:solidFill>
            <a:schemeClr val="tx1"/>
          </a:solidFill>
          <a:latin typeface="+mn-lt"/>
          <a:ea typeface="+mn-ea"/>
          <a:cs typeface="+mn-cs"/>
        </a:defRPr>
      </a:lvl3pPr>
      <a:lvl4pPr marL="1628513" algn="l" defTabSz="1085684" rtl="0" eaLnBrk="1" latinLnBrk="0" hangingPunct="1">
        <a:defRPr sz="2100" kern="1200">
          <a:solidFill>
            <a:schemeClr val="tx1"/>
          </a:solidFill>
          <a:latin typeface="+mn-lt"/>
          <a:ea typeface="+mn-ea"/>
          <a:cs typeface="+mn-cs"/>
        </a:defRPr>
      </a:lvl4pPr>
      <a:lvl5pPr marL="2171349" algn="l" defTabSz="1085684" rtl="0" eaLnBrk="1" latinLnBrk="0" hangingPunct="1">
        <a:defRPr sz="2100" kern="1200">
          <a:solidFill>
            <a:schemeClr val="tx1"/>
          </a:solidFill>
          <a:latin typeface="+mn-lt"/>
          <a:ea typeface="+mn-ea"/>
          <a:cs typeface="+mn-cs"/>
        </a:defRPr>
      </a:lvl5pPr>
      <a:lvl6pPr marL="2714190" algn="l" defTabSz="1085684" rtl="0" eaLnBrk="1" latinLnBrk="0" hangingPunct="1">
        <a:defRPr sz="2100" kern="1200">
          <a:solidFill>
            <a:schemeClr val="tx1"/>
          </a:solidFill>
          <a:latin typeface="+mn-lt"/>
          <a:ea typeface="+mn-ea"/>
          <a:cs typeface="+mn-cs"/>
        </a:defRPr>
      </a:lvl6pPr>
      <a:lvl7pPr marL="3257020" algn="l" defTabSz="1085684" rtl="0" eaLnBrk="1" latinLnBrk="0" hangingPunct="1">
        <a:defRPr sz="2100" kern="1200">
          <a:solidFill>
            <a:schemeClr val="tx1"/>
          </a:solidFill>
          <a:latin typeface="+mn-lt"/>
          <a:ea typeface="+mn-ea"/>
          <a:cs typeface="+mn-cs"/>
        </a:defRPr>
      </a:lvl7pPr>
      <a:lvl8pPr marL="3799861" algn="l" defTabSz="1085684" rtl="0" eaLnBrk="1" latinLnBrk="0" hangingPunct="1">
        <a:defRPr sz="2100" kern="1200">
          <a:solidFill>
            <a:schemeClr val="tx1"/>
          </a:solidFill>
          <a:latin typeface="+mn-lt"/>
          <a:ea typeface="+mn-ea"/>
          <a:cs typeface="+mn-cs"/>
        </a:defRPr>
      </a:lvl8pPr>
      <a:lvl9pPr marL="4342697" algn="l" defTabSz="1085684"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99668771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2222"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8"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468"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34" indent="-147334"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261" indent="-654261" defTabSz="1085045"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468" fontAlgn="base">
                <a:spcBef>
                  <a:spcPct val="0"/>
                </a:spcBef>
                <a:spcAft>
                  <a:spcPct val="0"/>
                </a:spcAft>
              </a:pPr>
              <a:r>
                <a:rPr lang="da-DK" sz="1900" b="1" dirty="0" smtClean="0">
                  <a:solidFill>
                    <a:srgbClr val="1E4148"/>
                  </a:solidFill>
                </a:rPr>
                <a:t>Title</a:t>
              </a:r>
            </a:p>
            <a:p>
              <a:pPr defTabSz="912468"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4" y="398233"/>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3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2"/>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468" fontAlgn="base">
              <a:spcBef>
                <a:spcPct val="0"/>
              </a:spcBef>
              <a:spcAft>
                <a:spcPct val="0"/>
              </a:spcAft>
            </a:pPr>
            <a:fld id="{42C328C1-A84F-4A39-A664-DBA00541A8C6}" type="slidenum">
              <a:rPr lang="da-DK" smtClean="0">
                <a:solidFill>
                  <a:srgbClr val="1E4148"/>
                </a:solidFill>
              </a:rPr>
              <a:pPr algn="ctr" defTabSz="912468"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70823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iming>
    <p:tnLst>
      <p:par>
        <p:cTn id="1" dur="indefinite" restart="never" nodeType="tmRoot"/>
      </p:par>
    </p:tnLst>
  </p:timing>
  <p:hf hdr="0" ftr="0" dt="0"/>
  <p:txStyles>
    <p:titleStyle>
      <a:lvl1pPr algn="l" defTabSz="1085045" rtl="0" eaLnBrk="1" fontAlgn="base" hangingPunct="1">
        <a:spcBef>
          <a:spcPct val="0"/>
        </a:spcBef>
        <a:spcAft>
          <a:spcPct val="0"/>
        </a:spcAft>
        <a:tabLst>
          <a:tab pos="327056" algn="l"/>
        </a:tabLst>
        <a:defRPr sz="2800" b="1" baseline="0">
          <a:solidFill>
            <a:schemeClr val="tx2"/>
          </a:solidFill>
          <a:latin typeface="+mj-lt"/>
          <a:ea typeface="+mj-ea"/>
          <a:cs typeface="+mj-cs"/>
        </a:defRPr>
      </a:lvl1pPr>
      <a:lvl2pPr algn="l" defTabSz="1085045" rtl="0" eaLnBrk="1" fontAlgn="base" hangingPunct="1">
        <a:spcBef>
          <a:spcPct val="0"/>
        </a:spcBef>
        <a:spcAft>
          <a:spcPct val="0"/>
        </a:spcAft>
        <a:defRPr sz="2300" b="1">
          <a:solidFill>
            <a:schemeClr val="tx2"/>
          </a:solidFill>
          <a:latin typeface="Arial" charset="0"/>
        </a:defRPr>
      </a:lvl2pPr>
      <a:lvl3pPr algn="l" defTabSz="1085045" rtl="0" eaLnBrk="1" fontAlgn="base" hangingPunct="1">
        <a:spcBef>
          <a:spcPct val="0"/>
        </a:spcBef>
        <a:spcAft>
          <a:spcPct val="0"/>
        </a:spcAft>
        <a:defRPr sz="2300" b="1">
          <a:solidFill>
            <a:schemeClr val="tx2"/>
          </a:solidFill>
          <a:latin typeface="Arial" charset="0"/>
        </a:defRPr>
      </a:lvl3pPr>
      <a:lvl4pPr algn="l" defTabSz="1085045" rtl="0" eaLnBrk="1" fontAlgn="base" hangingPunct="1">
        <a:spcBef>
          <a:spcPct val="0"/>
        </a:spcBef>
        <a:spcAft>
          <a:spcPct val="0"/>
        </a:spcAft>
        <a:defRPr sz="2300" b="1">
          <a:solidFill>
            <a:schemeClr val="tx2"/>
          </a:solidFill>
          <a:latin typeface="Arial" charset="0"/>
        </a:defRPr>
      </a:lvl4pPr>
      <a:lvl5pPr algn="l" defTabSz="1085045" rtl="0" eaLnBrk="1" fontAlgn="base" hangingPunct="1">
        <a:spcBef>
          <a:spcPct val="0"/>
        </a:spcBef>
        <a:spcAft>
          <a:spcPct val="0"/>
        </a:spcAft>
        <a:defRPr sz="2300" b="1">
          <a:solidFill>
            <a:schemeClr val="tx2"/>
          </a:solidFill>
          <a:latin typeface="Arial" charset="0"/>
        </a:defRPr>
      </a:lvl5pPr>
      <a:lvl6pPr marL="554052" algn="l" defTabSz="1085045" rtl="0" eaLnBrk="1" fontAlgn="base" hangingPunct="1">
        <a:spcBef>
          <a:spcPct val="0"/>
        </a:spcBef>
        <a:spcAft>
          <a:spcPct val="0"/>
        </a:spcAft>
        <a:defRPr sz="2300" b="1">
          <a:solidFill>
            <a:schemeClr val="tx2"/>
          </a:solidFill>
          <a:latin typeface="Arial" charset="0"/>
        </a:defRPr>
      </a:lvl6pPr>
      <a:lvl7pPr marL="1108116" algn="l" defTabSz="1085045" rtl="0" eaLnBrk="1" fontAlgn="base" hangingPunct="1">
        <a:spcBef>
          <a:spcPct val="0"/>
        </a:spcBef>
        <a:spcAft>
          <a:spcPct val="0"/>
        </a:spcAft>
        <a:defRPr sz="2300" b="1">
          <a:solidFill>
            <a:schemeClr val="tx2"/>
          </a:solidFill>
          <a:latin typeface="Arial" charset="0"/>
        </a:defRPr>
      </a:lvl7pPr>
      <a:lvl8pPr marL="1662169" algn="l" defTabSz="1085045" rtl="0" eaLnBrk="1" fontAlgn="base" hangingPunct="1">
        <a:spcBef>
          <a:spcPct val="0"/>
        </a:spcBef>
        <a:spcAft>
          <a:spcPct val="0"/>
        </a:spcAft>
        <a:defRPr sz="2300" b="1">
          <a:solidFill>
            <a:schemeClr val="tx2"/>
          </a:solidFill>
          <a:latin typeface="Arial" charset="0"/>
        </a:defRPr>
      </a:lvl8pPr>
      <a:lvl9pPr marL="2216238" algn="l" defTabSz="1085045" rtl="0" eaLnBrk="1" fontAlgn="base" hangingPunct="1">
        <a:spcBef>
          <a:spcPct val="0"/>
        </a:spcBef>
        <a:spcAft>
          <a:spcPct val="0"/>
        </a:spcAft>
        <a:defRPr sz="2300" b="1">
          <a:solidFill>
            <a:schemeClr val="tx2"/>
          </a:solidFill>
          <a:latin typeface="Arial" charset="0"/>
        </a:defRPr>
      </a:lvl9pPr>
    </p:titleStyle>
    <p:bodyStyle>
      <a:lvl1pPr marL="0" indent="0" algn="l" defTabSz="1085045"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03" indent="-232767" algn="l" defTabSz="1085045"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052" indent="-317428" algn="l" defTabSz="1085045"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521" indent="-188531" algn="l" defTabSz="1085045"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116" rtl="0" eaLnBrk="1" latinLnBrk="0" hangingPunct="1">
        <a:defRPr sz="2200" kern="1200">
          <a:solidFill>
            <a:schemeClr val="tx1"/>
          </a:solidFill>
          <a:latin typeface="+mn-lt"/>
          <a:ea typeface="+mn-ea"/>
          <a:cs typeface="+mn-cs"/>
        </a:defRPr>
      </a:lvl1pPr>
      <a:lvl2pPr marL="554052" algn="l" defTabSz="1108116" rtl="0" eaLnBrk="1" latinLnBrk="0" hangingPunct="1">
        <a:defRPr sz="2200" kern="1200">
          <a:solidFill>
            <a:schemeClr val="tx1"/>
          </a:solidFill>
          <a:latin typeface="+mn-lt"/>
          <a:ea typeface="+mn-ea"/>
          <a:cs typeface="+mn-cs"/>
        </a:defRPr>
      </a:lvl2pPr>
      <a:lvl3pPr marL="1108116" algn="l" defTabSz="1108116" rtl="0" eaLnBrk="1" latinLnBrk="0" hangingPunct="1">
        <a:defRPr sz="2200" kern="1200">
          <a:solidFill>
            <a:schemeClr val="tx1"/>
          </a:solidFill>
          <a:latin typeface="+mn-lt"/>
          <a:ea typeface="+mn-ea"/>
          <a:cs typeface="+mn-cs"/>
        </a:defRPr>
      </a:lvl3pPr>
      <a:lvl4pPr marL="1662169" algn="l" defTabSz="1108116" rtl="0" eaLnBrk="1" latinLnBrk="0" hangingPunct="1">
        <a:defRPr sz="2200" kern="1200">
          <a:solidFill>
            <a:schemeClr val="tx1"/>
          </a:solidFill>
          <a:latin typeface="+mn-lt"/>
          <a:ea typeface="+mn-ea"/>
          <a:cs typeface="+mn-cs"/>
        </a:defRPr>
      </a:lvl4pPr>
      <a:lvl5pPr marL="2216238" algn="l" defTabSz="1108116" rtl="0" eaLnBrk="1" latinLnBrk="0" hangingPunct="1">
        <a:defRPr sz="2200" kern="1200">
          <a:solidFill>
            <a:schemeClr val="tx1"/>
          </a:solidFill>
          <a:latin typeface="+mn-lt"/>
          <a:ea typeface="+mn-ea"/>
          <a:cs typeface="+mn-cs"/>
        </a:defRPr>
      </a:lvl5pPr>
      <a:lvl6pPr marL="2770291" algn="l" defTabSz="1108116" rtl="0" eaLnBrk="1" latinLnBrk="0" hangingPunct="1">
        <a:defRPr sz="2200" kern="1200">
          <a:solidFill>
            <a:schemeClr val="tx1"/>
          </a:solidFill>
          <a:latin typeface="+mn-lt"/>
          <a:ea typeface="+mn-ea"/>
          <a:cs typeface="+mn-cs"/>
        </a:defRPr>
      </a:lvl6pPr>
      <a:lvl7pPr marL="3324355" algn="l" defTabSz="1108116" rtl="0" eaLnBrk="1" latinLnBrk="0" hangingPunct="1">
        <a:defRPr sz="2200" kern="1200">
          <a:solidFill>
            <a:schemeClr val="tx1"/>
          </a:solidFill>
          <a:latin typeface="+mn-lt"/>
          <a:ea typeface="+mn-ea"/>
          <a:cs typeface="+mn-cs"/>
        </a:defRPr>
      </a:lvl7pPr>
      <a:lvl8pPr marL="3878411" algn="l" defTabSz="1108116" rtl="0" eaLnBrk="1" latinLnBrk="0" hangingPunct="1">
        <a:defRPr sz="2200" kern="1200">
          <a:solidFill>
            <a:schemeClr val="tx1"/>
          </a:solidFill>
          <a:latin typeface="+mn-lt"/>
          <a:ea typeface="+mn-ea"/>
          <a:cs typeface="+mn-cs"/>
        </a:defRPr>
      </a:lvl8pPr>
      <a:lvl9pPr marL="4432469" algn="l" defTabSz="1108116"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92158203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4270"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5"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744"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4"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76" indent="-14737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459" indent="-654459" defTabSz="1085370"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0"/>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744" fontAlgn="base">
                <a:spcBef>
                  <a:spcPct val="0"/>
                </a:spcBef>
                <a:spcAft>
                  <a:spcPct val="0"/>
                </a:spcAft>
              </a:pPr>
              <a:r>
                <a:rPr lang="da-DK" sz="1900" b="1" dirty="0" smtClean="0">
                  <a:solidFill>
                    <a:srgbClr val="1E4148"/>
                  </a:solidFill>
                </a:rPr>
                <a:t>Title</a:t>
              </a:r>
            </a:p>
            <a:p>
              <a:pPr defTabSz="912744"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1" y="39823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2"/>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63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29"/>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0"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744" fontAlgn="base">
              <a:spcBef>
                <a:spcPct val="0"/>
              </a:spcBef>
              <a:spcAft>
                <a:spcPct val="0"/>
              </a:spcAft>
            </a:pPr>
            <a:fld id="{42C328C1-A84F-4A39-A664-DBA00541A8C6}" type="slidenum">
              <a:rPr lang="da-DK" smtClean="0">
                <a:solidFill>
                  <a:srgbClr val="1E4148"/>
                </a:solidFill>
              </a:rPr>
              <a:pPr algn="ctr" defTabSz="912744"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024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iming>
    <p:tnLst>
      <p:par>
        <p:cTn id="1" dur="indefinite" restart="never" nodeType="tmRoot"/>
      </p:par>
    </p:tnLst>
  </p:timing>
  <p:hf hdr="0" ftr="0" dt="0"/>
  <p:txStyles>
    <p:titleStyle>
      <a:lvl1pPr algn="l" defTabSz="1085370" rtl="0" eaLnBrk="1" fontAlgn="base" hangingPunct="1">
        <a:spcBef>
          <a:spcPct val="0"/>
        </a:spcBef>
        <a:spcAft>
          <a:spcPct val="0"/>
        </a:spcAft>
        <a:tabLst>
          <a:tab pos="327152" algn="l"/>
        </a:tabLst>
        <a:defRPr sz="2800" b="1" baseline="0">
          <a:solidFill>
            <a:schemeClr val="tx2"/>
          </a:solidFill>
          <a:latin typeface="+mj-lt"/>
          <a:ea typeface="+mj-ea"/>
          <a:cs typeface="+mj-cs"/>
        </a:defRPr>
      </a:lvl1pPr>
      <a:lvl2pPr algn="l" defTabSz="1085370" rtl="0" eaLnBrk="1" fontAlgn="base" hangingPunct="1">
        <a:spcBef>
          <a:spcPct val="0"/>
        </a:spcBef>
        <a:spcAft>
          <a:spcPct val="0"/>
        </a:spcAft>
        <a:defRPr sz="2300" b="1">
          <a:solidFill>
            <a:schemeClr val="tx2"/>
          </a:solidFill>
          <a:latin typeface="Arial" charset="0"/>
        </a:defRPr>
      </a:lvl2pPr>
      <a:lvl3pPr algn="l" defTabSz="1085370" rtl="0" eaLnBrk="1" fontAlgn="base" hangingPunct="1">
        <a:spcBef>
          <a:spcPct val="0"/>
        </a:spcBef>
        <a:spcAft>
          <a:spcPct val="0"/>
        </a:spcAft>
        <a:defRPr sz="2300" b="1">
          <a:solidFill>
            <a:schemeClr val="tx2"/>
          </a:solidFill>
          <a:latin typeface="Arial" charset="0"/>
        </a:defRPr>
      </a:lvl3pPr>
      <a:lvl4pPr algn="l" defTabSz="1085370" rtl="0" eaLnBrk="1" fontAlgn="base" hangingPunct="1">
        <a:spcBef>
          <a:spcPct val="0"/>
        </a:spcBef>
        <a:spcAft>
          <a:spcPct val="0"/>
        </a:spcAft>
        <a:defRPr sz="2300" b="1">
          <a:solidFill>
            <a:schemeClr val="tx2"/>
          </a:solidFill>
          <a:latin typeface="Arial" charset="0"/>
        </a:defRPr>
      </a:lvl4pPr>
      <a:lvl5pPr algn="l" defTabSz="1085370" rtl="0" eaLnBrk="1" fontAlgn="base" hangingPunct="1">
        <a:spcBef>
          <a:spcPct val="0"/>
        </a:spcBef>
        <a:spcAft>
          <a:spcPct val="0"/>
        </a:spcAft>
        <a:defRPr sz="2300" b="1">
          <a:solidFill>
            <a:schemeClr val="tx2"/>
          </a:solidFill>
          <a:latin typeface="Arial" charset="0"/>
        </a:defRPr>
      </a:lvl5pPr>
      <a:lvl6pPr marL="554220" algn="l" defTabSz="1085370" rtl="0" eaLnBrk="1" fontAlgn="base" hangingPunct="1">
        <a:spcBef>
          <a:spcPct val="0"/>
        </a:spcBef>
        <a:spcAft>
          <a:spcPct val="0"/>
        </a:spcAft>
        <a:defRPr sz="2300" b="1">
          <a:solidFill>
            <a:schemeClr val="tx2"/>
          </a:solidFill>
          <a:latin typeface="Arial" charset="0"/>
        </a:defRPr>
      </a:lvl6pPr>
      <a:lvl7pPr marL="1108449" algn="l" defTabSz="1085370" rtl="0" eaLnBrk="1" fontAlgn="base" hangingPunct="1">
        <a:spcBef>
          <a:spcPct val="0"/>
        </a:spcBef>
        <a:spcAft>
          <a:spcPct val="0"/>
        </a:spcAft>
        <a:defRPr sz="2300" b="1">
          <a:solidFill>
            <a:schemeClr val="tx2"/>
          </a:solidFill>
          <a:latin typeface="Arial" charset="0"/>
        </a:defRPr>
      </a:lvl7pPr>
      <a:lvl8pPr marL="1662669" algn="l" defTabSz="1085370" rtl="0" eaLnBrk="1" fontAlgn="base" hangingPunct="1">
        <a:spcBef>
          <a:spcPct val="0"/>
        </a:spcBef>
        <a:spcAft>
          <a:spcPct val="0"/>
        </a:spcAft>
        <a:defRPr sz="2300" b="1">
          <a:solidFill>
            <a:schemeClr val="tx2"/>
          </a:solidFill>
          <a:latin typeface="Arial" charset="0"/>
        </a:defRPr>
      </a:lvl8pPr>
      <a:lvl9pPr marL="2216901" algn="l" defTabSz="1085370" rtl="0" eaLnBrk="1" fontAlgn="base" hangingPunct="1">
        <a:spcBef>
          <a:spcPct val="0"/>
        </a:spcBef>
        <a:spcAft>
          <a:spcPct val="0"/>
        </a:spcAft>
        <a:defRPr sz="2300" b="1">
          <a:solidFill>
            <a:schemeClr val="tx2"/>
          </a:solidFill>
          <a:latin typeface="Arial" charset="0"/>
        </a:defRPr>
      </a:lvl9pPr>
    </p:titleStyle>
    <p:bodyStyle>
      <a:lvl1pPr marL="0" indent="0" algn="l" defTabSz="1085370"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75" indent="-232839" algn="l" defTabSz="1085370"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220" indent="-317522" algn="l" defTabSz="1085370"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746" indent="-188588" algn="l" defTabSz="1085370"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449" rtl="0" eaLnBrk="1" latinLnBrk="0" hangingPunct="1">
        <a:defRPr sz="2200" kern="1200">
          <a:solidFill>
            <a:schemeClr val="tx1"/>
          </a:solidFill>
          <a:latin typeface="+mn-lt"/>
          <a:ea typeface="+mn-ea"/>
          <a:cs typeface="+mn-cs"/>
        </a:defRPr>
      </a:lvl1pPr>
      <a:lvl2pPr marL="554220" algn="l" defTabSz="1108449" rtl="0" eaLnBrk="1" latinLnBrk="0" hangingPunct="1">
        <a:defRPr sz="2200" kern="1200">
          <a:solidFill>
            <a:schemeClr val="tx1"/>
          </a:solidFill>
          <a:latin typeface="+mn-lt"/>
          <a:ea typeface="+mn-ea"/>
          <a:cs typeface="+mn-cs"/>
        </a:defRPr>
      </a:lvl2pPr>
      <a:lvl3pPr marL="1108449" algn="l" defTabSz="1108449" rtl="0" eaLnBrk="1" latinLnBrk="0" hangingPunct="1">
        <a:defRPr sz="2200" kern="1200">
          <a:solidFill>
            <a:schemeClr val="tx1"/>
          </a:solidFill>
          <a:latin typeface="+mn-lt"/>
          <a:ea typeface="+mn-ea"/>
          <a:cs typeface="+mn-cs"/>
        </a:defRPr>
      </a:lvl3pPr>
      <a:lvl4pPr marL="1662669" algn="l" defTabSz="1108449" rtl="0" eaLnBrk="1" latinLnBrk="0" hangingPunct="1">
        <a:defRPr sz="2200" kern="1200">
          <a:solidFill>
            <a:schemeClr val="tx1"/>
          </a:solidFill>
          <a:latin typeface="+mn-lt"/>
          <a:ea typeface="+mn-ea"/>
          <a:cs typeface="+mn-cs"/>
        </a:defRPr>
      </a:lvl4pPr>
      <a:lvl5pPr marL="2216901" algn="l" defTabSz="1108449" rtl="0" eaLnBrk="1" latinLnBrk="0" hangingPunct="1">
        <a:defRPr sz="2200" kern="1200">
          <a:solidFill>
            <a:schemeClr val="tx1"/>
          </a:solidFill>
          <a:latin typeface="+mn-lt"/>
          <a:ea typeface="+mn-ea"/>
          <a:cs typeface="+mn-cs"/>
        </a:defRPr>
      </a:lvl5pPr>
      <a:lvl6pPr marL="2771122" algn="l" defTabSz="1108449" rtl="0" eaLnBrk="1" latinLnBrk="0" hangingPunct="1">
        <a:defRPr sz="2200" kern="1200">
          <a:solidFill>
            <a:schemeClr val="tx1"/>
          </a:solidFill>
          <a:latin typeface="+mn-lt"/>
          <a:ea typeface="+mn-ea"/>
          <a:cs typeface="+mn-cs"/>
        </a:defRPr>
      </a:lvl6pPr>
      <a:lvl7pPr marL="3325354" algn="l" defTabSz="1108449" rtl="0" eaLnBrk="1" latinLnBrk="0" hangingPunct="1">
        <a:defRPr sz="2200" kern="1200">
          <a:solidFill>
            <a:schemeClr val="tx1"/>
          </a:solidFill>
          <a:latin typeface="+mn-lt"/>
          <a:ea typeface="+mn-ea"/>
          <a:cs typeface="+mn-cs"/>
        </a:defRPr>
      </a:lvl7pPr>
      <a:lvl8pPr marL="3879575" algn="l" defTabSz="1108449" rtl="0" eaLnBrk="1" latinLnBrk="0" hangingPunct="1">
        <a:defRPr sz="2200" kern="1200">
          <a:solidFill>
            <a:schemeClr val="tx1"/>
          </a:solidFill>
          <a:latin typeface="+mn-lt"/>
          <a:ea typeface="+mn-ea"/>
          <a:cs typeface="+mn-cs"/>
        </a:defRPr>
      </a:lvl8pPr>
      <a:lvl9pPr marL="4433801" algn="l" defTabSz="1108449"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390197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73360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242040599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9375"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512"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Last Modified 31-10-2014 17:04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403"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07"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68"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623" indent="-147623"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5574" indent="-655574" defTabSz="1087206"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608"/>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da-DK" sz="1900" b="1" dirty="0" smtClean="0">
                  <a:solidFill>
                    <a:srgbClr val="1E4148"/>
                  </a:solidFill>
                </a:rPr>
                <a:t>Title</a:t>
              </a:r>
            </a:p>
            <a:p>
              <a:pPr defTabSz="914400"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7067" y="39828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8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1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79"/>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486"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4400" fontAlgn="base">
              <a:spcBef>
                <a:spcPct val="0"/>
              </a:spcBef>
              <a:spcAft>
                <a:spcPct val="0"/>
              </a:spcAft>
            </a:pPr>
            <a:fld id="{42C328C1-A84F-4A39-A664-DBA00541A8C6}" type="slidenum">
              <a:rPr lang="da-DK" smtClean="0">
                <a:solidFill>
                  <a:srgbClr val="1E4148"/>
                </a:solidFill>
              </a:rPr>
              <a:pPr algn="ctr" defTabSz="914400"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796705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hf hdr="0" ftr="0" dt="0"/>
  <p:txStyles>
    <p:titleStyle>
      <a:lvl1pPr algn="l" defTabSz="1087206" rtl="0" eaLnBrk="1" fontAlgn="base" hangingPunct="1">
        <a:spcBef>
          <a:spcPct val="0"/>
        </a:spcBef>
        <a:spcAft>
          <a:spcPct val="0"/>
        </a:spcAft>
        <a:tabLst>
          <a:tab pos="327703" algn="l"/>
        </a:tabLst>
        <a:defRPr sz="2800" b="1" baseline="0">
          <a:solidFill>
            <a:schemeClr val="tx2"/>
          </a:solidFill>
          <a:latin typeface="+mj-lt"/>
          <a:ea typeface="+mj-ea"/>
          <a:cs typeface="+mj-cs"/>
        </a:defRPr>
      </a:lvl1pPr>
      <a:lvl2pPr algn="l" defTabSz="1087206" rtl="0" eaLnBrk="1" fontAlgn="base" hangingPunct="1">
        <a:spcBef>
          <a:spcPct val="0"/>
        </a:spcBef>
        <a:spcAft>
          <a:spcPct val="0"/>
        </a:spcAft>
        <a:defRPr sz="2300" b="1">
          <a:solidFill>
            <a:schemeClr val="tx2"/>
          </a:solidFill>
          <a:latin typeface="Arial" charset="0"/>
        </a:defRPr>
      </a:lvl2pPr>
      <a:lvl3pPr algn="l" defTabSz="1087206" rtl="0" eaLnBrk="1" fontAlgn="base" hangingPunct="1">
        <a:spcBef>
          <a:spcPct val="0"/>
        </a:spcBef>
        <a:spcAft>
          <a:spcPct val="0"/>
        </a:spcAft>
        <a:defRPr sz="2300" b="1">
          <a:solidFill>
            <a:schemeClr val="tx2"/>
          </a:solidFill>
          <a:latin typeface="Arial" charset="0"/>
        </a:defRPr>
      </a:lvl3pPr>
      <a:lvl4pPr algn="l" defTabSz="1087206" rtl="0" eaLnBrk="1" fontAlgn="base" hangingPunct="1">
        <a:spcBef>
          <a:spcPct val="0"/>
        </a:spcBef>
        <a:spcAft>
          <a:spcPct val="0"/>
        </a:spcAft>
        <a:defRPr sz="2300" b="1">
          <a:solidFill>
            <a:schemeClr val="tx2"/>
          </a:solidFill>
          <a:latin typeface="Arial" charset="0"/>
        </a:defRPr>
      </a:lvl4pPr>
      <a:lvl5pPr algn="l" defTabSz="1087206" rtl="0" eaLnBrk="1" fontAlgn="base" hangingPunct="1">
        <a:spcBef>
          <a:spcPct val="0"/>
        </a:spcBef>
        <a:spcAft>
          <a:spcPct val="0"/>
        </a:spcAft>
        <a:defRPr sz="2300" b="1">
          <a:solidFill>
            <a:schemeClr val="tx2"/>
          </a:solidFill>
          <a:latin typeface="Arial" charset="0"/>
        </a:defRPr>
      </a:lvl5pPr>
      <a:lvl6pPr marL="555170" algn="l" defTabSz="1087206" rtl="0" eaLnBrk="1" fontAlgn="base" hangingPunct="1">
        <a:spcBef>
          <a:spcPct val="0"/>
        </a:spcBef>
        <a:spcAft>
          <a:spcPct val="0"/>
        </a:spcAft>
        <a:defRPr sz="2300" b="1">
          <a:solidFill>
            <a:schemeClr val="tx2"/>
          </a:solidFill>
          <a:latin typeface="Arial" charset="0"/>
        </a:defRPr>
      </a:lvl6pPr>
      <a:lvl7pPr marL="1110336" algn="l" defTabSz="1087206" rtl="0" eaLnBrk="1" fontAlgn="base" hangingPunct="1">
        <a:spcBef>
          <a:spcPct val="0"/>
        </a:spcBef>
        <a:spcAft>
          <a:spcPct val="0"/>
        </a:spcAft>
        <a:defRPr sz="2300" b="1">
          <a:solidFill>
            <a:schemeClr val="tx2"/>
          </a:solidFill>
          <a:latin typeface="Arial" charset="0"/>
        </a:defRPr>
      </a:lvl7pPr>
      <a:lvl8pPr marL="1665506" algn="l" defTabSz="1087206" rtl="0" eaLnBrk="1" fontAlgn="base" hangingPunct="1">
        <a:spcBef>
          <a:spcPct val="0"/>
        </a:spcBef>
        <a:spcAft>
          <a:spcPct val="0"/>
        </a:spcAft>
        <a:defRPr sz="2300" b="1">
          <a:solidFill>
            <a:schemeClr val="tx2"/>
          </a:solidFill>
          <a:latin typeface="Arial" charset="0"/>
        </a:defRPr>
      </a:lvl8pPr>
      <a:lvl9pPr marL="2220673" algn="l" defTabSz="1087206" rtl="0" eaLnBrk="1" fontAlgn="base" hangingPunct="1">
        <a:spcBef>
          <a:spcPct val="0"/>
        </a:spcBef>
        <a:spcAft>
          <a:spcPct val="0"/>
        </a:spcAft>
        <a:defRPr sz="2300" b="1">
          <a:solidFill>
            <a:schemeClr val="tx2"/>
          </a:solidFill>
          <a:latin typeface="Arial" charset="0"/>
        </a:defRPr>
      </a:lvl9pPr>
    </p:titleStyle>
    <p:bodyStyle>
      <a:lvl1pPr marL="0" indent="0" algn="l" defTabSz="1087206"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5177" indent="-233247" algn="l" defTabSz="1087206"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5170" indent="-318066" algn="l" defTabSz="1087206"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6009" indent="-188911" algn="l" defTabSz="1087206"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336" rtl="0" eaLnBrk="1" latinLnBrk="0" hangingPunct="1">
        <a:defRPr sz="2200" kern="1200">
          <a:solidFill>
            <a:schemeClr val="tx1"/>
          </a:solidFill>
          <a:latin typeface="+mn-lt"/>
          <a:ea typeface="+mn-ea"/>
          <a:cs typeface="+mn-cs"/>
        </a:defRPr>
      </a:lvl1pPr>
      <a:lvl2pPr marL="555170" algn="l" defTabSz="1110336" rtl="0" eaLnBrk="1" latinLnBrk="0" hangingPunct="1">
        <a:defRPr sz="2200" kern="1200">
          <a:solidFill>
            <a:schemeClr val="tx1"/>
          </a:solidFill>
          <a:latin typeface="+mn-lt"/>
          <a:ea typeface="+mn-ea"/>
          <a:cs typeface="+mn-cs"/>
        </a:defRPr>
      </a:lvl2pPr>
      <a:lvl3pPr marL="1110336" algn="l" defTabSz="1110336" rtl="0" eaLnBrk="1" latinLnBrk="0" hangingPunct="1">
        <a:defRPr sz="2200" kern="1200">
          <a:solidFill>
            <a:schemeClr val="tx1"/>
          </a:solidFill>
          <a:latin typeface="+mn-lt"/>
          <a:ea typeface="+mn-ea"/>
          <a:cs typeface="+mn-cs"/>
        </a:defRPr>
      </a:lvl3pPr>
      <a:lvl4pPr marL="1665506" algn="l" defTabSz="1110336" rtl="0" eaLnBrk="1" latinLnBrk="0" hangingPunct="1">
        <a:defRPr sz="2200" kern="1200">
          <a:solidFill>
            <a:schemeClr val="tx1"/>
          </a:solidFill>
          <a:latin typeface="+mn-lt"/>
          <a:ea typeface="+mn-ea"/>
          <a:cs typeface="+mn-cs"/>
        </a:defRPr>
      </a:lvl4pPr>
      <a:lvl5pPr marL="2220673" algn="l" defTabSz="1110336" rtl="0" eaLnBrk="1" latinLnBrk="0" hangingPunct="1">
        <a:defRPr sz="2200" kern="1200">
          <a:solidFill>
            <a:schemeClr val="tx1"/>
          </a:solidFill>
          <a:latin typeface="+mn-lt"/>
          <a:ea typeface="+mn-ea"/>
          <a:cs typeface="+mn-cs"/>
        </a:defRPr>
      </a:lvl5pPr>
      <a:lvl6pPr marL="2775842" algn="l" defTabSz="1110336" rtl="0" eaLnBrk="1" latinLnBrk="0" hangingPunct="1">
        <a:defRPr sz="2200" kern="1200">
          <a:solidFill>
            <a:schemeClr val="tx1"/>
          </a:solidFill>
          <a:latin typeface="+mn-lt"/>
          <a:ea typeface="+mn-ea"/>
          <a:cs typeface="+mn-cs"/>
        </a:defRPr>
      </a:lvl6pPr>
      <a:lvl7pPr marL="3331009" algn="l" defTabSz="1110336" rtl="0" eaLnBrk="1" latinLnBrk="0" hangingPunct="1">
        <a:defRPr sz="2200" kern="1200">
          <a:solidFill>
            <a:schemeClr val="tx1"/>
          </a:solidFill>
          <a:latin typeface="+mn-lt"/>
          <a:ea typeface="+mn-ea"/>
          <a:cs typeface="+mn-cs"/>
        </a:defRPr>
      </a:lvl7pPr>
      <a:lvl8pPr marL="3886179" algn="l" defTabSz="1110336" rtl="0" eaLnBrk="1" latinLnBrk="0" hangingPunct="1">
        <a:defRPr sz="2200" kern="1200">
          <a:solidFill>
            <a:schemeClr val="tx1"/>
          </a:solidFill>
          <a:latin typeface="+mn-lt"/>
          <a:ea typeface="+mn-ea"/>
          <a:cs typeface="+mn-cs"/>
        </a:defRPr>
      </a:lvl8pPr>
      <a:lvl9pPr marL="4441345" algn="l" defTabSz="1110336" rtl="0" eaLnBrk="1" latinLnBrk="0" hangingPunct="1">
        <a:defRPr sz="2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83727901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1422"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8362869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349171913"/>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2446"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19181729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en-GB" smtClean="0"/>
              <a:pPr/>
              <a:t>‹nr.›</a:t>
            </a:fld>
            <a:endParaRPr lang="en-GB"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9284548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915182939"/>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3470"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1237794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en-GB" smtClean="0"/>
              <a:pPr defTabSz="1084599"/>
              <a:t>‹nr.›</a:t>
            </a:fld>
            <a:endParaRPr lang="en-GB"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599242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49065572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4494"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04672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542602676"/>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5518"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4578183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853" y="312612"/>
            <a:ext cx="10404708" cy="15183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853" y="1831010"/>
            <a:ext cx="10404708" cy="44212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6540" y="6506783"/>
            <a:ext cx="391774"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‹nr.›</a:t>
            </a:fld>
            <a:endParaRPr/>
          </a:p>
        </p:txBody>
      </p:sp>
    </p:spTree>
    <p:extLst>
      <p:ext uri="{BB962C8B-B14F-4D97-AF65-F5344CB8AC3E}">
        <p14:creationId xmlns:p14="http://schemas.microsoft.com/office/powerpoint/2010/main" val="168580320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 id="2147483976" r:id="rId33"/>
    <p:sldLayoutId id="2147483977" r:id="rId34"/>
    <p:sldLayoutId id="2147483978" r:id="rId35"/>
    <p:sldLayoutId id="2147483979" r:id="rId36"/>
    <p:sldLayoutId id="2147483980" r:id="rId37"/>
    <p:sldLayoutId id="2147483981" r:id="rId38"/>
    <p:sldLayoutId id="2147483982" r:id="rId39"/>
    <p:sldLayoutId id="2147483983" r:id="rId40"/>
    <p:sldLayoutId id="2147483984" r:id="rId41"/>
    <p:sldLayoutId id="2147483985" r:id="rId42"/>
    <p:sldLayoutId id="2147483986" r:id="rId43"/>
    <p:sldLayoutId id="2147483987" r:id="rId44"/>
    <p:sldLayoutId id="2147483988" r:id="rId45"/>
    <p:sldLayoutId id="2147483989" r:id="rId46"/>
    <p:sldLayoutId id="2147483990" r:id="rId47"/>
    <p:sldLayoutId id="2147483991" r:id="rId48"/>
    <p:sldLayoutId id="2147483992" r:id="rId49"/>
    <p:sldLayoutId id="2147483993" r:id="rId50"/>
    <p:sldLayoutId id="2147483994" r:id="rId51"/>
    <p:sldLayoutId id="2147483995" r:id="rId52"/>
    <p:sldLayoutId id="2147483996" r:id="rId53"/>
    <p:sldLayoutId id="2147483997" r:id="rId54"/>
    <p:sldLayoutId id="2147483998" r:id="rId55"/>
    <p:sldLayoutId id="2147483999" r:id="rId56"/>
    <p:sldLayoutId id="2147484000" r:id="rId57"/>
    <p:sldLayoutId id="2147484001" r:id="rId58"/>
    <p:sldLayoutId id="2147484002" r:id="rId59"/>
    <p:sldLayoutId id="2147484003" r:id="rId60"/>
    <p:sldLayoutId id="2147484004" r:id="rId61"/>
    <p:sldLayoutId id="2147484005" r:id="rId62"/>
    <p:sldLayoutId id="2147484006" r:id="rId63"/>
    <p:sldLayoutId id="2147484007" r:id="rId64"/>
    <p:sldLayoutId id="2147484008" r:id="rId65"/>
    <p:sldLayoutId id="2147484009" r:id="rId66"/>
    <p:sldLayoutId id="2147484010" r:id="rId67"/>
    <p:sldLayoutId id="2147484011" r:id="rId68"/>
    <p:sldLayoutId id="2147484012" r:id="rId69"/>
    <p:sldLayoutId id="2147484013" r:id="rId70"/>
    <p:sldLayoutId id="2147484014" r:id="rId71"/>
    <p:sldLayoutId id="2147484015" r:id="rId72"/>
    <p:sldLayoutId id="2147484016" r:id="rId73"/>
  </p:sldLayoutIdLst>
  <p:transition spd="med"/>
  <p:txStyles>
    <p:titleStyle>
      <a:lvl1pPr marL="0" marR="0" indent="0"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9pPr>
    </p:titleStyle>
    <p:bodyStyle>
      <a:lvl1pPr marL="31261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1pPr>
      <a:lvl2pPr marL="62523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2pPr>
      <a:lvl3pPr marL="93785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3pPr>
      <a:lvl4pPr marL="125046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4pPr>
      <a:lvl5pPr marL="156308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5pPr>
      <a:lvl6pPr marL="187570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6pPr>
      <a:lvl7pPr marL="2188318"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7pPr>
      <a:lvl8pPr marL="2500935"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8pPr>
      <a:lvl9pPr marL="2813552"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853" y="312612"/>
            <a:ext cx="10404708" cy="15183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853" y="1831010"/>
            <a:ext cx="10404708" cy="44212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6540" y="6506783"/>
            <a:ext cx="391774"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‹nr.›</a:t>
            </a:fld>
            <a:endParaRPr/>
          </a:p>
        </p:txBody>
      </p:sp>
    </p:spTree>
    <p:extLst>
      <p:ext uri="{BB962C8B-B14F-4D97-AF65-F5344CB8AC3E}">
        <p14:creationId xmlns:p14="http://schemas.microsoft.com/office/powerpoint/2010/main" val="256561606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 id="2147484056" r:id="rId39"/>
    <p:sldLayoutId id="2147484057" r:id="rId40"/>
    <p:sldLayoutId id="2147484058" r:id="rId41"/>
    <p:sldLayoutId id="2147484059" r:id="rId42"/>
    <p:sldLayoutId id="2147484060" r:id="rId43"/>
    <p:sldLayoutId id="2147484061" r:id="rId44"/>
    <p:sldLayoutId id="2147484062" r:id="rId45"/>
    <p:sldLayoutId id="2147484063" r:id="rId46"/>
    <p:sldLayoutId id="2147484064" r:id="rId47"/>
    <p:sldLayoutId id="2147484065" r:id="rId48"/>
    <p:sldLayoutId id="2147484066" r:id="rId49"/>
    <p:sldLayoutId id="2147484067" r:id="rId50"/>
    <p:sldLayoutId id="2147484068" r:id="rId51"/>
    <p:sldLayoutId id="2147484069" r:id="rId52"/>
    <p:sldLayoutId id="2147484070" r:id="rId53"/>
    <p:sldLayoutId id="2147484071" r:id="rId54"/>
    <p:sldLayoutId id="2147484072" r:id="rId55"/>
    <p:sldLayoutId id="2147484073" r:id="rId56"/>
    <p:sldLayoutId id="2147484074" r:id="rId57"/>
    <p:sldLayoutId id="2147484075" r:id="rId58"/>
    <p:sldLayoutId id="2147484076" r:id="rId59"/>
    <p:sldLayoutId id="2147484077" r:id="rId60"/>
    <p:sldLayoutId id="2147484078" r:id="rId61"/>
    <p:sldLayoutId id="2147484079" r:id="rId62"/>
    <p:sldLayoutId id="2147484080" r:id="rId63"/>
    <p:sldLayoutId id="2147484081" r:id="rId64"/>
    <p:sldLayoutId id="2147484082" r:id="rId65"/>
    <p:sldLayoutId id="2147484083" r:id="rId66"/>
    <p:sldLayoutId id="2147484084" r:id="rId67"/>
    <p:sldLayoutId id="2147484085" r:id="rId68"/>
    <p:sldLayoutId id="2147484086" r:id="rId69"/>
    <p:sldLayoutId id="2147484087" r:id="rId70"/>
    <p:sldLayoutId id="2147484088" r:id="rId71"/>
    <p:sldLayoutId id="2147484089" r:id="rId72"/>
    <p:sldLayoutId id="2147484090" r:id="rId73"/>
  </p:sldLayoutIdLst>
  <p:transition spd="med"/>
  <p:txStyles>
    <p:titleStyle>
      <a:lvl1pPr marL="0" marR="0" indent="0"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9pPr>
    </p:titleStyle>
    <p:bodyStyle>
      <a:lvl1pPr marL="31261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1pPr>
      <a:lvl2pPr marL="62523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2pPr>
      <a:lvl3pPr marL="93785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3pPr>
      <a:lvl4pPr marL="125046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4pPr>
      <a:lvl5pPr marL="156308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5pPr>
      <a:lvl6pPr marL="187570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6pPr>
      <a:lvl7pPr marL="2188318"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7pPr>
      <a:lvl8pPr marL="2500935"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8pPr>
      <a:lvl9pPr marL="2813552"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01919838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2740"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2735729"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Text</a:t>
            </a:r>
            <a:endParaRPr lang="en-US"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en-US" sz="1700" dirty="0">
                <a:solidFill>
                  <a:srgbClr val="808080"/>
                </a:solidFill>
              </a:rPr>
              <a:t>TRACKER</a:t>
            </a: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900" dirty="0" smtClean="0">
                <a:solidFill>
                  <a:srgbClr val="808080"/>
                </a:solidFill>
                <a:latin typeface="Verdana"/>
              </a:rPr>
              <a:t>Unit of measure</a:t>
            </a:r>
          </a:p>
        </p:txBody>
      </p:sp>
      <p:sp>
        <p:nvSpPr>
          <p:cNvPr id="13" name="McK 4. Footnote" hidden="1"/>
          <p:cNvSpPr txBox="1">
            <a:spLocks noChangeArrowheads="1"/>
          </p:cNvSpPr>
          <p:nvPr/>
        </p:nvSpPr>
        <p:spPr bwMode="auto">
          <a:xfrm>
            <a:off x="332188" y="6179999"/>
            <a:ext cx="9346343" cy="1847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en-US" sz="1200" dirty="0" smtClean="0">
                <a:solidFill>
                  <a:srgbClr val="1E4148"/>
                </a:solidFill>
                <a:latin typeface="Verdana"/>
              </a:rPr>
              <a:t>1 Footnote</a:t>
            </a:r>
          </a:p>
        </p:txBody>
      </p:sp>
      <p:sp>
        <p:nvSpPr>
          <p:cNvPr id="14" name="McK 5. Source" hidden="1"/>
          <p:cNvSpPr>
            <a:spLocks noChangeArrowheads="1"/>
          </p:cNvSpPr>
          <p:nvPr/>
        </p:nvSpPr>
        <p:spPr bwMode="auto">
          <a:xfrm>
            <a:off x="332188" y="6443936"/>
            <a:ext cx="9346343" cy="1847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en-US" sz="1200" dirty="0" smtClean="0">
                <a:solidFill>
                  <a:srgbClr val="1E4148"/>
                </a:solidFill>
              </a:rPr>
              <a:t>Source: Source</a:t>
            </a:r>
          </a:p>
        </p:txBody>
      </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en-US" sz="1900" b="1" dirty="0">
                  <a:solidFill>
                    <a:srgbClr val="1E4148"/>
                  </a:solidFill>
                </a:rPr>
                <a:t>Title</a:t>
              </a:r>
            </a:p>
            <a:p>
              <a:pPr defTabSz="912195" fontAlgn="base">
                <a:spcBef>
                  <a:spcPct val="0"/>
                </a:spcBef>
                <a:spcAft>
                  <a:spcPct val="0"/>
                </a:spcAft>
              </a:pPr>
              <a:r>
                <a:rPr lang="en-US" sz="1900" dirty="0">
                  <a:solidFill>
                    <a:srgbClr val="808080"/>
                  </a:solidFill>
                </a:rPr>
                <a:t>Unit of measure</a:t>
              </a:r>
            </a:p>
          </p:txBody>
        </p:sp>
      </p:grpSp>
      <p:grpSp>
        <p:nvGrpSpPr>
          <p:cNvPr id="22" name="LegendBoxes" hidden="1"/>
          <p:cNvGrpSpPr>
            <a:grpSpLocks/>
          </p:cNvGrpSpPr>
          <p:nvPr/>
        </p:nvGrpSpPr>
        <p:grpSpPr bwMode="auto">
          <a:xfrm>
            <a:off x="11046955"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grpSp>
        <p:nvGrpSpPr>
          <p:cNvPr id="38" name="McKSticker" hidden="1"/>
          <p:cNvGrpSpPr/>
          <p:nvPr/>
        </p:nvGrpSpPr>
        <p:grpSpPr bwMode="auto">
          <a:xfrm>
            <a:off x="10767629" y="398234"/>
            <a:ext cx="1090620" cy="212366"/>
            <a:chOff x="7650297" y="285750"/>
            <a:chExt cx="1090478" cy="212317"/>
          </a:xfrm>
        </p:grpSpPr>
        <p:sp>
          <p:nvSpPr>
            <p:cNvPr id="39" name="StickerRectangle"/>
            <p:cNvSpPr>
              <a:spLocks noChangeArrowheads="1"/>
            </p:cNvSpPr>
            <p:nvPr/>
          </p:nvSpPr>
          <p:spPr bwMode="auto">
            <a:xfrm>
              <a:off x="7650297" y="285750"/>
              <a:ext cx="1090478" cy="21231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en-US" sz="1200" dirty="0" smtClean="0">
                  <a:solidFill>
                    <a:srgbClr val="808080"/>
                  </a:solidFill>
                </a:rPr>
                <a:t>PRELIMINARY</a:t>
              </a:r>
              <a:endParaRPr lang="en-US" sz="1200" dirty="0">
                <a:solidFill>
                  <a:srgbClr val="808080"/>
                </a:solidFill>
              </a:endParaRPr>
            </a:p>
          </p:txBody>
        </p:sp>
        <p:cxnSp>
          <p:nvCxnSpPr>
            <p:cNvPr id="40" name="AutoShape 31"/>
            <p:cNvCxnSpPr>
              <a:cxnSpLocks noChangeShapeType="1"/>
              <a:stCxn id="39" idx="2"/>
              <a:endCxn id="39" idx="4"/>
            </p:cNvCxnSpPr>
            <p:nvPr/>
          </p:nvCxnSpPr>
          <p:spPr bwMode="auto">
            <a:xfrm>
              <a:off x="7650297" y="285750"/>
              <a:ext cx="0" cy="21231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297" y="498067"/>
              <a:ext cx="1090478"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4"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en-US" smtClean="0">
                <a:solidFill>
                  <a:srgbClr val="1E4148"/>
                </a:solidFill>
              </a:rPr>
              <a:pPr algn="ctr" defTabSz="912195" fontAlgn="base">
                <a:spcBef>
                  <a:spcPct val="0"/>
                </a:spcBef>
                <a:spcAft>
                  <a:spcPct val="0"/>
                </a:spcAft>
              </a:pPr>
              <a:t>‹nr.›</a:t>
            </a:fld>
            <a:endParaRPr lang="en-US" dirty="0">
              <a:solidFill>
                <a:srgbClr val="1E4148"/>
              </a:solidFill>
            </a:endParaRPr>
          </a:p>
        </p:txBody>
      </p:sp>
    </p:spTree>
    <p:extLst>
      <p:ext uri="{BB962C8B-B14F-4D97-AF65-F5344CB8AC3E}">
        <p14:creationId xmlns:p14="http://schemas.microsoft.com/office/powerpoint/2010/main" val="38437927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516088443"/>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4788"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63016" y="1973714"/>
            <a:ext cx="2664808"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Last Modified 2015-01-15 07:55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00881" y="4192208"/>
            <a:ext cx="238902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Printed 14-01-2015 19:25 W. Europe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8"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da-DK" sz="1700" dirty="0"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278" indent="-147278"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3997" indent="-653997" defTabSz="1084609"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9"/>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da-DK" sz="1900" b="1" dirty="0" smtClean="0">
                  <a:solidFill>
                    <a:srgbClr val="1E4148"/>
                  </a:solidFill>
                </a:rPr>
                <a:t>Title</a:t>
              </a:r>
            </a:p>
            <a:p>
              <a:pPr defTabSz="912195"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4" y="398237"/>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4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00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6"/>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8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da-DK" smtClean="0">
                <a:solidFill>
                  <a:srgbClr val="1E4148"/>
                </a:solidFill>
              </a:rPr>
              <a:pPr algn="ctr" defTabSz="912195"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46667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hf hdr="0" ftr="0" dt="0"/>
  <p:txStyles>
    <p:titleStyle>
      <a:lvl1pPr algn="l" defTabSz="1084609" rtl="0" eaLnBrk="1" fontAlgn="base" hangingPunct="1">
        <a:spcBef>
          <a:spcPct val="0"/>
        </a:spcBef>
        <a:spcAft>
          <a:spcPct val="0"/>
        </a:spcAft>
        <a:tabLst>
          <a:tab pos="326928" algn="l"/>
        </a:tabLst>
        <a:defRPr sz="2800" b="1" baseline="0">
          <a:solidFill>
            <a:schemeClr val="tx2"/>
          </a:solidFill>
          <a:latin typeface="+mj-lt"/>
          <a:ea typeface="+mj-ea"/>
          <a:cs typeface="+mj-cs"/>
        </a:defRPr>
      </a:lvl1pPr>
      <a:lvl2pPr algn="l" defTabSz="1084609" rtl="0" eaLnBrk="1" fontAlgn="base" hangingPunct="1">
        <a:spcBef>
          <a:spcPct val="0"/>
        </a:spcBef>
        <a:spcAft>
          <a:spcPct val="0"/>
        </a:spcAft>
        <a:defRPr sz="2300" b="1">
          <a:solidFill>
            <a:schemeClr val="tx2"/>
          </a:solidFill>
          <a:latin typeface="Arial" charset="0"/>
        </a:defRPr>
      </a:lvl2pPr>
      <a:lvl3pPr algn="l" defTabSz="1084609" rtl="0" eaLnBrk="1" fontAlgn="base" hangingPunct="1">
        <a:spcBef>
          <a:spcPct val="0"/>
        </a:spcBef>
        <a:spcAft>
          <a:spcPct val="0"/>
        </a:spcAft>
        <a:defRPr sz="2300" b="1">
          <a:solidFill>
            <a:schemeClr val="tx2"/>
          </a:solidFill>
          <a:latin typeface="Arial" charset="0"/>
        </a:defRPr>
      </a:lvl3pPr>
      <a:lvl4pPr algn="l" defTabSz="1084609" rtl="0" eaLnBrk="1" fontAlgn="base" hangingPunct="1">
        <a:spcBef>
          <a:spcPct val="0"/>
        </a:spcBef>
        <a:spcAft>
          <a:spcPct val="0"/>
        </a:spcAft>
        <a:defRPr sz="2300" b="1">
          <a:solidFill>
            <a:schemeClr val="tx2"/>
          </a:solidFill>
          <a:latin typeface="Arial" charset="0"/>
        </a:defRPr>
      </a:lvl4pPr>
      <a:lvl5pPr algn="l" defTabSz="1084609" rtl="0" eaLnBrk="1" fontAlgn="base" hangingPunct="1">
        <a:spcBef>
          <a:spcPct val="0"/>
        </a:spcBef>
        <a:spcAft>
          <a:spcPct val="0"/>
        </a:spcAft>
        <a:defRPr sz="2300" b="1">
          <a:solidFill>
            <a:schemeClr val="tx2"/>
          </a:solidFill>
          <a:latin typeface="Arial" charset="0"/>
        </a:defRPr>
      </a:lvl5pPr>
      <a:lvl6pPr marL="553828" algn="l" defTabSz="1084609" rtl="0" eaLnBrk="1" fontAlgn="base" hangingPunct="1">
        <a:spcBef>
          <a:spcPct val="0"/>
        </a:spcBef>
        <a:spcAft>
          <a:spcPct val="0"/>
        </a:spcAft>
        <a:defRPr sz="2300" b="1">
          <a:solidFill>
            <a:schemeClr val="tx2"/>
          </a:solidFill>
          <a:latin typeface="Arial" charset="0"/>
        </a:defRPr>
      </a:lvl6pPr>
      <a:lvl7pPr marL="1107672" algn="l" defTabSz="1084609" rtl="0" eaLnBrk="1" fontAlgn="base" hangingPunct="1">
        <a:spcBef>
          <a:spcPct val="0"/>
        </a:spcBef>
        <a:spcAft>
          <a:spcPct val="0"/>
        </a:spcAft>
        <a:defRPr sz="2300" b="1">
          <a:solidFill>
            <a:schemeClr val="tx2"/>
          </a:solidFill>
          <a:latin typeface="Arial" charset="0"/>
        </a:defRPr>
      </a:lvl7pPr>
      <a:lvl8pPr marL="1661505" algn="l" defTabSz="1084609" rtl="0" eaLnBrk="1" fontAlgn="base" hangingPunct="1">
        <a:spcBef>
          <a:spcPct val="0"/>
        </a:spcBef>
        <a:spcAft>
          <a:spcPct val="0"/>
        </a:spcAft>
        <a:defRPr sz="2300" b="1">
          <a:solidFill>
            <a:schemeClr val="tx2"/>
          </a:solidFill>
          <a:latin typeface="Arial" charset="0"/>
        </a:defRPr>
      </a:lvl8pPr>
      <a:lvl9pPr marL="2215354" algn="l" defTabSz="1084609" rtl="0" eaLnBrk="1" fontAlgn="base" hangingPunct="1">
        <a:spcBef>
          <a:spcPct val="0"/>
        </a:spcBef>
        <a:spcAft>
          <a:spcPct val="0"/>
        </a:spcAft>
        <a:defRPr sz="2300" b="1">
          <a:solidFill>
            <a:schemeClr val="tx2"/>
          </a:solidFill>
          <a:latin typeface="Arial" charset="0"/>
        </a:defRPr>
      </a:lvl9pPr>
    </p:titleStyle>
    <p:bodyStyle>
      <a:lvl1pPr marL="0" indent="0" algn="l" defTabSz="1084609"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07" indent="-232671" algn="l" defTabSz="1084609"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828" indent="-317304" algn="l" defTabSz="1084609"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221" indent="-188455" algn="l" defTabSz="1084609"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672" rtl="0" eaLnBrk="1" latinLnBrk="0" hangingPunct="1">
        <a:defRPr sz="2200" kern="1200">
          <a:solidFill>
            <a:schemeClr val="tx1"/>
          </a:solidFill>
          <a:latin typeface="+mn-lt"/>
          <a:ea typeface="+mn-ea"/>
          <a:cs typeface="+mn-cs"/>
        </a:defRPr>
      </a:lvl1pPr>
      <a:lvl2pPr marL="553828" algn="l" defTabSz="1107672" rtl="0" eaLnBrk="1" latinLnBrk="0" hangingPunct="1">
        <a:defRPr sz="2200" kern="1200">
          <a:solidFill>
            <a:schemeClr val="tx1"/>
          </a:solidFill>
          <a:latin typeface="+mn-lt"/>
          <a:ea typeface="+mn-ea"/>
          <a:cs typeface="+mn-cs"/>
        </a:defRPr>
      </a:lvl2pPr>
      <a:lvl3pPr marL="1107672" algn="l" defTabSz="1107672" rtl="0" eaLnBrk="1" latinLnBrk="0" hangingPunct="1">
        <a:defRPr sz="2200" kern="1200">
          <a:solidFill>
            <a:schemeClr val="tx1"/>
          </a:solidFill>
          <a:latin typeface="+mn-lt"/>
          <a:ea typeface="+mn-ea"/>
          <a:cs typeface="+mn-cs"/>
        </a:defRPr>
      </a:lvl3pPr>
      <a:lvl4pPr marL="1661505" algn="l" defTabSz="1107672" rtl="0" eaLnBrk="1" latinLnBrk="0" hangingPunct="1">
        <a:defRPr sz="2200" kern="1200">
          <a:solidFill>
            <a:schemeClr val="tx1"/>
          </a:solidFill>
          <a:latin typeface="+mn-lt"/>
          <a:ea typeface="+mn-ea"/>
          <a:cs typeface="+mn-cs"/>
        </a:defRPr>
      </a:lvl4pPr>
      <a:lvl5pPr marL="2215354" algn="l" defTabSz="1107672" rtl="0" eaLnBrk="1" latinLnBrk="0" hangingPunct="1">
        <a:defRPr sz="2200" kern="1200">
          <a:solidFill>
            <a:schemeClr val="tx1"/>
          </a:solidFill>
          <a:latin typeface="+mn-lt"/>
          <a:ea typeface="+mn-ea"/>
          <a:cs typeface="+mn-cs"/>
        </a:defRPr>
      </a:lvl5pPr>
      <a:lvl6pPr marL="2769183" algn="l" defTabSz="1107672" rtl="0" eaLnBrk="1" latinLnBrk="0" hangingPunct="1">
        <a:defRPr sz="2200" kern="1200">
          <a:solidFill>
            <a:schemeClr val="tx1"/>
          </a:solidFill>
          <a:latin typeface="+mn-lt"/>
          <a:ea typeface="+mn-ea"/>
          <a:cs typeface="+mn-cs"/>
        </a:defRPr>
      </a:lvl6pPr>
      <a:lvl7pPr marL="3323023" algn="l" defTabSz="1107672" rtl="0" eaLnBrk="1" latinLnBrk="0" hangingPunct="1">
        <a:defRPr sz="2200" kern="1200">
          <a:solidFill>
            <a:schemeClr val="tx1"/>
          </a:solidFill>
          <a:latin typeface="+mn-lt"/>
          <a:ea typeface="+mn-ea"/>
          <a:cs typeface="+mn-cs"/>
        </a:defRPr>
      </a:lvl7pPr>
      <a:lvl8pPr marL="3876860" algn="l" defTabSz="1107672" rtl="0" eaLnBrk="1" latinLnBrk="0" hangingPunct="1">
        <a:defRPr sz="2200" kern="1200">
          <a:solidFill>
            <a:schemeClr val="tx1"/>
          </a:solidFill>
          <a:latin typeface="+mn-lt"/>
          <a:ea typeface="+mn-ea"/>
          <a:cs typeface="+mn-cs"/>
        </a:defRPr>
      </a:lvl8pPr>
      <a:lvl9pPr marL="4430697" algn="l" defTabSz="110767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647421690"/>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6789"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3"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5"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79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79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2"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792"/>
            <a:fld id="{667EC89C-17A0-4E64-A6D2-B825673CEEDF}" type="slidenum">
              <a:rPr lang="da-DK" smtClean="0"/>
              <a:pPr defTabSz="1085792"/>
              <a:t>‹nr.›</a:t>
            </a:fld>
            <a:endParaRPr lang="da-DK" dirty="0"/>
          </a:p>
        </p:txBody>
      </p:sp>
      <p:grpSp>
        <p:nvGrpSpPr>
          <p:cNvPr id="16" name="Gruppe 15"/>
          <p:cNvGrpSpPr>
            <a:grpSpLocks noChangeAspect="1"/>
          </p:cNvGrpSpPr>
          <p:nvPr userDrawn="1"/>
        </p:nvGrpSpPr>
        <p:grpSpPr>
          <a:xfrm>
            <a:off x="774688" y="6213240"/>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3860203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1085792" rtl="0" eaLnBrk="1" latinLnBrk="0" hangingPunct="1">
        <a:spcBef>
          <a:spcPct val="0"/>
        </a:spcBef>
        <a:buNone/>
        <a:defRPr sz="3000" b="1" kern="1200">
          <a:solidFill>
            <a:schemeClr val="tx1"/>
          </a:solidFill>
          <a:latin typeface="+mj-lt"/>
          <a:ea typeface="+mj-ea"/>
          <a:cs typeface="+mj-cs"/>
        </a:defRPr>
      </a:lvl1pPr>
    </p:titleStyle>
    <p:bodyStyle>
      <a:lvl1pPr marL="205875" indent="-205875" algn="l" defTabSz="108579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363" indent="-201113" algn="l" defTabSz="108579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625" indent="-197500" algn="l" defTabSz="108579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625" indent="-197500" algn="l" defTabSz="108579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792" rtl="0" eaLnBrk="1" latinLnBrk="0" hangingPunct="1">
        <a:defRPr sz="2100" kern="1200">
          <a:solidFill>
            <a:schemeClr val="tx1"/>
          </a:solidFill>
          <a:latin typeface="+mn-lt"/>
          <a:ea typeface="+mn-ea"/>
          <a:cs typeface="+mn-cs"/>
        </a:defRPr>
      </a:lvl1pPr>
      <a:lvl2pPr marL="542876" algn="l" defTabSz="1085792" rtl="0" eaLnBrk="1" latinLnBrk="0" hangingPunct="1">
        <a:defRPr sz="2100" kern="1200">
          <a:solidFill>
            <a:schemeClr val="tx1"/>
          </a:solidFill>
          <a:latin typeface="+mn-lt"/>
          <a:ea typeface="+mn-ea"/>
          <a:cs typeface="+mn-cs"/>
        </a:defRPr>
      </a:lvl2pPr>
      <a:lvl3pPr marL="1085792" algn="l" defTabSz="1085792" rtl="0" eaLnBrk="1" latinLnBrk="0" hangingPunct="1">
        <a:defRPr sz="2100" kern="1200">
          <a:solidFill>
            <a:schemeClr val="tx1"/>
          </a:solidFill>
          <a:latin typeface="+mn-lt"/>
          <a:ea typeface="+mn-ea"/>
          <a:cs typeface="+mn-cs"/>
        </a:defRPr>
      </a:lvl3pPr>
      <a:lvl4pPr marL="1628676" algn="l" defTabSz="1085792" rtl="0" eaLnBrk="1" latinLnBrk="0" hangingPunct="1">
        <a:defRPr sz="2100" kern="1200">
          <a:solidFill>
            <a:schemeClr val="tx1"/>
          </a:solidFill>
          <a:latin typeface="+mn-lt"/>
          <a:ea typeface="+mn-ea"/>
          <a:cs typeface="+mn-cs"/>
        </a:defRPr>
      </a:lvl4pPr>
      <a:lvl5pPr marL="2171566" algn="l" defTabSz="1085792" rtl="0" eaLnBrk="1" latinLnBrk="0" hangingPunct="1">
        <a:defRPr sz="2100" kern="1200">
          <a:solidFill>
            <a:schemeClr val="tx1"/>
          </a:solidFill>
          <a:latin typeface="+mn-lt"/>
          <a:ea typeface="+mn-ea"/>
          <a:cs typeface="+mn-cs"/>
        </a:defRPr>
      </a:lvl5pPr>
      <a:lvl6pPr marL="2714462" algn="l" defTabSz="1085792" rtl="0" eaLnBrk="1" latinLnBrk="0" hangingPunct="1">
        <a:defRPr sz="2100" kern="1200">
          <a:solidFill>
            <a:schemeClr val="tx1"/>
          </a:solidFill>
          <a:latin typeface="+mn-lt"/>
          <a:ea typeface="+mn-ea"/>
          <a:cs typeface="+mn-cs"/>
        </a:defRPr>
      </a:lvl6pPr>
      <a:lvl7pPr marL="3257345" algn="l" defTabSz="1085792" rtl="0" eaLnBrk="1" latinLnBrk="0" hangingPunct="1">
        <a:defRPr sz="2100" kern="1200">
          <a:solidFill>
            <a:schemeClr val="tx1"/>
          </a:solidFill>
          <a:latin typeface="+mn-lt"/>
          <a:ea typeface="+mn-ea"/>
          <a:cs typeface="+mn-cs"/>
        </a:defRPr>
      </a:lvl7pPr>
      <a:lvl8pPr marL="3800241" algn="l" defTabSz="1085792" rtl="0" eaLnBrk="1" latinLnBrk="0" hangingPunct="1">
        <a:defRPr sz="2100" kern="1200">
          <a:solidFill>
            <a:schemeClr val="tx1"/>
          </a:solidFill>
          <a:latin typeface="+mn-lt"/>
          <a:ea typeface="+mn-ea"/>
          <a:cs typeface="+mn-cs"/>
        </a:defRPr>
      </a:lvl8pPr>
      <a:lvl9pPr marL="4343132" algn="l" defTabSz="1085792"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35364180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7811"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6"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86"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5"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7"/>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286" fontAlgn="base">
                <a:spcBef>
                  <a:spcPct val="0"/>
                </a:spcBef>
                <a:spcAft>
                  <a:spcPct val="0"/>
                </a:spcAft>
              </a:pPr>
              <a:r>
                <a:rPr lang="da-DK" sz="1900" b="1" dirty="0" smtClean="0">
                  <a:solidFill>
                    <a:srgbClr val="1E4148"/>
                  </a:solidFill>
                </a:rPr>
                <a:t>Title</a:t>
              </a:r>
            </a:p>
            <a:p>
              <a:pPr defTabSz="912286"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2"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8"/>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81"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286" fontAlgn="base">
              <a:spcBef>
                <a:spcPct val="0"/>
              </a:spcBef>
              <a:spcAft>
                <a:spcPct val="0"/>
              </a:spcAft>
            </a:pPr>
            <a:fld id="{42C328C1-A84F-4A39-A664-DBA00541A8C6}" type="slidenum">
              <a:rPr lang="da-DK" smtClean="0">
                <a:solidFill>
                  <a:srgbClr val="1E4148"/>
                </a:solidFill>
              </a:rPr>
              <a:pPr algn="ctr" defTabSz="912286"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20025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59434330"/>
              </p:ext>
            </p:extLst>
          </p:nvPr>
        </p:nvGraphicFramePr>
        <p:xfrm>
          <a:off x="1617" y="1617"/>
          <a:ext cx="1587" cy="1587"/>
        </p:xfrm>
        <a:graphic>
          <a:graphicData uri="http://schemas.openxmlformats.org/presentationml/2006/ole">
            <mc:AlternateContent xmlns:mc="http://schemas.openxmlformats.org/markup-compatibility/2006">
              <mc:Choice xmlns:v="urn:schemas-microsoft-com:vml" Requires="v">
                <p:oleObj spid="_x0000_s59067"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17" y="1617"/>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9"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360"/>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360"/>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6"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360"/>
            <a:fld id="{667EC89C-17A0-4E64-A6D2-B825673CEEDF}" type="slidenum">
              <a:rPr lang="da-DK" smtClean="0"/>
              <a:pPr defTabSz="1085360"/>
              <a:t>‹nr.›</a:t>
            </a:fld>
            <a:endParaRPr lang="da-DK" dirty="0"/>
          </a:p>
        </p:txBody>
      </p:sp>
      <p:grpSp>
        <p:nvGrpSpPr>
          <p:cNvPr id="16" name="Gruppe 15"/>
          <p:cNvGrpSpPr>
            <a:grpSpLocks noChangeAspect="1"/>
          </p:cNvGrpSpPr>
          <p:nvPr userDrawn="1"/>
        </p:nvGrpSpPr>
        <p:grpSpPr>
          <a:xfrm>
            <a:off x="774688" y="6213244"/>
            <a:ext cx="450704" cy="480845"/>
            <a:chOff x="8471470" y="3296315"/>
            <a:chExt cx="1253417" cy="1337237"/>
          </a:xfrm>
        </p:grpSpPr>
        <p:pic>
          <p:nvPicPr>
            <p:cNvPr id="8" name="Billed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79452210"/>
      </p:ext>
    </p:extLst>
  </p:cSld>
  <p:clrMap bg1="lt1" tx1="dk1" bg2="lt2" tx2="dk2" accent1="accent1" accent2="accent2" accent3="accent3" accent4="accent4" accent5="accent5" accent6="accent6" hlink="hlink" folHlink="folHlink"/>
  <p:sldLayoutIdLst>
    <p:sldLayoutId id="2147483723" r:id="rId1"/>
    <p:sldLayoutId id="2147483725" r:id="rId2"/>
  </p:sldLayoutIdLst>
  <p:hf hdr="0" ftr="0" dt="0"/>
  <p:txStyles>
    <p:titleStyle>
      <a:lvl1pPr algn="l" defTabSz="1085360" rtl="0" eaLnBrk="1" latinLnBrk="0" hangingPunct="1">
        <a:spcBef>
          <a:spcPct val="0"/>
        </a:spcBef>
        <a:buNone/>
        <a:defRPr sz="3000" b="1" kern="1200">
          <a:solidFill>
            <a:schemeClr val="tx1"/>
          </a:solidFill>
          <a:latin typeface="+mj-lt"/>
          <a:ea typeface="+mj-ea"/>
          <a:cs typeface="+mj-cs"/>
        </a:defRPr>
      </a:lvl1pPr>
    </p:titleStyle>
    <p:bodyStyle>
      <a:lvl1pPr marL="205795" indent="-205795" algn="l" defTabSz="108536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062" indent="-201033" algn="l" defTabSz="108536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181" indent="-197424" algn="l" defTabSz="108536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181" indent="-197424" algn="l" defTabSz="108536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360" rtl="0" eaLnBrk="1" latinLnBrk="0" hangingPunct="1">
        <a:defRPr sz="2100" kern="1200">
          <a:solidFill>
            <a:schemeClr val="tx1"/>
          </a:solidFill>
          <a:latin typeface="+mn-lt"/>
          <a:ea typeface="+mn-ea"/>
          <a:cs typeface="+mn-cs"/>
        </a:defRPr>
      </a:lvl1pPr>
      <a:lvl2pPr marL="542656" algn="l" defTabSz="1085360" rtl="0" eaLnBrk="1" latinLnBrk="0" hangingPunct="1">
        <a:defRPr sz="2100" kern="1200">
          <a:solidFill>
            <a:schemeClr val="tx1"/>
          </a:solidFill>
          <a:latin typeface="+mn-lt"/>
          <a:ea typeface="+mn-ea"/>
          <a:cs typeface="+mn-cs"/>
        </a:defRPr>
      </a:lvl2pPr>
      <a:lvl3pPr marL="1085360" algn="l" defTabSz="1085360" rtl="0" eaLnBrk="1" latinLnBrk="0" hangingPunct="1">
        <a:defRPr sz="2100" kern="1200">
          <a:solidFill>
            <a:schemeClr val="tx1"/>
          </a:solidFill>
          <a:latin typeface="+mn-lt"/>
          <a:ea typeface="+mn-ea"/>
          <a:cs typeface="+mn-cs"/>
        </a:defRPr>
      </a:lvl3pPr>
      <a:lvl4pPr marL="1628024" algn="l" defTabSz="1085360" rtl="0" eaLnBrk="1" latinLnBrk="0" hangingPunct="1">
        <a:defRPr sz="2100" kern="1200">
          <a:solidFill>
            <a:schemeClr val="tx1"/>
          </a:solidFill>
          <a:latin typeface="+mn-lt"/>
          <a:ea typeface="+mn-ea"/>
          <a:cs typeface="+mn-cs"/>
        </a:defRPr>
      </a:lvl4pPr>
      <a:lvl5pPr marL="2170698" algn="l" defTabSz="1085360" rtl="0" eaLnBrk="1" latinLnBrk="0" hangingPunct="1">
        <a:defRPr sz="2100" kern="1200">
          <a:solidFill>
            <a:schemeClr val="tx1"/>
          </a:solidFill>
          <a:latin typeface="+mn-lt"/>
          <a:ea typeface="+mn-ea"/>
          <a:cs typeface="+mn-cs"/>
        </a:defRPr>
      </a:lvl5pPr>
      <a:lvl6pPr marL="2713374" algn="l" defTabSz="1085360" rtl="0" eaLnBrk="1" latinLnBrk="0" hangingPunct="1">
        <a:defRPr sz="2100" kern="1200">
          <a:solidFill>
            <a:schemeClr val="tx1"/>
          </a:solidFill>
          <a:latin typeface="+mn-lt"/>
          <a:ea typeface="+mn-ea"/>
          <a:cs typeface="+mn-cs"/>
        </a:defRPr>
      </a:lvl6pPr>
      <a:lvl7pPr marL="3256045" algn="l" defTabSz="1085360" rtl="0" eaLnBrk="1" latinLnBrk="0" hangingPunct="1">
        <a:defRPr sz="2100" kern="1200">
          <a:solidFill>
            <a:schemeClr val="tx1"/>
          </a:solidFill>
          <a:latin typeface="+mn-lt"/>
          <a:ea typeface="+mn-ea"/>
          <a:cs typeface="+mn-cs"/>
        </a:defRPr>
      </a:lvl7pPr>
      <a:lvl8pPr marL="3798721" algn="l" defTabSz="1085360" rtl="0" eaLnBrk="1" latinLnBrk="0" hangingPunct="1">
        <a:defRPr sz="2100" kern="1200">
          <a:solidFill>
            <a:schemeClr val="tx1"/>
          </a:solidFill>
          <a:latin typeface="+mn-lt"/>
          <a:ea typeface="+mn-ea"/>
          <a:cs typeface="+mn-cs"/>
        </a:defRPr>
      </a:lvl8pPr>
      <a:lvl9pPr marL="4341394" algn="l" defTabSz="108536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977474000"/>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214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829732237"/>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445166691"/>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316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07902318"/>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8.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2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jpeg"/><Relationship Id="rId1" Type="http://schemas.openxmlformats.org/officeDocument/2006/relationships/slideLayout" Target="../slideLayouts/slideLayout340.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1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9.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334.xml"/><Relationship Id="rId6" Type="http://schemas.openxmlformats.org/officeDocument/2006/relationships/image" Target="../media/image65.png"/><Relationship Id="rId5" Type="http://schemas.openxmlformats.org/officeDocument/2006/relationships/image" Target="../media/image64.tif"/><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65.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2.jpe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hyperlink" Target="https://www.google.dk/url?sa=i&amp;rct=j&amp;q=&amp;esrc=s&amp;source=images&amp;cd=&amp;cad=rja&amp;uact=8&amp;ved=0ahUKEwjSiZ3x6rjWAhUSElAKHSAgAHYQjRwIBw&amp;url=https://www.eltronic.dk/news/winning-the-industry-40-race/&amp;psig=AFQjCNFCLWQHz0tYVQ2BiGv5nCGEEda6Ew&amp;ust=1506171137078689" TargetMode="External"/><Relationship Id="rId9" Type="http://schemas.openxmlformats.org/officeDocument/2006/relationships/image" Target="../media/image77.png"/><Relationship Id="rId1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8.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a:xfrm>
            <a:off x="11010820" y="6041481"/>
            <a:ext cx="395389" cy="365210"/>
          </a:xfrm>
        </p:spPr>
        <p:txBody>
          <a:bodyPr/>
          <a:lstStyle/>
          <a:p>
            <a:fld id="{667EC89C-17A0-4E64-A6D2-B825673CEEDF}" type="slidenum">
              <a:rPr lang="en-GB" smtClean="0"/>
              <a:pPr/>
              <a:t>1</a:t>
            </a:fld>
            <a:endParaRPr lang="en-GB" dirty="0"/>
          </a:p>
        </p:txBody>
      </p:sp>
      <p:pic>
        <p:nvPicPr>
          <p:cNvPr id="91138" name="Picture 2" descr="Billedresultat for innobo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288"/>
            <a:ext cx="12034838" cy="72938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4700253"/>
            <a:ext cx="12190413" cy="1792798"/>
          </a:xfrm>
          <a:prstGeom prst="rect">
            <a:avLst/>
          </a:prstGeom>
          <a:solidFill>
            <a:srgbClr val="00A6AA"/>
          </a:solidFill>
          <a:ln>
            <a:solidFill>
              <a:srgbClr val="1E4148"/>
            </a:solidFill>
          </a:ln>
        </p:spPr>
        <p:txBody>
          <a:bodyPr wrap="square" lIns="0" tIns="0" rIns="0" bIns="0" rtlCol="0">
            <a:spAutoFit/>
          </a:bodyPr>
          <a:lstStyle/>
          <a:p>
            <a:r>
              <a:rPr lang="en-US" sz="1200" dirty="0" smtClean="0">
                <a:solidFill>
                  <a:prstClr val="white"/>
                </a:solidFill>
              </a:rPr>
              <a:t>      </a:t>
            </a:r>
          </a:p>
          <a:p>
            <a:pPr lvl="1"/>
            <a:r>
              <a:rPr lang="en-US" sz="1200" b="1" dirty="0">
                <a:solidFill>
                  <a:prstClr val="white"/>
                </a:solidFill>
              </a:rPr>
              <a:t/>
            </a:r>
            <a:br>
              <a:rPr lang="en-US" sz="1200" b="1" dirty="0">
                <a:solidFill>
                  <a:prstClr val="white"/>
                </a:solidFill>
              </a:rPr>
            </a:br>
            <a:r>
              <a:rPr lang="en-US" sz="2800" dirty="0" smtClean="0">
                <a:solidFill>
                  <a:prstClr val="white"/>
                </a:solidFill>
              </a:rPr>
              <a:t>Opportunities </a:t>
            </a:r>
            <a:r>
              <a:rPr lang="en-US" sz="2800" dirty="0">
                <a:solidFill>
                  <a:prstClr val="white"/>
                </a:solidFill>
              </a:rPr>
              <a:t>for your </a:t>
            </a:r>
            <a:endParaRPr lang="en-US" sz="2800" dirty="0" smtClean="0">
              <a:solidFill>
                <a:prstClr val="white"/>
              </a:solidFill>
            </a:endParaRPr>
          </a:p>
          <a:p>
            <a:pPr lvl="1"/>
            <a:r>
              <a:rPr lang="en-US" sz="2800" dirty="0" smtClean="0">
                <a:solidFill>
                  <a:prstClr val="white"/>
                </a:solidFill>
              </a:rPr>
              <a:t>research </a:t>
            </a:r>
            <a:r>
              <a:rPr lang="en-US" sz="2800" dirty="0">
                <a:solidFill>
                  <a:prstClr val="white"/>
                </a:solidFill>
              </a:rPr>
              <a:t>and </a:t>
            </a:r>
            <a:r>
              <a:rPr lang="en-US" sz="2800" dirty="0" smtClean="0">
                <a:solidFill>
                  <a:prstClr val="white"/>
                </a:solidFill>
              </a:rPr>
              <a:t>innovation</a:t>
            </a:r>
          </a:p>
          <a:p>
            <a:pPr lvl="1"/>
            <a:endParaRPr lang="da-DK" sz="1200" b="1" dirty="0" smtClean="0">
              <a:solidFill>
                <a:prstClr val="white"/>
              </a:solidFill>
            </a:endParaRPr>
          </a:p>
          <a:p>
            <a:pPr lvl="1"/>
            <a:r>
              <a:rPr lang="da-DK" sz="1400" b="1" dirty="0" smtClean="0">
                <a:solidFill>
                  <a:prstClr val="white"/>
                </a:solidFill>
              </a:rPr>
              <a:t>EVP </a:t>
            </a:r>
            <a:r>
              <a:rPr lang="da-DK" sz="1400" b="1" dirty="0">
                <a:solidFill>
                  <a:prstClr val="white"/>
                </a:solidFill>
              </a:rPr>
              <a:t>Tore Duvold, </a:t>
            </a:r>
            <a:r>
              <a:rPr lang="da-DK" sz="1400" b="1" dirty="0" smtClean="0">
                <a:solidFill>
                  <a:prstClr val="white"/>
                </a:solidFill>
              </a:rPr>
              <a:t>26 </a:t>
            </a:r>
            <a:r>
              <a:rPr lang="da-DK" sz="1400" b="1" dirty="0">
                <a:solidFill>
                  <a:prstClr val="white"/>
                </a:solidFill>
              </a:rPr>
              <a:t>November 2018</a:t>
            </a:r>
          </a:p>
          <a:p>
            <a:endParaRPr lang="da-DK" sz="1050" noProof="0" dirty="0" smtClean="0">
              <a:solidFill>
                <a:schemeClr val="bg1"/>
              </a:solidFill>
            </a:endParaRPr>
          </a:p>
        </p:txBody>
      </p:sp>
      <p:pic>
        <p:nvPicPr>
          <p:cNvPr id="9" name="Picture 4" descr="https://innovationsfonden.dk/sites/default/files/styles/hero_large/public/2018-09/innovationsfondencyan.png?h=bf654dbc&amp;itok=6V9lD81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826" y="4825421"/>
            <a:ext cx="4679958" cy="146248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2959" y="4794274"/>
            <a:ext cx="1595718" cy="1595718"/>
          </a:xfrm>
          <a:prstGeom prst="rect">
            <a:avLst/>
          </a:prstGeom>
        </p:spPr>
      </p:pic>
    </p:spTree>
    <p:extLst>
      <p:ext uri="{BB962C8B-B14F-4D97-AF65-F5344CB8AC3E}">
        <p14:creationId xmlns:p14="http://schemas.microsoft.com/office/powerpoint/2010/main" val="41827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851" y="2817530"/>
            <a:ext cx="2731135" cy="15977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3" name="Undertitel 2"/>
          <p:cNvSpPr>
            <a:spLocks noGrp="1"/>
          </p:cNvSpPr>
          <p:nvPr>
            <p:ph type="subTitle" idx="13"/>
          </p:nvPr>
        </p:nvSpPr>
        <p:spPr/>
        <p:txBody>
          <a:bodyPr/>
          <a:lstStyle/>
          <a:p>
            <a:r>
              <a:rPr lang="da-DK" dirty="0" err="1" smtClean="0"/>
              <a:t>Typical</a:t>
            </a:r>
            <a:r>
              <a:rPr lang="da-DK" dirty="0" smtClean="0"/>
              <a:t> partners</a:t>
            </a:r>
            <a:endParaRPr lang="da-DK" dirty="0"/>
          </a:p>
        </p:txBody>
      </p:sp>
      <p:sp>
        <p:nvSpPr>
          <p:cNvPr id="4" name="Pladsholder til indhold 3"/>
          <p:cNvSpPr>
            <a:spLocks noGrp="1"/>
          </p:cNvSpPr>
          <p:nvPr>
            <p:ph sz="quarter" idx="14"/>
          </p:nvPr>
        </p:nvSpPr>
        <p:spPr/>
        <p:txBody>
          <a:bodyPr/>
          <a:lstStyle/>
          <a:p>
            <a:r>
              <a:rPr lang="da-DK" dirty="0" err="1" smtClean="0"/>
              <a:t>Universities</a:t>
            </a:r>
            <a:r>
              <a:rPr lang="da-DK" dirty="0" smtClean="0"/>
              <a:t> </a:t>
            </a:r>
            <a:r>
              <a:rPr lang="da-DK" dirty="0" smtClean="0">
                <a:solidFill>
                  <a:srgbClr val="1E4148"/>
                </a:solidFill>
              </a:rPr>
              <a:t>&amp; Hospitals</a:t>
            </a:r>
            <a:endParaRPr lang="da-DK" dirty="0">
              <a:solidFill>
                <a:srgbClr val="1E4148"/>
              </a:solidFill>
            </a:endParaRPr>
          </a:p>
          <a:p>
            <a:pPr lvl="1"/>
            <a:r>
              <a:rPr lang="da-DK" dirty="0" smtClean="0">
                <a:solidFill>
                  <a:srgbClr val="1E4148"/>
                </a:solidFill>
              </a:rPr>
              <a:t>Danish and </a:t>
            </a:r>
            <a:r>
              <a:rPr lang="en-US" b="1" dirty="0" smtClean="0">
                <a:solidFill>
                  <a:srgbClr val="1E4148"/>
                </a:solidFill>
              </a:rPr>
              <a:t>foreign</a:t>
            </a:r>
          </a:p>
          <a:p>
            <a:endParaRPr lang="da-DK" dirty="0">
              <a:solidFill>
                <a:srgbClr val="1E4148"/>
              </a:solidFill>
            </a:endParaRPr>
          </a:p>
          <a:p>
            <a:r>
              <a:rPr lang="da-DK" dirty="0" err="1">
                <a:solidFill>
                  <a:srgbClr val="1E4148"/>
                </a:solidFill>
              </a:rPr>
              <a:t>University</a:t>
            </a:r>
            <a:r>
              <a:rPr lang="da-DK" dirty="0">
                <a:solidFill>
                  <a:srgbClr val="1E4148"/>
                </a:solidFill>
              </a:rPr>
              <a:t> Colleges Denmark</a:t>
            </a:r>
          </a:p>
          <a:p>
            <a:endParaRPr lang="da-DK" dirty="0" smtClean="0">
              <a:solidFill>
                <a:srgbClr val="1E4148"/>
              </a:solidFill>
            </a:endParaRPr>
          </a:p>
          <a:p>
            <a:r>
              <a:rPr lang="da-DK" dirty="0" smtClean="0">
                <a:solidFill>
                  <a:srgbClr val="1E4148"/>
                </a:solidFill>
              </a:rPr>
              <a:t>Companies</a:t>
            </a:r>
          </a:p>
          <a:p>
            <a:pPr lvl="1"/>
            <a:r>
              <a:rPr lang="da-DK" dirty="0" smtClean="0">
                <a:solidFill>
                  <a:srgbClr val="1E4148"/>
                </a:solidFill>
              </a:rPr>
              <a:t>Small and large</a:t>
            </a:r>
          </a:p>
          <a:p>
            <a:pPr lvl="1"/>
            <a:r>
              <a:rPr lang="da-DK" dirty="0" smtClean="0">
                <a:solidFill>
                  <a:srgbClr val="1E4148"/>
                </a:solidFill>
              </a:rPr>
              <a:t>Private and public</a:t>
            </a:r>
          </a:p>
          <a:p>
            <a:pPr lvl="1"/>
            <a:r>
              <a:rPr lang="da-DK" dirty="0" smtClean="0">
                <a:solidFill>
                  <a:srgbClr val="1E4148"/>
                </a:solidFill>
              </a:rPr>
              <a:t>Danish and </a:t>
            </a:r>
            <a:r>
              <a:rPr lang="en-US" b="1" dirty="0" smtClean="0">
                <a:solidFill>
                  <a:srgbClr val="1E4148"/>
                </a:solidFill>
              </a:rPr>
              <a:t>foreign</a:t>
            </a:r>
          </a:p>
          <a:p>
            <a:pPr marL="0" indent="0">
              <a:buNone/>
            </a:pPr>
            <a:endParaRPr lang="da-DK" dirty="0" smtClean="0">
              <a:solidFill>
                <a:srgbClr val="1E4148"/>
              </a:solidFill>
            </a:endParaRPr>
          </a:p>
          <a:p>
            <a:r>
              <a:rPr lang="en-US" dirty="0" smtClean="0">
                <a:solidFill>
                  <a:srgbClr val="1E4148"/>
                </a:solidFill>
              </a:rPr>
              <a:t>RTO´s </a:t>
            </a:r>
            <a:r>
              <a:rPr lang="en-US" dirty="0" smtClean="0"/>
              <a:t>(GTS)</a:t>
            </a:r>
            <a:endParaRPr lang="da-DK" dirty="0" smtClean="0"/>
          </a:p>
          <a:p>
            <a:pPr marL="0" indent="0">
              <a:buNone/>
            </a:pPr>
            <a:endParaRPr lang="da-DK" dirty="0" smtClean="0"/>
          </a:p>
          <a:p>
            <a:r>
              <a:rPr lang="da-DK" dirty="0" err="1" smtClean="0"/>
              <a:t>Authorities</a:t>
            </a:r>
            <a:endParaRPr lang="da-DK" dirty="0" smtClean="0"/>
          </a:p>
          <a:p>
            <a:endParaRPr lang="da-DK" dirty="0"/>
          </a:p>
          <a:p>
            <a:r>
              <a:rPr lang="da-DK" dirty="0" smtClean="0"/>
              <a:t>Regions and </a:t>
            </a:r>
            <a:r>
              <a:rPr lang="da-DK" dirty="0" err="1" smtClean="0"/>
              <a:t>municipalities</a:t>
            </a:r>
            <a:endParaRPr lang="da-DK" dirty="0"/>
          </a:p>
        </p:txBody>
      </p:sp>
      <p:sp>
        <p:nvSpPr>
          <p:cNvPr id="6" name="Pladsholder til dato 5"/>
          <p:cNvSpPr>
            <a:spLocks noGrp="1"/>
          </p:cNvSpPr>
          <p:nvPr>
            <p:ph type="dt" sz="half" idx="10"/>
          </p:nvPr>
        </p:nvSpPr>
        <p:spPr/>
        <p:txBody>
          <a:bodyPr/>
          <a:lstStyle/>
          <a:p>
            <a:fld id="{C2F635FD-9E3B-4317-AABA-8765DCCFCAD8}" type="datetime1">
              <a:rPr lang="en-GB" smtClean="0">
                <a:solidFill>
                  <a:prstClr val="white">
                    <a:lumMod val="75000"/>
                  </a:prstClr>
                </a:solidFill>
              </a:rPr>
              <a:pPr/>
              <a:t>23/11/2018</a:t>
            </a:fld>
            <a:endParaRPr lang="en-GB" dirty="0">
              <a:solidFill>
                <a:prstClr val="white">
                  <a:lumMod val="75000"/>
                </a:prstClr>
              </a:solidFill>
            </a:endParaRPr>
          </a:p>
        </p:txBody>
      </p:sp>
      <p:sp>
        <p:nvSpPr>
          <p:cNvPr id="7" name="Pladsholder til sidefod 6"/>
          <p:cNvSpPr>
            <a:spLocks noGrp="1"/>
          </p:cNvSpPr>
          <p:nvPr>
            <p:ph type="ftr" sz="quarter" idx="11"/>
          </p:nvPr>
        </p:nvSpPr>
        <p:spPr/>
        <p:txBody>
          <a:bodyPr/>
          <a:lstStyle/>
          <a:p>
            <a:endParaRPr lang="en-GB" dirty="0">
              <a:solidFill>
                <a:prstClr val="white">
                  <a:lumMod val="75000"/>
                </a:prstClr>
              </a:solidFill>
            </a:endParaRPr>
          </a:p>
        </p:txBody>
      </p:sp>
      <p:sp>
        <p:nvSpPr>
          <p:cNvPr id="8" name="Pladsholder til diasnummer 7"/>
          <p:cNvSpPr>
            <a:spLocks noGrp="1"/>
          </p:cNvSpPr>
          <p:nvPr>
            <p:ph type="sldNum" sz="quarter" idx="12"/>
          </p:nvPr>
        </p:nvSpPr>
        <p:spPr>
          <a:xfrm>
            <a:off x="11010797" y="6376445"/>
            <a:ext cx="395389" cy="365210"/>
          </a:xfrm>
        </p:spPr>
        <p:txBody>
          <a:bodyPr/>
          <a:lstStyle/>
          <a:p>
            <a:fld id="{667EC89C-17A0-4E64-A6D2-B825673CEEDF}" type="slidenum">
              <a:rPr lang="en-GB" smtClean="0"/>
              <a:pPr/>
              <a:t>10</a:t>
            </a:fld>
            <a:endParaRPr lang="en-GB" dirty="0"/>
          </a:p>
        </p:txBody>
      </p:sp>
      <p:pic>
        <p:nvPicPr>
          <p:cNvPr id="17" name="Picture 3" descr="C:\Users\Rowoldt Maximilian\AppData\Local\Microsoft\Windows\Temporary Internet Files\Content.IE5\G9L7SEEC\00010324.jpg"/>
          <p:cNvPicPr>
            <a:picLocks noChangeAspect="1" noChangeArrowheads="1"/>
          </p:cNvPicPr>
          <p:nvPr/>
        </p:nvPicPr>
        <p:blipFill>
          <a:blip r:embed="rId3" cstate="print">
            <a:grayscl/>
          </a:blip>
          <a:srcRect/>
          <a:stretch>
            <a:fillRect/>
          </a:stretch>
        </p:blipFill>
        <p:spPr bwMode="auto">
          <a:xfrm>
            <a:off x="4599248" y="1344562"/>
            <a:ext cx="2619375" cy="3276704"/>
          </a:xfrm>
          <a:prstGeom prst="rect">
            <a:avLst/>
          </a:prstGeom>
          <a:noFill/>
          <a:ln>
            <a:noFill/>
          </a:ln>
        </p:spPr>
      </p:pic>
      <p:pic>
        <p:nvPicPr>
          <p:cNvPr id="55298" name="Picture 2" descr="Image result for maersk tå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80" y="1234252"/>
            <a:ext cx="4888864" cy="1493087"/>
          </a:xfrm>
          <a:prstGeom prst="rect">
            <a:avLst/>
          </a:prstGeom>
          <a:noFill/>
          <a:extLst>
            <a:ext uri="{909E8E84-426E-40dd-AFC4-6F175D3DCCD1}">
              <a14:hiddenFill xmlns="" xmlns:a14="http://schemas.microsoft.com/office/drawing/2010/main">
                <a:solidFill>
                  <a:srgbClr val="FFFFFF"/>
                </a:solidFill>
              </a14:hiddenFill>
            </a:ext>
          </a:extLst>
        </p:spPr>
      </p:pic>
      <p:pic>
        <p:nvPicPr>
          <p:cNvPr id="553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948" y="4695643"/>
            <a:ext cx="1853702" cy="139027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6" descr="Image result for kommu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309" y="2727339"/>
            <a:ext cx="2328096" cy="1937983"/>
          </a:xfrm>
          <a:prstGeom prst="rect">
            <a:avLst/>
          </a:prstGeom>
          <a:noFill/>
          <a:extLst>
            <a:ext uri="{909E8E84-426E-40dd-AFC4-6F175D3DCCD1}">
              <a14:hiddenFill xmlns="" xmlns:a14="http://schemas.microsoft.com/office/drawing/2010/main">
                <a:solidFill>
                  <a:srgbClr val="FFFFFF"/>
                </a:solidFill>
              </a14:hiddenFill>
            </a:ext>
          </a:extLst>
        </p:spPr>
      </p:pic>
      <p:pic>
        <p:nvPicPr>
          <p:cNvPr id="55306" name="Picture 10" descr="Image result for sundhedsstyrel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28" y="4588518"/>
            <a:ext cx="2642614" cy="148481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utoShape 2" descr="Image result for company icon"/>
          <p:cNvSpPr>
            <a:spLocks noChangeAspect="1" noChangeArrowheads="1"/>
          </p:cNvSpPr>
          <p:nvPr/>
        </p:nvSpPr>
        <p:spPr bwMode="auto">
          <a:xfrm>
            <a:off x="155575" y="-1165225"/>
            <a:ext cx="2438400"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4" descr="Image result for company icon"/>
          <p:cNvSpPr>
            <a:spLocks noChangeAspect="1" noChangeArrowheads="1"/>
          </p:cNvSpPr>
          <p:nvPr/>
        </p:nvSpPr>
        <p:spPr bwMode="auto">
          <a:xfrm>
            <a:off x="307975" y="-1012825"/>
            <a:ext cx="2438400"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Picture 3" descr="K:\Kommunikation\Materiale for alle medarbejdere\Billeder\Billedarkiv\Projekter\Lastbi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6" t="-21057" r="12241" b="21054"/>
          <a:stretch/>
        </p:blipFill>
        <p:spPr bwMode="auto">
          <a:xfrm flipH="1">
            <a:off x="7215948" y="4032000"/>
            <a:ext cx="1944000" cy="205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72362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latin typeface="+mn-lt"/>
              </a:rPr>
              <a:t>Grand Solutions </a:t>
            </a:r>
            <a:r>
              <a:rPr lang="da-DK" dirty="0" smtClean="0">
                <a:latin typeface="+mn-lt"/>
              </a:rPr>
              <a:t>2019 </a:t>
            </a:r>
            <a:r>
              <a:rPr lang="da-DK" dirty="0" smtClean="0">
                <a:latin typeface="+mn-lt"/>
              </a:rPr>
              <a:t>+ DKK </a:t>
            </a:r>
            <a:r>
              <a:rPr lang="da-DK" dirty="0" smtClean="0">
                <a:latin typeface="+mn-lt"/>
              </a:rPr>
              <a:t>700m</a:t>
            </a:r>
            <a:br>
              <a:rPr lang="da-DK" dirty="0" smtClean="0">
                <a:latin typeface="+mn-lt"/>
              </a:rPr>
            </a:br>
            <a:r>
              <a:rPr lang="da-DK" sz="1800" i="1" dirty="0" err="1" smtClean="0">
                <a:latin typeface="+mn-lt"/>
              </a:rPr>
              <a:t>Pending</a:t>
            </a:r>
            <a:r>
              <a:rPr lang="da-DK" sz="1800" i="1" dirty="0" smtClean="0">
                <a:latin typeface="+mn-lt"/>
              </a:rPr>
              <a:t> </a:t>
            </a:r>
            <a:r>
              <a:rPr lang="da-DK" sz="1800" i="1" dirty="0" err="1" smtClean="0">
                <a:latin typeface="+mn-lt"/>
              </a:rPr>
              <a:t>fiscal</a:t>
            </a:r>
            <a:r>
              <a:rPr lang="da-DK" sz="1800" i="1" dirty="0" smtClean="0">
                <a:latin typeface="+mn-lt"/>
              </a:rPr>
              <a:t> </a:t>
            </a:r>
            <a:r>
              <a:rPr lang="da-DK" sz="1800" i="1" dirty="0" err="1" smtClean="0">
                <a:latin typeface="+mn-lt"/>
              </a:rPr>
              <a:t>law</a:t>
            </a:r>
            <a:r>
              <a:rPr lang="da-DK" sz="1800" i="1" dirty="0" smtClean="0">
                <a:latin typeface="+mn-lt"/>
              </a:rPr>
              <a:t> </a:t>
            </a:r>
            <a:r>
              <a:rPr lang="da-DK" sz="1800" i="1" dirty="0" err="1" smtClean="0">
                <a:latin typeface="+mn-lt"/>
              </a:rPr>
              <a:t>approval</a:t>
            </a:r>
            <a:endParaRPr lang="da-DK" sz="900" b="0" i="1" dirty="0">
              <a:latin typeface="+mn-lt"/>
            </a:endParaRPr>
          </a:p>
        </p:txBody>
      </p:sp>
      <p:sp>
        <p:nvSpPr>
          <p:cNvPr id="6" name="Pladsholder til diasnummer 5"/>
          <p:cNvSpPr>
            <a:spLocks noGrp="1"/>
          </p:cNvSpPr>
          <p:nvPr>
            <p:ph type="sldNum" sz="quarter" idx="12"/>
          </p:nvPr>
        </p:nvSpPr>
        <p:spPr/>
        <p:txBody>
          <a:bodyPr/>
          <a:lstStyle/>
          <a:p>
            <a:fld id="{667EC89C-17A0-4E64-A6D2-B825673CEEDF}" type="slidenum">
              <a:rPr lang="da-DK" smtClean="0"/>
              <a:pPr/>
              <a:t>11</a:t>
            </a:fld>
            <a:endParaRPr lang="da-DK" dirty="0"/>
          </a:p>
        </p:txBody>
      </p:sp>
      <p:sp>
        <p:nvSpPr>
          <p:cNvPr id="3" name="Rektangel 2"/>
          <p:cNvSpPr/>
          <p:nvPr/>
        </p:nvSpPr>
        <p:spPr>
          <a:xfrm>
            <a:off x="783814" y="3786163"/>
            <a:ext cx="4666890" cy="2288960"/>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da-DK" sz="2400" b="1" dirty="0" smtClean="0">
                <a:solidFill>
                  <a:schemeClr val="bg1"/>
                </a:solidFill>
              </a:rPr>
              <a:t>Green Growth</a:t>
            </a:r>
            <a:endParaRPr lang="da-DK" sz="1400" dirty="0" smtClean="0">
              <a:solidFill>
                <a:schemeClr val="bg1"/>
              </a:solidFill>
            </a:endParaRPr>
          </a:p>
          <a:p>
            <a:r>
              <a:rPr lang="da-DK" sz="1400" dirty="0" err="1">
                <a:solidFill>
                  <a:schemeClr val="bg1"/>
                </a:solidFill>
              </a:rPr>
              <a:t>E</a:t>
            </a:r>
            <a:r>
              <a:rPr lang="da-DK" sz="1400" dirty="0" err="1" smtClean="0">
                <a:solidFill>
                  <a:schemeClr val="bg1"/>
                </a:solidFill>
              </a:rPr>
              <a:t>.g</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nergy</a:t>
            </a:r>
            <a:r>
              <a:rPr lang="da-DK" sz="1400" dirty="0">
                <a:solidFill>
                  <a:schemeClr val="bg1"/>
                </a:solidFill>
              </a:rPr>
              <a:t>, </a:t>
            </a:r>
            <a:r>
              <a:rPr lang="da-DK" sz="1400" dirty="0" err="1" smtClean="0">
                <a:solidFill>
                  <a:schemeClr val="bg1"/>
                </a:solidFill>
              </a:rPr>
              <a:t>climate</a:t>
            </a:r>
            <a:r>
              <a:rPr lang="da-DK" sz="1400" dirty="0" smtClean="0">
                <a:solidFill>
                  <a:schemeClr val="bg1"/>
                </a:solidFill>
              </a:rPr>
              <a:t>, </a:t>
            </a:r>
            <a:r>
              <a:rPr lang="da-DK" sz="1400" dirty="0" err="1" smtClean="0">
                <a:solidFill>
                  <a:schemeClr val="bg1"/>
                </a:solidFill>
              </a:rPr>
              <a:t>environment</a:t>
            </a:r>
            <a:r>
              <a:rPr lang="da-DK" sz="1400" dirty="0">
                <a:solidFill>
                  <a:schemeClr val="bg1"/>
                </a:solidFill>
              </a:rPr>
              <a:t>, </a:t>
            </a:r>
            <a:r>
              <a:rPr lang="da-DK" sz="1400" dirty="0" err="1">
                <a:solidFill>
                  <a:schemeClr val="bg1"/>
                </a:solidFill>
              </a:rPr>
              <a:t>agriculture</a:t>
            </a:r>
            <a:r>
              <a:rPr lang="da-DK" sz="1400" dirty="0">
                <a:solidFill>
                  <a:schemeClr val="bg1"/>
                </a:solidFill>
              </a:rPr>
              <a:t> greenhouse gas </a:t>
            </a:r>
            <a:r>
              <a:rPr lang="da-DK" sz="1400" dirty="0" err="1">
                <a:solidFill>
                  <a:schemeClr val="bg1"/>
                </a:solidFill>
              </a:rPr>
              <a:t>reduction</a:t>
            </a:r>
            <a:r>
              <a:rPr lang="da-DK" sz="1400" dirty="0">
                <a:solidFill>
                  <a:schemeClr val="bg1"/>
                </a:solidFill>
              </a:rPr>
              <a:t>, </a:t>
            </a:r>
            <a:r>
              <a:rPr lang="da-DK" sz="1400" dirty="0" smtClean="0">
                <a:solidFill>
                  <a:schemeClr val="bg1"/>
                </a:solidFill>
              </a:rPr>
              <a:t>intelligent </a:t>
            </a:r>
            <a:r>
              <a:rPr lang="da-DK" sz="1400" dirty="0" err="1" smtClean="0">
                <a:solidFill>
                  <a:schemeClr val="bg1"/>
                </a:solidFill>
              </a:rPr>
              <a:t>food</a:t>
            </a:r>
            <a:r>
              <a:rPr lang="da-DK" sz="1400" dirty="0" smtClean="0">
                <a:solidFill>
                  <a:schemeClr val="bg1"/>
                </a:solidFill>
              </a:rPr>
              <a:t> </a:t>
            </a:r>
            <a:r>
              <a:rPr lang="da-DK" sz="1400" dirty="0" err="1" smtClean="0">
                <a:solidFill>
                  <a:schemeClr val="bg1"/>
                </a:solidFill>
              </a:rPr>
              <a:t>production</a:t>
            </a:r>
            <a:r>
              <a:rPr lang="da-DK" sz="1400" dirty="0" smtClean="0">
                <a:solidFill>
                  <a:schemeClr val="bg1"/>
                </a:solidFill>
              </a:rPr>
              <a:t>, </a:t>
            </a:r>
            <a:r>
              <a:rPr lang="da-DK" sz="1400" dirty="0" err="1" smtClean="0">
                <a:solidFill>
                  <a:schemeClr val="bg1"/>
                </a:solidFill>
              </a:rPr>
              <a:t>efficient</a:t>
            </a:r>
            <a:r>
              <a:rPr lang="da-DK" sz="1400" dirty="0" smtClean="0">
                <a:solidFill>
                  <a:schemeClr val="bg1"/>
                </a:solidFill>
              </a:rPr>
              <a:t> transport, </a:t>
            </a:r>
            <a:r>
              <a:rPr lang="da-DK" sz="1400" dirty="0" err="1" smtClean="0">
                <a:solidFill>
                  <a:schemeClr val="bg1"/>
                </a:solidFill>
              </a:rPr>
              <a:t>aquaculture</a:t>
            </a:r>
            <a:r>
              <a:rPr lang="da-DK" sz="1400" dirty="0" smtClean="0">
                <a:solidFill>
                  <a:schemeClr val="bg1"/>
                </a:solidFill>
              </a:rPr>
              <a:t>, </a:t>
            </a:r>
            <a:r>
              <a:rPr lang="da-DK" sz="1400" dirty="0" err="1" smtClean="0">
                <a:solidFill>
                  <a:schemeClr val="bg1"/>
                </a:solidFill>
              </a:rPr>
              <a:t>circular</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conomy</a:t>
            </a:r>
            <a:r>
              <a:rPr lang="da-DK" sz="1400" dirty="0" smtClean="0">
                <a:solidFill>
                  <a:schemeClr val="bg1"/>
                </a:solidFill>
              </a:rPr>
              <a:t>, bio/marine ressources, AMR, </a:t>
            </a:r>
            <a:r>
              <a:rPr lang="da-DK" sz="1400" dirty="0" err="1" smtClean="0">
                <a:solidFill>
                  <a:schemeClr val="bg1"/>
                </a:solidFill>
              </a:rPr>
              <a:t>microplastics</a:t>
            </a:r>
            <a:r>
              <a:rPr lang="da-DK" sz="1400" dirty="0" smtClean="0">
                <a:solidFill>
                  <a:schemeClr val="bg1"/>
                </a:solidFill>
              </a:rPr>
              <a:t> etc.</a:t>
            </a:r>
            <a:endParaRPr lang="da-DK" sz="1400" b="1" dirty="0">
              <a:solidFill>
                <a:schemeClr val="bg1"/>
              </a:solidFill>
            </a:endParaRPr>
          </a:p>
        </p:txBody>
      </p:sp>
      <p:sp>
        <p:nvSpPr>
          <p:cNvPr id="12" name="Rektangel 11"/>
          <p:cNvSpPr/>
          <p:nvPr/>
        </p:nvSpPr>
        <p:spPr>
          <a:xfrm>
            <a:off x="5532354" y="1492370"/>
            <a:ext cx="4986067"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400" b="1" dirty="0" smtClean="0">
                <a:solidFill>
                  <a:schemeClr val="bg1"/>
                </a:solidFill>
              </a:rPr>
              <a:t>New </a:t>
            </a:r>
            <a:r>
              <a:rPr lang="da-DK" sz="2400" b="1" dirty="0" err="1">
                <a:solidFill>
                  <a:schemeClr val="bg1"/>
                </a:solidFill>
              </a:rPr>
              <a:t>Technological</a:t>
            </a:r>
            <a:r>
              <a:rPr lang="da-DK" sz="2400" b="1" dirty="0">
                <a:solidFill>
                  <a:schemeClr val="bg1"/>
                </a:solidFill>
              </a:rPr>
              <a:t> </a:t>
            </a:r>
            <a:r>
              <a:rPr lang="da-DK" sz="2400" b="1" dirty="0" err="1" smtClean="0">
                <a:solidFill>
                  <a:schemeClr val="bg1"/>
                </a:solidFill>
              </a:rPr>
              <a:t>Opportunities</a:t>
            </a:r>
            <a:endParaRPr lang="da-DK" sz="1400" dirty="0" smtClean="0">
              <a:solidFill>
                <a:schemeClr val="bg1"/>
              </a:solidFill>
            </a:endParaRPr>
          </a:p>
          <a:p>
            <a:r>
              <a:rPr lang="da-DK" sz="1400" dirty="0" err="1" smtClean="0">
                <a:solidFill>
                  <a:schemeClr val="bg1"/>
                </a:solidFill>
              </a:rPr>
              <a:t>Also</a:t>
            </a:r>
            <a:r>
              <a:rPr lang="da-DK" sz="1400" dirty="0" smtClean="0">
                <a:solidFill>
                  <a:schemeClr val="bg1"/>
                </a:solidFill>
              </a:rPr>
              <a:t> </a:t>
            </a:r>
            <a:r>
              <a:rPr lang="da-DK" sz="1400" dirty="0" err="1" smtClean="0">
                <a:solidFill>
                  <a:schemeClr val="bg1"/>
                </a:solidFill>
              </a:rPr>
              <a:t>e.g</a:t>
            </a:r>
            <a:r>
              <a:rPr lang="da-DK" sz="1400" dirty="0" smtClean="0">
                <a:solidFill>
                  <a:schemeClr val="bg1"/>
                </a:solidFill>
              </a:rPr>
              <a:t>. </a:t>
            </a:r>
            <a:r>
              <a:rPr lang="da-DK" sz="1400" dirty="0" err="1" smtClean="0">
                <a:solidFill>
                  <a:schemeClr val="bg1"/>
                </a:solidFill>
              </a:rPr>
              <a:t>cyber</a:t>
            </a:r>
            <a:r>
              <a:rPr lang="da-DK" sz="1400" dirty="0" smtClean="0">
                <a:solidFill>
                  <a:schemeClr val="bg1"/>
                </a:solidFill>
              </a:rPr>
              <a:t> </a:t>
            </a:r>
            <a:r>
              <a:rPr lang="da-DK" sz="1400" dirty="0" err="1" smtClean="0">
                <a:solidFill>
                  <a:schemeClr val="bg1"/>
                </a:solidFill>
              </a:rPr>
              <a:t>security</a:t>
            </a:r>
            <a:r>
              <a:rPr lang="da-DK" sz="1400" dirty="0" smtClean="0">
                <a:solidFill>
                  <a:schemeClr val="bg1"/>
                </a:solidFill>
              </a:rPr>
              <a:t>, </a:t>
            </a:r>
            <a:r>
              <a:rPr lang="da-DK" sz="1400" dirty="0" err="1" smtClean="0">
                <a:solidFill>
                  <a:schemeClr val="bg1"/>
                </a:solidFill>
              </a:rPr>
              <a:t>fintech</a:t>
            </a:r>
            <a:r>
              <a:rPr lang="da-DK" sz="1400" dirty="0" smtClean="0">
                <a:solidFill>
                  <a:schemeClr val="bg1"/>
                </a:solidFill>
              </a:rPr>
              <a:t>, </a:t>
            </a:r>
            <a:r>
              <a:rPr lang="da-DK" sz="1400" dirty="0" err="1" smtClean="0">
                <a:solidFill>
                  <a:schemeClr val="bg1"/>
                </a:solidFill>
              </a:rPr>
              <a:t>energy</a:t>
            </a:r>
            <a:r>
              <a:rPr lang="da-DK" sz="1400" dirty="0" smtClean="0">
                <a:solidFill>
                  <a:schemeClr val="bg1"/>
                </a:solidFill>
              </a:rPr>
              <a:t> </a:t>
            </a:r>
            <a:r>
              <a:rPr lang="da-DK" sz="1400" dirty="0" err="1" smtClean="0">
                <a:solidFill>
                  <a:schemeClr val="bg1"/>
                </a:solidFill>
              </a:rPr>
              <a:t>technology</a:t>
            </a:r>
            <a:r>
              <a:rPr lang="da-DK" sz="1400" dirty="0" smtClean="0">
                <a:solidFill>
                  <a:schemeClr val="bg1"/>
                </a:solidFill>
              </a:rPr>
              <a:t>, </a:t>
            </a:r>
            <a:r>
              <a:rPr lang="da-DK" sz="1400" dirty="0" err="1" smtClean="0">
                <a:solidFill>
                  <a:schemeClr val="bg1"/>
                </a:solidFill>
              </a:rPr>
              <a:t>digitalization</a:t>
            </a:r>
            <a:r>
              <a:rPr lang="da-DK" sz="1400" dirty="0" smtClean="0">
                <a:solidFill>
                  <a:schemeClr val="bg1"/>
                </a:solidFill>
              </a:rPr>
              <a:t>, </a:t>
            </a:r>
            <a:r>
              <a:rPr lang="da-DK" sz="1400" dirty="0" err="1" smtClean="0">
                <a:solidFill>
                  <a:schemeClr val="bg1"/>
                </a:solidFill>
              </a:rPr>
              <a:t>IoT</a:t>
            </a:r>
            <a:r>
              <a:rPr lang="da-DK" sz="1400" dirty="0" smtClean="0">
                <a:solidFill>
                  <a:schemeClr val="bg1"/>
                </a:solidFill>
              </a:rPr>
              <a:t>, AI, </a:t>
            </a:r>
            <a:r>
              <a:rPr lang="da-DK" sz="1400" dirty="0" err="1" smtClean="0">
                <a:solidFill>
                  <a:schemeClr val="bg1"/>
                </a:solidFill>
              </a:rPr>
              <a:t>BlockChain</a:t>
            </a:r>
            <a:r>
              <a:rPr lang="da-DK" sz="1400" dirty="0" smtClean="0">
                <a:solidFill>
                  <a:schemeClr val="bg1"/>
                </a:solidFill>
              </a:rPr>
              <a:t>, Big Data, Quantum </a:t>
            </a:r>
            <a:r>
              <a:rPr lang="da-DK" sz="1400" dirty="0" err="1" smtClean="0">
                <a:solidFill>
                  <a:schemeClr val="bg1"/>
                </a:solidFill>
              </a:rPr>
              <a:t>technologies</a:t>
            </a:r>
            <a:r>
              <a:rPr lang="da-DK" sz="1400" dirty="0" smtClean="0">
                <a:solidFill>
                  <a:schemeClr val="bg1"/>
                </a:solidFill>
              </a:rPr>
              <a:t>, Industri 4.0, drones/</a:t>
            </a:r>
            <a:r>
              <a:rPr lang="da-DK" sz="1400" dirty="0" err="1" smtClean="0">
                <a:solidFill>
                  <a:schemeClr val="bg1"/>
                </a:solidFill>
              </a:rPr>
              <a:t>space</a:t>
            </a:r>
            <a:r>
              <a:rPr lang="da-DK" sz="1400" dirty="0" smtClean="0">
                <a:solidFill>
                  <a:schemeClr val="bg1"/>
                </a:solidFill>
              </a:rPr>
              <a:t>, </a:t>
            </a:r>
            <a:r>
              <a:rPr lang="da-DK" sz="1400" dirty="0" err="1" smtClean="0">
                <a:solidFill>
                  <a:schemeClr val="bg1"/>
                </a:solidFill>
              </a:rPr>
              <a:t>soft</a:t>
            </a:r>
            <a:r>
              <a:rPr lang="da-DK" sz="1400" dirty="0" smtClean="0">
                <a:solidFill>
                  <a:schemeClr val="bg1"/>
                </a:solidFill>
              </a:rPr>
              <a:t> and </a:t>
            </a:r>
            <a:r>
              <a:rPr lang="da-DK" sz="1400" dirty="0" err="1" smtClean="0">
                <a:solidFill>
                  <a:schemeClr val="bg1"/>
                </a:solidFill>
              </a:rPr>
              <a:t>hard</a:t>
            </a:r>
            <a:r>
              <a:rPr lang="da-DK" sz="1400" dirty="0" smtClean="0">
                <a:solidFill>
                  <a:schemeClr val="bg1"/>
                </a:solidFill>
              </a:rPr>
              <a:t> </a:t>
            </a:r>
            <a:r>
              <a:rPr lang="da-DK" sz="1400" dirty="0" err="1" smtClean="0">
                <a:solidFill>
                  <a:schemeClr val="bg1"/>
                </a:solidFill>
              </a:rPr>
              <a:t>materials</a:t>
            </a:r>
            <a:r>
              <a:rPr lang="da-DK" sz="1400" dirty="0" smtClean="0">
                <a:solidFill>
                  <a:schemeClr val="bg1"/>
                </a:solidFill>
              </a:rPr>
              <a:t>, bio and </a:t>
            </a:r>
            <a:r>
              <a:rPr lang="da-DK" sz="1400" dirty="0" err="1" smtClean="0">
                <a:solidFill>
                  <a:schemeClr val="bg1"/>
                </a:solidFill>
              </a:rPr>
              <a:t>life</a:t>
            </a:r>
            <a:r>
              <a:rPr lang="da-DK" sz="1400" dirty="0" smtClean="0">
                <a:solidFill>
                  <a:schemeClr val="bg1"/>
                </a:solidFill>
              </a:rPr>
              <a:t> science, </a:t>
            </a:r>
            <a:r>
              <a:rPr lang="da-DK" sz="1400" dirty="0" err="1" smtClean="0">
                <a:solidFill>
                  <a:schemeClr val="bg1"/>
                </a:solidFill>
              </a:rPr>
              <a:t>industrial</a:t>
            </a:r>
            <a:r>
              <a:rPr lang="da-DK" sz="1400" dirty="0" smtClean="0">
                <a:solidFill>
                  <a:schemeClr val="bg1"/>
                </a:solidFill>
              </a:rPr>
              <a:t> </a:t>
            </a:r>
            <a:r>
              <a:rPr lang="da-DK" sz="1400" dirty="0" err="1" smtClean="0">
                <a:solidFill>
                  <a:schemeClr val="bg1"/>
                </a:solidFill>
              </a:rPr>
              <a:t>growth</a:t>
            </a:r>
            <a:r>
              <a:rPr lang="da-DK" sz="1400" dirty="0" smtClean="0">
                <a:solidFill>
                  <a:schemeClr val="bg1"/>
                </a:solidFill>
              </a:rPr>
              <a:t> </a:t>
            </a:r>
            <a:r>
              <a:rPr lang="da-DK" sz="1400" dirty="0" err="1" smtClean="0">
                <a:solidFill>
                  <a:schemeClr val="bg1"/>
                </a:solidFill>
              </a:rPr>
              <a:t>technologies</a:t>
            </a:r>
            <a:r>
              <a:rPr lang="da-DK" sz="1400" dirty="0">
                <a:solidFill>
                  <a:schemeClr val="bg1"/>
                </a:solidFill>
              </a:rPr>
              <a:t>, </a:t>
            </a:r>
            <a:r>
              <a:rPr lang="da-DK" sz="1400" dirty="0" err="1">
                <a:solidFill>
                  <a:schemeClr val="bg1"/>
                </a:solidFill>
              </a:rPr>
              <a:t>reduced</a:t>
            </a:r>
            <a:r>
              <a:rPr lang="da-DK" sz="1400" dirty="0">
                <a:solidFill>
                  <a:schemeClr val="bg1"/>
                </a:solidFill>
              </a:rPr>
              <a:t> </a:t>
            </a:r>
            <a:r>
              <a:rPr lang="da-DK" sz="1400" dirty="0" err="1">
                <a:solidFill>
                  <a:schemeClr val="bg1"/>
                </a:solidFill>
              </a:rPr>
              <a:t>physical</a:t>
            </a:r>
            <a:r>
              <a:rPr lang="da-DK" sz="1400" dirty="0">
                <a:solidFill>
                  <a:schemeClr val="bg1"/>
                </a:solidFill>
              </a:rPr>
              <a:t> </a:t>
            </a:r>
            <a:r>
              <a:rPr lang="da-DK" sz="1400" dirty="0" err="1">
                <a:solidFill>
                  <a:schemeClr val="bg1"/>
                </a:solidFill>
              </a:rPr>
              <a:t>work</a:t>
            </a:r>
            <a:r>
              <a:rPr lang="da-DK" sz="1400" dirty="0">
                <a:solidFill>
                  <a:schemeClr val="bg1"/>
                </a:solidFill>
              </a:rPr>
              <a:t> </a:t>
            </a:r>
            <a:r>
              <a:rPr lang="da-DK" sz="1400" dirty="0" smtClean="0">
                <a:solidFill>
                  <a:schemeClr val="bg1"/>
                </a:solidFill>
              </a:rPr>
              <a:t>load, etc.</a:t>
            </a:r>
            <a:endParaRPr lang="da-DK" sz="2000" dirty="0">
              <a:solidFill>
                <a:schemeClr val="bg1"/>
              </a:solidFill>
            </a:endParaRPr>
          </a:p>
        </p:txBody>
      </p:sp>
      <p:sp>
        <p:nvSpPr>
          <p:cNvPr id="13" name="Rektangel 12"/>
          <p:cNvSpPr/>
          <p:nvPr/>
        </p:nvSpPr>
        <p:spPr>
          <a:xfrm>
            <a:off x="783814" y="1492370"/>
            <a:ext cx="4666890"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Better Health</a:t>
            </a:r>
            <a:endParaRPr lang="en-US" sz="1600" dirty="0" smtClean="0">
              <a:solidFill>
                <a:schemeClr val="bg1"/>
              </a:solidFill>
            </a:endParaRPr>
          </a:p>
          <a:p>
            <a:r>
              <a:rPr lang="en-US" sz="1400" dirty="0">
                <a:solidFill>
                  <a:schemeClr val="bg1"/>
                </a:solidFill>
              </a:rPr>
              <a:t>E</a:t>
            </a:r>
            <a:r>
              <a:rPr lang="en-US" sz="1400" dirty="0" smtClean="0">
                <a:solidFill>
                  <a:schemeClr val="bg1"/>
                </a:solidFill>
              </a:rPr>
              <a:t>.g. psychiatry, antimicrobial resistance, diagnostics, </a:t>
            </a:r>
            <a:r>
              <a:rPr lang="en-US" sz="1400" dirty="0" err="1" smtClean="0">
                <a:solidFill>
                  <a:schemeClr val="bg1"/>
                </a:solidFill>
              </a:rPr>
              <a:t>PerMed</a:t>
            </a:r>
            <a:r>
              <a:rPr lang="en-US" sz="1400" dirty="0" smtClean="0">
                <a:solidFill>
                  <a:schemeClr val="bg1"/>
                </a:solidFill>
              </a:rPr>
              <a:t>, prevention, vaccines, microbiome, medico technologies, </a:t>
            </a:r>
            <a:r>
              <a:rPr lang="en-US" sz="1400" dirty="0" err="1" smtClean="0">
                <a:solidFill>
                  <a:schemeClr val="bg1"/>
                </a:solidFill>
              </a:rPr>
              <a:t>etc</a:t>
            </a:r>
            <a:endParaRPr lang="en-US" sz="1400" dirty="0" smtClean="0">
              <a:solidFill>
                <a:schemeClr val="bg1"/>
              </a:solidFill>
            </a:endParaRPr>
          </a:p>
          <a:p>
            <a:r>
              <a:rPr lang="en-US" sz="1400" dirty="0">
                <a:solidFill>
                  <a:schemeClr val="bg1"/>
                </a:solidFill>
              </a:rPr>
              <a:t>Including a citizen-based and technology-supported health </a:t>
            </a:r>
            <a:r>
              <a:rPr lang="en-US" sz="1400" dirty="0" smtClean="0">
                <a:solidFill>
                  <a:schemeClr val="bg1"/>
                </a:solidFill>
              </a:rPr>
              <a:t>care system</a:t>
            </a:r>
            <a:r>
              <a:rPr lang="en-US" sz="1400" dirty="0">
                <a:solidFill>
                  <a:schemeClr val="bg1"/>
                </a:solidFill>
              </a:rPr>
              <a:t>. </a:t>
            </a:r>
            <a:endParaRPr lang="en-US" sz="3200" b="1" dirty="0">
              <a:solidFill>
                <a:schemeClr val="bg1"/>
              </a:solidFill>
            </a:endParaRPr>
          </a:p>
        </p:txBody>
      </p:sp>
      <p:sp>
        <p:nvSpPr>
          <p:cNvPr id="14" name="Rektangel 13"/>
          <p:cNvSpPr/>
          <p:nvPr/>
        </p:nvSpPr>
        <p:spPr>
          <a:xfrm>
            <a:off x="5532355" y="3786163"/>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A national </a:t>
            </a:r>
            <a:r>
              <a:rPr lang="da-DK" sz="2400" b="1" dirty="0" err="1">
                <a:solidFill>
                  <a:schemeClr val="bg1"/>
                </a:solidFill>
              </a:rPr>
              <a:t>digitalization</a:t>
            </a:r>
            <a:r>
              <a:rPr lang="da-DK" sz="2400" b="1" dirty="0">
                <a:solidFill>
                  <a:schemeClr val="bg1"/>
                </a:solidFill>
              </a:rPr>
              <a:t> research center </a:t>
            </a:r>
            <a:r>
              <a:rPr lang="da-DK" sz="1600" dirty="0" smtClean="0">
                <a:solidFill>
                  <a:schemeClr val="bg1"/>
                </a:solidFill>
              </a:rPr>
              <a:t>(100 </a:t>
            </a:r>
            <a:r>
              <a:rPr lang="da-DK" sz="1600" dirty="0">
                <a:solidFill>
                  <a:schemeClr val="bg1"/>
                </a:solidFill>
              </a:rPr>
              <a:t>mio. DKK) </a:t>
            </a: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5" name="Rektangel 14"/>
          <p:cNvSpPr/>
          <p:nvPr/>
        </p:nvSpPr>
        <p:spPr>
          <a:xfrm>
            <a:off x="5532353" y="5058040"/>
            <a:ext cx="4986067" cy="1017083"/>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rPr>
              <a:t>Open </a:t>
            </a:r>
            <a:r>
              <a:rPr lang="da-DK" sz="2400" b="1" dirty="0" err="1">
                <a:solidFill>
                  <a:schemeClr val="bg1"/>
                </a:solidFill>
              </a:rPr>
              <a:t>call</a:t>
            </a:r>
            <a:r>
              <a:rPr lang="da-DK" sz="2400" b="1" dirty="0">
                <a:solidFill>
                  <a:schemeClr val="bg1"/>
                </a:solidFill>
              </a:rPr>
              <a:t> </a:t>
            </a:r>
          </a:p>
        </p:txBody>
      </p:sp>
    </p:spTree>
    <p:extLst>
      <p:ext uri="{BB962C8B-B14F-4D97-AF65-F5344CB8AC3E}">
        <p14:creationId xmlns:p14="http://schemas.microsoft.com/office/powerpoint/2010/main" val="403761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p:cNvSpPr/>
          <p:nvPr/>
        </p:nvSpPr>
        <p:spPr>
          <a:xfrm>
            <a:off x="249653" y="3925614"/>
            <a:ext cx="1799344" cy="198473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smtClean="0">
              <a:solidFill>
                <a:schemeClr val="bg1"/>
              </a:solidFill>
            </a:endParaRPr>
          </a:p>
          <a:p>
            <a:endParaRPr lang="da-DK" sz="1600" dirty="0" smtClean="0">
              <a:solidFill>
                <a:schemeClr val="bg1"/>
              </a:solidFill>
            </a:endParaRPr>
          </a:p>
        </p:txBody>
      </p:sp>
      <p:sp>
        <p:nvSpPr>
          <p:cNvPr id="2" name="Titel 1"/>
          <p:cNvSpPr>
            <a:spLocks noGrp="1"/>
          </p:cNvSpPr>
          <p:nvPr>
            <p:ph type="title"/>
          </p:nvPr>
        </p:nvSpPr>
        <p:spPr/>
        <p:txBody>
          <a:bodyPr/>
          <a:lstStyle/>
          <a:p>
            <a:r>
              <a:rPr lang="da-DK" dirty="0" smtClean="0"/>
              <a:t>The Grand Solutions plan </a:t>
            </a:r>
            <a:r>
              <a:rPr lang="da-DK" dirty="0" smtClean="0">
                <a:solidFill>
                  <a:srgbClr val="000000"/>
                </a:solidFill>
              </a:rPr>
              <a:t>- 2019 </a:t>
            </a:r>
            <a:endParaRPr lang="da-DK" dirty="0">
              <a:solidFill>
                <a:srgbClr val="000000"/>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z="1400" smtClean="0"/>
              <a:pPr/>
              <a:t>12</a:t>
            </a:fld>
            <a:endParaRPr lang="da-DK" sz="1800" dirty="0"/>
          </a:p>
        </p:txBody>
      </p:sp>
      <p:cxnSp>
        <p:nvCxnSpPr>
          <p:cNvPr id="7" name="Lige forbindelse 6"/>
          <p:cNvCxnSpPr/>
          <p:nvPr/>
        </p:nvCxnSpPr>
        <p:spPr>
          <a:xfrm flipV="1">
            <a:off x="2254761" y="2391397"/>
            <a:ext cx="9392008" cy="10390"/>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301375" y="2003180"/>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2" name="Ellipse 11"/>
          <p:cNvSpPr/>
          <p:nvPr/>
        </p:nvSpPr>
        <p:spPr>
          <a:xfrm>
            <a:off x="8797000"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6" name="Rektangel 15"/>
          <p:cNvSpPr/>
          <p:nvPr/>
        </p:nvSpPr>
        <p:spPr>
          <a:xfrm>
            <a:off x="2464602" y="2578226"/>
            <a:ext cx="2007766" cy="646331"/>
          </a:xfrm>
          <a:prstGeom prst="rect">
            <a:avLst/>
          </a:prstGeom>
          <a:solidFill>
            <a:schemeClr val="bg1"/>
          </a:solidFill>
        </p:spPr>
        <p:txBody>
          <a:bodyPr wrap="square">
            <a:spAutoFit/>
          </a:bodyPr>
          <a:lstStyle/>
          <a:p>
            <a:pPr lvl="0" algn="ctr"/>
            <a:r>
              <a:rPr lang="en-US" sz="1800" dirty="0" smtClean="0"/>
              <a:t>Thematic</a:t>
            </a:r>
          </a:p>
          <a:p>
            <a:pPr lvl="0" algn="ctr"/>
            <a:r>
              <a:rPr lang="en-US" sz="1800" dirty="0" smtClean="0"/>
              <a:t>Calls </a:t>
            </a:r>
            <a:endParaRPr lang="en-US" sz="1800" dirty="0"/>
          </a:p>
        </p:txBody>
      </p:sp>
      <p:sp>
        <p:nvSpPr>
          <p:cNvPr id="17" name="Rektangel 16"/>
          <p:cNvSpPr/>
          <p:nvPr/>
        </p:nvSpPr>
        <p:spPr>
          <a:xfrm>
            <a:off x="2908193" y="1238394"/>
            <a:ext cx="1249060" cy="646331"/>
          </a:xfrm>
          <a:prstGeom prst="rect">
            <a:avLst/>
          </a:prstGeom>
        </p:spPr>
        <p:txBody>
          <a:bodyPr wrap="none">
            <a:spAutoFit/>
          </a:bodyPr>
          <a:lstStyle/>
          <a:p>
            <a:pPr algn="ctr"/>
            <a:r>
              <a:rPr lang="en-US" sz="1800" dirty="0"/>
              <a:t>E</a:t>
            </a:r>
            <a:r>
              <a:rPr lang="en-US" sz="1800" dirty="0" smtClean="0"/>
              <a:t>arly  </a:t>
            </a:r>
          </a:p>
          <a:p>
            <a:pPr algn="ctr"/>
            <a:r>
              <a:rPr lang="en-US" sz="1800" dirty="0" smtClean="0"/>
              <a:t>December</a:t>
            </a:r>
            <a:endParaRPr lang="da-DK" sz="1800" dirty="0"/>
          </a:p>
        </p:txBody>
      </p:sp>
      <p:sp>
        <p:nvSpPr>
          <p:cNvPr id="18" name="Rektangel 17"/>
          <p:cNvSpPr/>
          <p:nvPr/>
        </p:nvSpPr>
        <p:spPr>
          <a:xfrm>
            <a:off x="4494058" y="1484289"/>
            <a:ext cx="3046412" cy="369332"/>
          </a:xfrm>
          <a:prstGeom prst="rect">
            <a:avLst/>
          </a:prstGeom>
        </p:spPr>
        <p:txBody>
          <a:bodyPr>
            <a:spAutoFit/>
          </a:bodyPr>
          <a:lstStyle/>
          <a:p>
            <a:r>
              <a:rPr lang="en-US" sz="1800" dirty="0">
                <a:solidFill>
                  <a:srgbClr val="1E4148"/>
                </a:solidFill>
              </a:rPr>
              <a:t>February 19th </a:t>
            </a:r>
            <a:endParaRPr lang="da-DK" sz="1800" dirty="0">
              <a:solidFill>
                <a:srgbClr val="1E4148"/>
              </a:solidFill>
            </a:endParaRPr>
          </a:p>
        </p:txBody>
      </p:sp>
      <p:sp>
        <p:nvSpPr>
          <p:cNvPr id="19" name="Rektangel 18"/>
          <p:cNvSpPr/>
          <p:nvPr/>
        </p:nvSpPr>
        <p:spPr>
          <a:xfrm>
            <a:off x="4764473" y="2537561"/>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20" name="Rektangel 19"/>
          <p:cNvSpPr/>
          <p:nvPr/>
        </p:nvSpPr>
        <p:spPr>
          <a:xfrm>
            <a:off x="8406794" y="1248510"/>
            <a:ext cx="1159356" cy="646331"/>
          </a:xfrm>
          <a:prstGeom prst="rect">
            <a:avLst/>
          </a:prstGeom>
        </p:spPr>
        <p:txBody>
          <a:bodyPr wrap="none">
            <a:spAutoFit/>
          </a:bodyPr>
          <a:lstStyle/>
          <a:p>
            <a:r>
              <a:rPr lang="en-US" sz="1800" dirty="0" smtClean="0"/>
              <a:t>29. April -</a:t>
            </a:r>
          </a:p>
          <a:p>
            <a:r>
              <a:rPr lang="en-US" sz="1800" dirty="0" smtClean="0"/>
              <a:t>16. may </a:t>
            </a:r>
            <a:endParaRPr lang="da-DK" sz="1800" dirty="0"/>
          </a:p>
        </p:txBody>
      </p:sp>
      <p:sp>
        <p:nvSpPr>
          <p:cNvPr id="21" name="Rektangel 20"/>
          <p:cNvSpPr/>
          <p:nvPr/>
        </p:nvSpPr>
        <p:spPr>
          <a:xfrm>
            <a:off x="8458154" y="2519605"/>
            <a:ext cx="1107996" cy="369332"/>
          </a:xfrm>
          <a:prstGeom prst="rect">
            <a:avLst/>
          </a:prstGeom>
        </p:spPr>
        <p:txBody>
          <a:bodyPr wrap="none">
            <a:spAutoFit/>
          </a:bodyPr>
          <a:lstStyle/>
          <a:p>
            <a:r>
              <a:rPr lang="en-US" sz="1800" dirty="0" smtClean="0"/>
              <a:t>Interview</a:t>
            </a:r>
            <a:endParaRPr lang="da-DK" sz="1800" dirty="0"/>
          </a:p>
        </p:txBody>
      </p:sp>
      <p:sp>
        <p:nvSpPr>
          <p:cNvPr id="22" name="Rektangel 21"/>
          <p:cNvSpPr/>
          <p:nvPr/>
        </p:nvSpPr>
        <p:spPr>
          <a:xfrm>
            <a:off x="10447068" y="1304694"/>
            <a:ext cx="877163" cy="646331"/>
          </a:xfrm>
          <a:prstGeom prst="rect">
            <a:avLst/>
          </a:prstGeom>
        </p:spPr>
        <p:txBody>
          <a:bodyPr wrap="none">
            <a:spAutoFit/>
          </a:bodyPr>
          <a:lstStyle/>
          <a:p>
            <a:pPr algn="ctr"/>
            <a:r>
              <a:rPr lang="en-US" sz="1800" dirty="0" smtClean="0"/>
              <a:t>Medio </a:t>
            </a:r>
          </a:p>
          <a:p>
            <a:pPr algn="ctr"/>
            <a:r>
              <a:rPr lang="en-US" sz="1800" dirty="0" smtClean="0"/>
              <a:t>June</a:t>
            </a:r>
            <a:endParaRPr lang="da-DK" sz="1800" dirty="0"/>
          </a:p>
        </p:txBody>
      </p:sp>
      <p:sp>
        <p:nvSpPr>
          <p:cNvPr id="23" name="Rektangel 22"/>
          <p:cNvSpPr/>
          <p:nvPr/>
        </p:nvSpPr>
        <p:spPr>
          <a:xfrm>
            <a:off x="10278558" y="2475237"/>
            <a:ext cx="3046413" cy="415498"/>
          </a:xfrm>
          <a:prstGeom prst="rect">
            <a:avLst/>
          </a:prstGeom>
        </p:spPr>
        <p:txBody>
          <a:bodyPr>
            <a:spAutoFit/>
          </a:bodyPr>
          <a:lstStyle/>
          <a:p>
            <a:r>
              <a:rPr lang="en-US" dirty="0" smtClean="0"/>
              <a:t>Decision</a:t>
            </a:r>
            <a:endParaRPr lang="da-DK" dirty="0"/>
          </a:p>
        </p:txBody>
      </p:sp>
      <p:cxnSp>
        <p:nvCxnSpPr>
          <p:cNvPr id="24" name="Lige forbindelse 23"/>
          <p:cNvCxnSpPr/>
          <p:nvPr/>
        </p:nvCxnSpPr>
        <p:spPr>
          <a:xfrm flipV="1">
            <a:off x="2217807" y="5165005"/>
            <a:ext cx="9352890" cy="5195"/>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24449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27" name="Ellipse 26"/>
          <p:cNvSpPr/>
          <p:nvPr/>
        </p:nvSpPr>
        <p:spPr>
          <a:xfrm>
            <a:off x="876004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30" name="Rektangel 29"/>
          <p:cNvSpPr/>
          <p:nvPr/>
        </p:nvSpPr>
        <p:spPr>
          <a:xfrm>
            <a:off x="2845402" y="4074294"/>
            <a:ext cx="1172116"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February </a:t>
            </a:r>
            <a:endParaRPr lang="da-DK" sz="1800" dirty="0"/>
          </a:p>
        </p:txBody>
      </p:sp>
      <p:sp>
        <p:nvSpPr>
          <p:cNvPr id="31" name="Rektangel 30"/>
          <p:cNvSpPr/>
          <p:nvPr/>
        </p:nvSpPr>
        <p:spPr>
          <a:xfrm>
            <a:off x="2753190" y="5379599"/>
            <a:ext cx="1223412" cy="369332"/>
          </a:xfrm>
          <a:prstGeom prst="rect">
            <a:avLst/>
          </a:prstGeom>
        </p:spPr>
        <p:txBody>
          <a:bodyPr wrap="none">
            <a:spAutoFit/>
          </a:bodyPr>
          <a:lstStyle/>
          <a:p>
            <a:r>
              <a:rPr lang="en-US" sz="1800" dirty="0">
                <a:solidFill>
                  <a:srgbClr val="1E4148"/>
                </a:solidFill>
              </a:rPr>
              <a:t>Open call </a:t>
            </a:r>
            <a:endParaRPr lang="da-DK" sz="1800" dirty="0"/>
          </a:p>
        </p:txBody>
      </p:sp>
      <p:sp>
        <p:nvSpPr>
          <p:cNvPr id="32" name="Rektangel 31"/>
          <p:cNvSpPr/>
          <p:nvPr/>
        </p:nvSpPr>
        <p:spPr>
          <a:xfrm>
            <a:off x="4496160" y="4275710"/>
            <a:ext cx="1479892" cy="369332"/>
          </a:xfrm>
          <a:prstGeom prst="rect">
            <a:avLst/>
          </a:prstGeom>
        </p:spPr>
        <p:txBody>
          <a:bodyPr wrap="none">
            <a:spAutoFit/>
          </a:bodyPr>
          <a:lstStyle/>
          <a:p>
            <a:r>
              <a:rPr lang="en-US" sz="1800" dirty="0" smtClean="0">
                <a:solidFill>
                  <a:srgbClr val="1E4148"/>
                </a:solidFill>
              </a:rPr>
              <a:t>August 20th </a:t>
            </a:r>
            <a:endParaRPr lang="da-DK" sz="1800" dirty="0"/>
          </a:p>
        </p:txBody>
      </p:sp>
      <p:sp>
        <p:nvSpPr>
          <p:cNvPr id="33" name="Rektangel 32"/>
          <p:cNvSpPr/>
          <p:nvPr/>
        </p:nvSpPr>
        <p:spPr>
          <a:xfrm>
            <a:off x="4736054" y="5286280"/>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34" name="Rektangel 33"/>
          <p:cNvSpPr/>
          <p:nvPr/>
        </p:nvSpPr>
        <p:spPr>
          <a:xfrm>
            <a:off x="8405518" y="5300691"/>
            <a:ext cx="1107996" cy="369332"/>
          </a:xfrm>
          <a:prstGeom prst="rect">
            <a:avLst/>
          </a:prstGeom>
        </p:spPr>
        <p:txBody>
          <a:bodyPr wrap="none">
            <a:spAutoFit/>
          </a:bodyPr>
          <a:lstStyle/>
          <a:p>
            <a:r>
              <a:rPr lang="en-US" sz="1800" dirty="0" smtClean="0">
                <a:solidFill>
                  <a:srgbClr val="1E4148"/>
                </a:solidFill>
              </a:rPr>
              <a:t>Interview</a:t>
            </a:r>
            <a:endParaRPr lang="da-DK" sz="1800" dirty="0"/>
          </a:p>
        </p:txBody>
      </p:sp>
      <p:sp>
        <p:nvSpPr>
          <p:cNvPr id="35" name="Rektangel 34"/>
          <p:cNvSpPr/>
          <p:nvPr/>
        </p:nvSpPr>
        <p:spPr>
          <a:xfrm>
            <a:off x="8405518" y="4273351"/>
            <a:ext cx="1069524" cy="369332"/>
          </a:xfrm>
          <a:prstGeom prst="rect">
            <a:avLst/>
          </a:prstGeom>
        </p:spPr>
        <p:txBody>
          <a:bodyPr wrap="none">
            <a:spAutoFit/>
          </a:bodyPr>
          <a:lstStyle/>
          <a:p>
            <a:r>
              <a:rPr lang="en-US" sz="1800" dirty="0">
                <a:solidFill>
                  <a:srgbClr val="1E4148"/>
                </a:solidFill>
              </a:rPr>
              <a:t>October </a:t>
            </a:r>
            <a:endParaRPr lang="da-DK" sz="1800" dirty="0"/>
          </a:p>
        </p:txBody>
      </p:sp>
      <p:sp>
        <p:nvSpPr>
          <p:cNvPr id="36" name="Rektangel 35"/>
          <p:cNvSpPr/>
          <p:nvPr/>
        </p:nvSpPr>
        <p:spPr>
          <a:xfrm>
            <a:off x="10278557" y="5254525"/>
            <a:ext cx="3046413" cy="415498"/>
          </a:xfrm>
          <a:prstGeom prst="rect">
            <a:avLst/>
          </a:prstGeom>
        </p:spPr>
        <p:txBody>
          <a:bodyPr>
            <a:spAutoFit/>
          </a:bodyPr>
          <a:lstStyle/>
          <a:p>
            <a:r>
              <a:rPr lang="en-US" dirty="0" smtClean="0"/>
              <a:t>Decision</a:t>
            </a:r>
            <a:endParaRPr lang="da-DK" dirty="0"/>
          </a:p>
        </p:txBody>
      </p:sp>
      <p:sp>
        <p:nvSpPr>
          <p:cNvPr id="37" name="Rektangel 36"/>
          <p:cNvSpPr/>
          <p:nvPr/>
        </p:nvSpPr>
        <p:spPr>
          <a:xfrm>
            <a:off x="10199730" y="3982145"/>
            <a:ext cx="1249060"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November</a:t>
            </a:r>
            <a:endParaRPr lang="da-DK" sz="1800" dirty="0"/>
          </a:p>
        </p:txBody>
      </p:sp>
      <p:sp>
        <p:nvSpPr>
          <p:cNvPr id="6" name="Eller 5"/>
          <p:cNvSpPr/>
          <p:nvPr/>
        </p:nvSpPr>
        <p:spPr>
          <a:xfrm>
            <a:off x="5090666" y="1951025"/>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8" name="Eller 37"/>
          <p:cNvSpPr/>
          <p:nvPr/>
        </p:nvSpPr>
        <p:spPr>
          <a:xfrm>
            <a:off x="5017325" y="4733714"/>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8" name="5-takket stjerne 7"/>
          <p:cNvSpPr/>
          <p:nvPr/>
        </p:nvSpPr>
        <p:spPr>
          <a:xfrm>
            <a:off x="10679379" y="1920112"/>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9" name="5-takket stjerne 38"/>
          <p:cNvSpPr/>
          <p:nvPr/>
        </p:nvSpPr>
        <p:spPr>
          <a:xfrm>
            <a:off x="10656275" y="4649920"/>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 name="Rektangel 2"/>
          <p:cNvSpPr/>
          <p:nvPr/>
        </p:nvSpPr>
        <p:spPr>
          <a:xfrm>
            <a:off x="260875" y="948652"/>
            <a:ext cx="1788122" cy="242210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a:solidFill>
                <a:schemeClr val="bg1"/>
              </a:solidFill>
            </a:endParaRPr>
          </a:p>
          <a:p>
            <a:endParaRPr lang="da-DK" sz="1600" dirty="0">
              <a:solidFill>
                <a:schemeClr val="bg1"/>
              </a:solidFill>
            </a:endParaRPr>
          </a:p>
          <a:p>
            <a:endParaRPr lang="da-DK" sz="1600" noProof="0" dirty="0" smtClean="0">
              <a:solidFill>
                <a:schemeClr val="bg1"/>
              </a:solidFill>
            </a:endParaRPr>
          </a:p>
        </p:txBody>
      </p:sp>
      <p:cxnSp>
        <p:nvCxnSpPr>
          <p:cNvPr id="26" name="Lige forbindelse 25"/>
          <p:cNvCxnSpPr/>
          <p:nvPr/>
        </p:nvCxnSpPr>
        <p:spPr>
          <a:xfrm>
            <a:off x="355615" y="16278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a:off x="260875" y="233034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a:off x="114838" y="5187707"/>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Lige forbindelse 39"/>
          <p:cNvCxnSpPr/>
          <p:nvPr/>
        </p:nvCxnSpPr>
        <p:spPr>
          <a:xfrm>
            <a:off x="286607" y="27980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ktangel 45"/>
          <p:cNvSpPr/>
          <p:nvPr/>
        </p:nvSpPr>
        <p:spPr>
          <a:xfrm>
            <a:off x="5716258" y="1162100"/>
            <a:ext cx="2598364" cy="646331"/>
          </a:xfrm>
          <a:prstGeom prst="rect">
            <a:avLst/>
          </a:prstGeom>
        </p:spPr>
        <p:txBody>
          <a:bodyPr wrap="square">
            <a:spAutoFit/>
          </a:bodyPr>
          <a:lstStyle/>
          <a:p>
            <a:pPr algn="ctr"/>
            <a:r>
              <a:rPr lang="en-US" sz="1800" dirty="0" smtClean="0"/>
              <a:t>Medio</a:t>
            </a:r>
          </a:p>
          <a:p>
            <a:pPr algn="ctr"/>
            <a:r>
              <a:rPr lang="en-US" sz="1800" dirty="0" smtClean="0"/>
              <a:t>April</a:t>
            </a:r>
            <a:endParaRPr lang="da-DK" sz="1800" dirty="0"/>
          </a:p>
        </p:txBody>
      </p:sp>
      <p:sp>
        <p:nvSpPr>
          <p:cNvPr id="47" name="Rektangel 46"/>
          <p:cNvSpPr/>
          <p:nvPr/>
        </p:nvSpPr>
        <p:spPr>
          <a:xfrm>
            <a:off x="5808430" y="24540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49" name="Rektangel 48"/>
          <p:cNvSpPr/>
          <p:nvPr/>
        </p:nvSpPr>
        <p:spPr>
          <a:xfrm>
            <a:off x="5679304" y="52683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50" name="Rektangel 49"/>
          <p:cNvSpPr/>
          <p:nvPr/>
        </p:nvSpPr>
        <p:spPr>
          <a:xfrm>
            <a:off x="5733918" y="4018851"/>
            <a:ext cx="2598364" cy="646331"/>
          </a:xfrm>
          <a:prstGeom prst="rect">
            <a:avLst/>
          </a:prstGeom>
        </p:spPr>
        <p:txBody>
          <a:bodyPr wrap="square">
            <a:spAutoFit/>
          </a:bodyPr>
          <a:lstStyle/>
          <a:p>
            <a:pPr algn="ctr"/>
            <a:r>
              <a:rPr lang="en-US" sz="1800" dirty="0" smtClean="0"/>
              <a:t>Ultimo</a:t>
            </a:r>
          </a:p>
          <a:p>
            <a:pPr algn="ctr"/>
            <a:r>
              <a:rPr lang="en-US" sz="1800" dirty="0" smtClean="0"/>
              <a:t>September</a:t>
            </a:r>
            <a:endParaRPr lang="da-DK" sz="1800" dirty="0"/>
          </a:p>
        </p:txBody>
      </p:sp>
      <p:cxnSp>
        <p:nvCxnSpPr>
          <p:cNvPr id="51" name="Lige forbindelse 50"/>
          <p:cNvCxnSpPr/>
          <p:nvPr/>
        </p:nvCxnSpPr>
        <p:spPr>
          <a:xfrm>
            <a:off x="249653" y="4483144"/>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778169" y="4763198"/>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2" name="Ellipse 51"/>
          <p:cNvSpPr/>
          <p:nvPr/>
        </p:nvSpPr>
        <p:spPr>
          <a:xfrm>
            <a:off x="6785994"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 name="Rektangel 4"/>
          <p:cNvSpPr/>
          <p:nvPr/>
        </p:nvSpPr>
        <p:spPr>
          <a:xfrm>
            <a:off x="239171" y="1658637"/>
            <a:ext cx="1975121" cy="584775"/>
          </a:xfrm>
          <a:prstGeom prst="rect">
            <a:avLst/>
          </a:prstGeom>
        </p:spPr>
        <p:txBody>
          <a:bodyPr wrap="square">
            <a:spAutoFit/>
          </a:bodyPr>
          <a:lstStyle/>
          <a:p>
            <a:r>
              <a:rPr lang="da-DK" sz="1600" dirty="0" err="1">
                <a:solidFill>
                  <a:schemeClr val="bg1"/>
                </a:solidFill>
              </a:rPr>
              <a:t>Better</a:t>
            </a:r>
            <a:r>
              <a:rPr lang="da-DK" sz="1600" dirty="0">
                <a:solidFill>
                  <a:schemeClr val="bg1"/>
                </a:solidFill>
              </a:rPr>
              <a:t> Health and </a:t>
            </a:r>
            <a:r>
              <a:rPr lang="da-DK" sz="1600" dirty="0" err="1">
                <a:solidFill>
                  <a:schemeClr val="bg1"/>
                </a:solidFill>
              </a:rPr>
              <a:t>Clinical</a:t>
            </a:r>
            <a:r>
              <a:rPr lang="da-DK" sz="1600" dirty="0">
                <a:solidFill>
                  <a:schemeClr val="bg1"/>
                </a:solidFill>
              </a:rPr>
              <a:t> Research</a:t>
            </a:r>
          </a:p>
        </p:txBody>
      </p:sp>
      <p:sp>
        <p:nvSpPr>
          <p:cNvPr id="10" name="Rektangel 9"/>
          <p:cNvSpPr/>
          <p:nvPr/>
        </p:nvSpPr>
        <p:spPr>
          <a:xfrm>
            <a:off x="239171" y="2407728"/>
            <a:ext cx="1540806" cy="338554"/>
          </a:xfrm>
          <a:prstGeom prst="rect">
            <a:avLst/>
          </a:prstGeom>
        </p:spPr>
        <p:txBody>
          <a:bodyPr wrap="none">
            <a:spAutoFit/>
          </a:bodyPr>
          <a:lstStyle/>
          <a:p>
            <a:r>
              <a:rPr lang="da-DK" sz="1600" dirty="0">
                <a:solidFill>
                  <a:schemeClr val="bg1"/>
                </a:solidFill>
              </a:rPr>
              <a:t>Green Growth </a:t>
            </a:r>
          </a:p>
        </p:txBody>
      </p:sp>
      <p:sp>
        <p:nvSpPr>
          <p:cNvPr id="11" name="Rektangel 10"/>
          <p:cNvSpPr/>
          <p:nvPr/>
        </p:nvSpPr>
        <p:spPr>
          <a:xfrm>
            <a:off x="239171" y="2942610"/>
            <a:ext cx="1192955" cy="338554"/>
          </a:xfrm>
          <a:prstGeom prst="rect">
            <a:avLst/>
          </a:prstGeom>
        </p:spPr>
        <p:txBody>
          <a:bodyPr wrap="none">
            <a:spAutoFit/>
          </a:bodyPr>
          <a:lstStyle/>
          <a:p>
            <a:r>
              <a:rPr lang="da-DK" sz="1600" dirty="0" err="1">
                <a:solidFill>
                  <a:schemeClr val="bg1"/>
                </a:solidFill>
              </a:rPr>
              <a:t>O</a:t>
            </a:r>
            <a:r>
              <a:rPr lang="da-DK" sz="1600" dirty="0" err="1" smtClean="0">
                <a:solidFill>
                  <a:schemeClr val="bg1"/>
                </a:solidFill>
              </a:rPr>
              <a:t>ther</a:t>
            </a:r>
            <a:r>
              <a:rPr lang="da-DK" sz="1600" dirty="0" smtClean="0">
                <a:solidFill>
                  <a:schemeClr val="bg1"/>
                </a:solidFill>
              </a:rPr>
              <a:t> </a:t>
            </a:r>
            <a:r>
              <a:rPr lang="da-DK" sz="1600" dirty="0" err="1" smtClean="0">
                <a:solidFill>
                  <a:schemeClr val="bg1"/>
                </a:solidFill>
              </a:rPr>
              <a:t>calls</a:t>
            </a:r>
            <a:endParaRPr lang="da-DK" sz="1600" dirty="0">
              <a:solidFill>
                <a:schemeClr val="bg1"/>
              </a:solidFill>
            </a:endParaRPr>
          </a:p>
        </p:txBody>
      </p:sp>
      <p:sp>
        <p:nvSpPr>
          <p:cNvPr id="13" name="Rektangel 12"/>
          <p:cNvSpPr/>
          <p:nvPr/>
        </p:nvSpPr>
        <p:spPr>
          <a:xfrm>
            <a:off x="239171" y="1021269"/>
            <a:ext cx="1617007" cy="584775"/>
          </a:xfrm>
          <a:prstGeom prst="rect">
            <a:avLst/>
          </a:prstGeom>
        </p:spPr>
        <p:txBody>
          <a:bodyPr wrap="square">
            <a:spAutoFit/>
          </a:bodyPr>
          <a:lstStyle/>
          <a:p>
            <a:r>
              <a:rPr lang="da-DK" sz="1600" dirty="0">
                <a:solidFill>
                  <a:schemeClr val="bg1"/>
                </a:solidFill>
              </a:rPr>
              <a:t>New Tech </a:t>
            </a:r>
            <a:r>
              <a:rPr lang="da-DK" sz="1600" dirty="0" err="1">
                <a:solidFill>
                  <a:schemeClr val="bg1"/>
                </a:solidFill>
              </a:rPr>
              <a:t>Opportunities</a:t>
            </a:r>
            <a:endParaRPr lang="da-DK" sz="1600" dirty="0">
              <a:solidFill>
                <a:schemeClr val="bg1"/>
              </a:solidFill>
            </a:endParaRPr>
          </a:p>
        </p:txBody>
      </p:sp>
      <p:sp>
        <p:nvSpPr>
          <p:cNvPr id="14" name="Rektangel 13"/>
          <p:cNvSpPr/>
          <p:nvPr/>
        </p:nvSpPr>
        <p:spPr>
          <a:xfrm>
            <a:off x="239171" y="4554558"/>
            <a:ext cx="1774813" cy="584775"/>
          </a:xfrm>
          <a:prstGeom prst="rect">
            <a:avLst/>
          </a:prstGeom>
        </p:spPr>
        <p:txBody>
          <a:bodyPr wrap="square">
            <a:spAutoFit/>
          </a:bodyPr>
          <a:lstStyle/>
          <a:p>
            <a:r>
              <a:rPr lang="da-DK" sz="1600" dirty="0">
                <a:solidFill>
                  <a:schemeClr val="bg1"/>
                </a:solidFill>
              </a:rPr>
              <a:t>New Tech </a:t>
            </a:r>
            <a:r>
              <a:rPr lang="da-DK" sz="1600" dirty="0" err="1" smtClean="0">
                <a:solidFill>
                  <a:schemeClr val="bg1"/>
                </a:solidFill>
              </a:rPr>
              <a:t>Opportunities</a:t>
            </a:r>
            <a:endParaRPr lang="da-DK" sz="1600" dirty="0">
              <a:solidFill>
                <a:schemeClr val="bg1"/>
              </a:solidFill>
            </a:endParaRPr>
          </a:p>
        </p:txBody>
      </p:sp>
      <p:sp>
        <p:nvSpPr>
          <p:cNvPr id="15" name="Rektangel 14"/>
          <p:cNvSpPr/>
          <p:nvPr/>
        </p:nvSpPr>
        <p:spPr>
          <a:xfrm>
            <a:off x="239171" y="5334518"/>
            <a:ext cx="1500732" cy="338554"/>
          </a:xfrm>
          <a:prstGeom prst="rect">
            <a:avLst/>
          </a:prstGeom>
        </p:spPr>
        <p:txBody>
          <a:bodyPr wrap="none">
            <a:spAutoFit/>
          </a:bodyPr>
          <a:lstStyle/>
          <a:p>
            <a:r>
              <a:rPr lang="da-DK" sz="1600" dirty="0" err="1">
                <a:solidFill>
                  <a:schemeClr val="bg1"/>
                </a:solidFill>
              </a:rPr>
              <a:t>Thematic</a:t>
            </a:r>
            <a:r>
              <a:rPr lang="da-DK" sz="1600" dirty="0">
                <a:solidFill>
                  <a:schemeClr val="bg1"/>
                </a:solidFill>
              </a:rPr>
              <a:t> </a:t>
            </a:r>
            <a:r>
              <a:rPr lang="da-DK" sz="1600" dirty="0" err="1">
                <a:solidFill>
                  <a:schemeClr val="bg1"/>
                </a:solidFill>
              </a:rPr>
              <a:t>calls</a:t>
            </a:r>
            <a:endParaRPr lang="da-DK" sz="1600" dirty="0">
              <a:solidFill>
                <a:schemeClr val="bg1"/>
              </a:solidFill>
            </a:endParaRPr>
          </a:p>
        </p:txBody>
      </p:sp>
      <p:sp>
        <p:nvSpPr>
          <p:cNvPr id="28" name="Rektangel 27"/>
          <p:cNvSpPr/>
          <p:nvPr/>
        </p:nvSpPr>
        <p:spPr>
          <a:xfrm>
            <a:off x="239171" y="4015211"/>
            <a:ext cx="1091966" cy="338554"/>
          </a:xfrm>
          <a:prstGeom prst="rect">
            <a:avLst/>
          </a:prstGeom>
        </p:spPr>
        <p:txBody>
          <a:bodyPr wrap="none">
            <a:spAutoFit/>
          </a:bodyPr>
          <a:lstStyle/>
          <a:p>
            <a:r>
              <a:rPr lang="da-DK" sz="1600" dirty="0">
                <a:solidFill>
                  <a:schemeClr val="bg1"/>
                </a:solidFill>
              </a:rPr>
              <a:t>Open Call</a:t>
            </a:r>
          </a:p>
        </p:txBody>
      </p:sp>
    </p:spTree>
    <p:extLst>
      <p:ext uri="{BB962C8B-B14F-4D97-AF65-F5344CB8AC3E}">
        <p14:creationId xmlns:p14="http://schemas.microsoft.com/office/powerpoint/2010/main" val="76486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 Application </a:t>
            </a:r>
            <a:r>
              <a:rPr lang="da-DK" dirty="0" err="1" smtClean="0"/>
              <a:t>scheme</a:t>
            </a:r>
            <a:r>
              <a:rPr lang="da-DK" dirty="0" smtClean="0"/>
              <a:t> </a:t>
            </a:r>
            <a:br>
              <a:rPr lang="da-DK" dirty="0" smtClean="0"/>
            </a:br>
            <a:r>
              <a:rPr lang="da-DK" sz="3200" i="1" dirty="0" err="1"/>
              <a:t>Basically</a:t>
            </a:r>
            <a:r>
              <a:rPr lang="da-DK" sz="3200" i="1" dirty="0"/>
              <a:t> the same as last year</a:t>
            </a:r>
          </a:p>
        </p:txBody>
      </p:sp>
      <p:sp>
        <p:nvSpPr>
          <p:cNvPr id="6" name="Pladsholder til diasnummer 5"/>
          <p:cNvSpPr>
            <a:spLocks noGrp="1"/>
          </p:cNvSpPr>
          <p:nvPr>
            <p:ph type="sldNum" sz="quarter" idx="12"/>
          </p:nvPr>
        </p:nvSpPr>
        <p:spPr/>
        <p:txBody>
          <a:bodyPr/>
          <a:lstStyle/>
          <a:p>
            <a:fld id="{667EC89C-17A0-4E64-A6D2-B825673CEEDF}" type="slidenum">
              <a:rPr lang="da-DK" smtClean="0"/>
              <a:pPr/>
              <a:t>13</a:t>
            </a:fld>
            <a:endParaRPr lang="da-DK" dirty="0"/>
          </a:p>
        </p:txBody>
      </p:sp>
      <p:sp>
        <p:nvSpPr>
          <p:cNvPr id="5" name="Tekstfelt 4"/>
          <p:cNvSpPr txBox="1"/>
          <p:nvPr/>
        </p:nvSpPr>
        <p:spPr>
          <a:xfrm>
            <a:off x="6553225" y="1536618"/>
            <a:ext cx="5156175" cy="3200876"/>
          </a:xfrm>
          <a:prstGeom prst="rect">
            <a:avLst/>
          </a:prstGeom>
          <a:noFill/>
        </p:spPr>
        <p:txBody>
          <a:bodyPr wrap="square" lIns="0" tIns="0" rIns="0" bIns="0" rtlCol="0">
            <a:spAutoFit/>
          </a:bodyPr>
          <a:lstStyle/>
          <a:p>
            <a:endParaRPr lang="da-DK" sz="2000" dirty="0"/>
          </a:p>
          <a:p>
            <a:r>
              <a:rPr lang="da-DK" sz="2000" b="1" noProof="0" dirty="0" smtClean="0"/>
              <a:t>Same </a:t>
            </a:r>
            <a:r>
              <a:rPr lang="da-DK" sz="2000" b="1" noProof="0" dirty="0" err="1" smtClean="0"/>
              <a:t>criteria</a:t>
            </a:r>
            <a:r>
              <a:rPr lang="da-DK" sz="2000" b="1" noProof="0" dirty="0" smtClean="0"/>
              <a:t> as last year</a:t>
            </a:r>
          </a:p>
          <a:p>
            <a:endParaRPr lang="da-DK" sz="2000" b="1" dirty="0"/>
          </a:p>
          <a:p>
            <a:r>
              <a:rPr lang="da-DK" sz="3200" b="1" noProof="0" dirty="0" smtClean="0">
                <a:solidFill>
                  <a:srgbClr val="00A6AA"/>
                </a:solidFill>
              </a:rPr>
              <a:t>QVEI</a:t>
            </a:r>
            <a:r>
              <a:rPr lang="da-DK" sz="2000" noProof="0" dirty="0" smtClean="0">
                <a:solidFill>
                  <a:srgbClr val="00A6AA"/>
                </a:solidFill>
              </a:rPr>
              <a:t>:</a:t>
            </a:r>
          </a:p>
          <a:p>
            <a:endParaRPr lang="da-DK" sz="2000" dirty="0"/>
          </a:p>
          <a:p>
            <a:pPr marL="342900" indent="-342900">
              <a:buFont typeface="Arial" panose="020B0604020202020204" pitchFamily="34" charset="0"/>
              <a:buChar char="•"/>
            </a:pPr>
            <a:r>
              <a:rPr lang="da-DK" sz="2400" i="1" noProof="0" dirty="0" err="1" smtClean="0"/>
              <a:t>Quality</a:t>
            </a:r>
            <a:r>
              <a:rPr lang="da-DK" sz="2400" i="1" noProof="0" dirty="0" smtClean="0"/>
              <a:t> of innovation and research</a:t>
            </a:r>
          </a:p>
          <a:p>
            <a:pPr marL="342900" indent="-342900">
              <a:buFont typeface="Arial" panose="020B0604020202020204" pitchFamily="34" charset="0"/>
              <a:buChar char="•"/>
            </a:pPr>
            <a:r>
              <a:rPr lang="da-DK" sz="2400" i="1" dirty="0" smtClean="0"/>
              <a:t>Value </a:t>
            </a:r>
            <a:r>
              <a:rPr lang="da-DK" sz="2400" i="1" dirty="0" err="1" smtClean="0"/>
              <a:t>creation</a:t>
            </a:r>
            <a:endParaRPr lang="da-DK" sz="2400" i="1" dirty="0" smtClean="0"/>
          </a:p>
          <a:p>
            <a:pPr marL="342900" indent="-342900">
              <a:buFont typeface="Arial" panose="020B0604020202020204" pitchFamily="34" charset="0"/>
              <a:buChar char="•"/>
            </a:pPr>
            <a:r>
              <a:rPr lang="da-DK" sz="2400" i="1" dirty="0" err="1" smtClean="0"/>
              <a:t>Efficiency</a:t>
            </a:r>
            <a:endParaRPr lang="da-DK" sz="2400" i="1" dirty="0" smtClean="0"/>
          </a:p>
          <a:p>
            <a:pPr marL="342900" indent="-342900">
              <a:buFont typeface="Arial" panose="020B0604020202020204" pitchFamily="34" charset="0"/>
              <a:buChar char="•"/>
            </a:pPr>
            <a:r>
              <a:rPr lang="da-DK" sz="2400" i="1" dirty="0" smtClean="0"/>
              <a:t>Implementation of </a:t>
            </a:r>
            <a:r>
              <a:rPr lang="da-DK" sz="2400" i="1" dirty="0" err="1" smtClean="0"/>
              <a:t>results</a:t>
            </a:r>
            <a:endParaRPr lang="da-DK" sz="2400" i="1" dirty="0"/>
          </a:p>
        </p:txBody>
      </p:sp>
      <p:sp>
        <p:nvSpPr>
          <p:cNvPr id="11" name="Tekstfelt 10"/>
          <p:cNvSpPr txBox="1"/>
          <p:nvPr/>
        </p:nvSpPr>
        <p:spPr>
          <a:xfrm>
            <a:off x="1101752" y="1631211"/>
            <a:ext cx="4655289" cy="4308872"/>
          </a:xfrm>
          <a:prstGeom prst="rect">
            <a:avLst/>
          </a:prstGeom>
          <a:noFill/>
        </p:spPr>
        <p:txBody>
          <a:bodyPr wrap="square" lIns="0" tIns="0" rIns="0" bIns="0" rtlCol="0">
            <a:spAutoFit/>
          </a:bodyPr>
          <a:lstStyle/>
          <a:p>
            <a:endParaRPr lang="da-DK" sz="2000" dirty="0"/>
          </a:p>
          <a:p>
            <a:r>
              <a:rPr lang="da-DK" sz="2000" b="1" noProof="0" dirty="0" err="1" smtClean="0"/>
              <a:t>Improvements</a:t>
            </a:r>
            <a:r>
              <a:rPr lang="da-DK" sz="2000" noProof="0" dirty="0" smtClean="0"/>
              <a:t>:</a:t>
            </a:r>
          </a:p>
          <a:p>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freedom</a:t>
            </a:r>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logical</a:t>
            </a:r>
            <a:r>
              <a:rPr lang="da-DK" sz="2000" noProof="0" dirty="0" smtClean="0"/>
              <a:t> flow</a:t>
            </a:r>
          </a:p>
          <a:p>
            <a:pPr marL="342900" indent="-342900">
              <a:buFont typeface="Arial" panose="020B0604020202020204" pitchFamily="34" charset="0"/>
              <a:buChar char="•"/>
            </a:pPr>
            <a:r>
              <a:rPr lang="da-DK" sz="2000" dirty="0" smtClean="0"/>
              <a:t>Watch out - </a:t>
            </a:r>
            <a:r>
              <a:rPr lang="da-DK" sz="2000" dirty="0" err="1" smtClean="0"/>
              <a:t>Less</a:t>
            </a:r>
            <a:r>
              <a:rPr lang="da-DK" sz="2000" dirty="0" smtClean="0"/>
              <a:t> guidance</a:t>
            </a:r>
          </a:p>
          <a:p>
            <a:endParaRPr lang="da-DK" sz="2000" dirty="0"/>
          </a:p>
          <a:p>
            <a:r>
              <a:rPr lang="da-DK" sz="2000" dirty="0" err="1" smtClean="0"/>
              <a:t>Based</a:t>
            </a:r>
            <a:r>
              <a:rPr lang="da-DK" sz="2000" dirty="0" smtClean="0"/>
              <a:t> on input from </a:t>
            </a:r>
            <a:r>
              <a:rPr lang="da-DK" sz="2000" dirty="0" err="1" smtClean="0"/>
              <a:t>applicants</a:t>
            </a:r>
            <a:r>
              <a:rPr lang="da-DK" sz="2000" dirty="0" smtClean="0"/>
              <a:t> and administrators gave a </a:t>
            </a:r>
            <a:r>
              <a:rPr lang="da-DK" sz="2000" dirty="0" err="1" smtClean="0"/>
              <a:t>simplified</a:t>
            </a:r>
            <a:r>
              <a:rPr lang="da-DK" sz="2000" dirty="0" smtClean="0"/>
              <a:t> budget </a:t>
            </a:r>
            <a:r>
              <a:rPr lang="da-DK" sz="2000" dirty="0" err="1" smtClean="0"/>
              <a:t>scheme</a:t>
            </a:r>
            <a:r>
              <a:rPr lang="da-DK" sz="2000" dirty="0" smtClean="0"/>
              <a:t>:</a:t>
            </a:r>
          </a:p>
          <a:p>
            <a:pPr marL="342900" indent="-342900">
              <a:buFont typeface="Arial" panose="020B0604020202020204" pitchFamily="34" charset="0"/>
              <a:buChar char="•"/>
            </a:pPr>
            <a:r>
              <a:rPr lang="da-DK" sz="2000" dirty="0" smtClean="0"/>
              <a:t>From </a:t>
            </a:r>
            <a:r>
              <a:rPr lang="da-DK" sz="2000" dirty="0" err="1" smtClean="0"/>
              <a:t>half</a:t>
            </a:r>
            <a:r>
              <a:rPr lang="da-DK" sz="2000" dirty="0" smtClean="0"/>
              <a:t> year to </a:t>
            </a:r>
            <a:r>
              <a:rPr lang="da-DK" sz="2000" dirty="0" err="1" smtClean="0"/>
              <a:t>yearly</a:t>
            </a:r>
            <a:r>
              <a:rPr lang="da-DK" sz="2000" dirty="0" smtClean="0"/>
              <a:t> budgets</a:t>
            </a:r>
          </a:p>
          <a:p>
            <a:pPr marL="342900" indent="-342900">
              <a:buFont typeface="Arial" panose="020B0604020202020204" pitchFamily="34" charset="0"/>
              <a:buChar char="•"/>
            </a:pPr>
            <a:r>
              <a:rPr lang="da-DK" sz="2000" dirty="0" smtClean="0"/>
              <a:t>Industrial/</a:t>
            </a:r>
            <a:r>
              <a:rPr lang="da-DK" sz="2000" dirty="0" err="1" smtClean="0"/>
              <a:t>experimental</a:t>
            </a:r>
            <a:r>
              <a:rPr lang="da-DK" sz="2000" dirty="0" smtClean="0"/>
              <a:t> ratio made more simple</a:t>
            </a:r>
          </a:p>
          <a:p>
            <a:r>
              <a:rPr lang="da-DK" sz="2000" i="1" dirty="0" smtClean="0">
                <a:solidFill>
                  <a:srgbClr val="FF0000"/>
                </a:solidFill>
              </a:rPr>
              <a:t>	</a:t>
            </a:r>
            <a:r>
              <a:rPr lang="da-DK" sz="2000" i="1" dirty="0" smtClean="0">
                <a:solidFill>
                  <a:srgbClr val="00A6AA"/>
                </a:solidFill>
              </a:rPr>
              <a:t>+</a:t>
            </a:r>
            <a:r>
              <a:rPr lang="da-DK" sz="2000" i="1" dirty="0">
                <a:solidFill>
                  <a:srgbClr val="00A6AA"/>
                </a:solidFill>
              </a:rPr>
              <a:t>70% </a:t>
            </a:r>
            <a:r>
              <a:rPr lang="da-DK" sz="2000" i="1" dirty="0" err="1">
                <a:solidFill>
                  <a:srgbClr val="00A6AA"/>
                </a:solidFill>
              </a:rPr>
              <a:t>less</a:t>
            </a:r>
            <a:r>
              <a:rPr lang="da-DK" sz="2000" i="1" dirty="0">
                <a:solidFill>
                  <a:srgbClr val="00A6AA"/>
                </a:solidFill>
              </a:rPr>
              <a:t> </a:t>
            </a:r>
            <a:r>
              <a:rPr lang="da-DK" sz="2000" i="1" dirty="0" err="1">
                <a:solidFill>
                  <a:srgbClr val="00A6AA"/>
                </a:solidFill>
              </a:rPr>
              <a:t>typing</a:t>
            </a:r>
            <a:r>
              <a:rPr lang="da-DK" sz="2000" i="1" dirty="0">
                <a:solidFill>
                  <a:srgbClr val="00A6AA"/>
                </a:solidFill>
              </a:rPr>
              <a:t> of </a:t>
            </a:r>
            <a:r>
              <a:rPr lang="da-DK" sz="2000" i="1" dirty="0" smtClean="0">
                <a:solidFill>
                  <a:srgbClr val="00A6AA"/>
                </a:solidFill>
              </a:rPr>
              <a:t>data</a:t>
            </a:r>
            <a:endParaRPr lang="da-DK" sz="2000" i="1" dirty="0">
              <a:solidFill>
                <a:srgbClr val="00A6AA"/>
              </a:solidFill>
            </a:endParaRPr>
          </a:p>
        </p:txBody>
      </p:sp>
    </p:spTree>
    <p:extLst>
      <p:ext uri="{BB962C8B-B14F-4D97-AF65-F5344CB8AC3E}">
        <p14:creationId xmlns:p14="http://schemas.microsoft.com/office/powerpoint/2010/main" val="53330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Q</a:t>
            </a:r>
            <a:r>
              <a:rPr lang="da-DK" dirty="0" smtClean="0"/>
              <a:t> – as in </a:t>
            </a:r>
            <a:r>
              <a:rPr lang="da-DK" sz="3200" dirty="0" err="1" smtClean="0"/>
              <a:t>Quality</a:t>
            </a:r>
            <a:endParaRPr lang="da-DK" sz="320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14</a:t>
            </a:fld>
            <a:endParaRPr lang="da-DK" dirty="0"/>
          </a:p>
        </p:txBody>
      </p:sp>
      <p:sp>
        <p:nvSpPr>
          <p:cNvPr id="11" name="Tekstfelt 10"/>
          <p:cNvSpPr txBox="1"/>
          <p:nvPr/>
        </p:nvSpPr>
        <p:spPr>
          <a:xfrm>
            <a:off x="1101752" y="1631211"/>
            <a:ext cx="4655289" cy="2462213"/>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err="1" smtClean="0">
                <a:solidFill>
                  <a:srgbClr val="000000"/>
                </a:solidFill>
              </a:rPr>
              <a:t>Quality</a:t>
            </a:r>
            <a:r>
              <a:rPr lang="da-DK" sz="2000" b="1" noProof="0" dirty="0" smtClean="0">
                <a:solidFill>
                  <a:srgbClr val="000000"/>
                </a:solidFill>
              </a:rPr>
              <a:t> of </a:t>
            </a:r>
            <a:r>
              <a:rPr lang="da-DK" sz="2000" b="1" dirty="0">
                <a:solidFill>
                  <a:srgbClr val="000000"/>
                </a:solidFill>
              </a:rPr>
              <a:t>R</a:t>
            </a:r>
            <a:r>
              <a:rPr lang="da-DK" sz="2000" b="1" noProof="0" dirty="0" err="1" smtClean="0">
                <a:solidFill>
                  <a:srgbClr val="000000"/>
                </a:solidFill>
              </a:rPr>
              <a:t>esearch</a:t>
            </a:r>
            <a:r>
              <a:rPr lang="da-DK" sz="2000" b="1" noProof="0" dirty="0" smtClean="0">
                <a:solidFill>
                  <a:srgbClr val="000000"/>
                </a:solidFill>
              </a:rPr>
              <a:t> &amp; Innovation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Need</a:t>
            </a:r>
            <a:r>
              <a:rPr lang="da-DK" sz="2000" dirty="0">
                <a:solidFill>
                  <a:srgbClr val="000000"/>
                </a:solidFill>
              </a:rPr>
              <a:t> </a:t>
            </a:r>
            <a:r>
              <a:rPr lang="da-DK" sz="2000" dirty="0" smtClean="0">
                <a:solidFill>
                  <a:srgbClr val="000000"/>
                </a:solidFill>
              </a:rPr>
              <a:t>-</a:t>
            </a:r>
            <a:r>
              <a:rPr lang="da-DK" sz="2000" dirty="0">
                <a:solidFill>
                  <a:srgbClr val="000000"/>
                </a:solidFill>
              </a:rPr>
              <a:t> </a:t>
            </a:r>
            <a:r>
              <a:rPr lang="da-DK" sz="2000" dirty="0" err="1" smtClean="0">
                <a:solidFill>
                  <a:srgbClr val="000000"/>
                </a:solidFill>
              </a:rPr>
              <a:t>level</a:t>
            </a:r>
            <a:r>
              <a:rPr lang="da-DK" sz="2000" dirty="0" smtClean="0">
                <a:solidFill>
                  <a:srgbClr val="000000"/>
                </a:solidFill>
              </a:rPr>
              <a:t> of </a:t>
            </a:r>
            <a:r>
              <a:rPr lang="da-DK" sz="2000" dirty="0" err="1" smtClean="0">
                <a:solidFill>
                  <a:srgbClr val="000000"/>
                </a:solidFill>
              </a:rPr>
              <a:t>pain</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Compared</a:t>
            </a:r>
            <a:r>
              <a:rPr lang="da-DK" sz="2000" dirty="0" smtClean="0">
                <a:solidFill>
                  <a:srgbClr val="000000"/>
                </a:solidFill>
              </a:rPr>
              <a:t> to State of the Art?</a:t>
            </a:r>
          </a:p>
          <a:p>
            <a:pPr marL="342900" indent="-342900">
              <a:buFont typeface="Arial" panose="020B0604020202020204" pitchFamily="34" charset="0"/>
              <a:buChar char="•"/>
            </a:pPr>
            <a:r>
              <a:rPr lang="da-DK" sz="2000" dirty="0" err="1" smtClean="0">
                <a:solidFill>
                  <a:srgbClr val="000000"/>
                </a:solidFill>
              </a:rPr>
              <a:t>Why</a:t>
            </a:r>
            <a:r>
              <a:rPr lang="da-DK" sz="2000" dirty="0" smtClean="0">
                <a:solidFill>
                  <a:srgbClr val="000000"/>
                </a:solidFill>
              </a:rPr>
              <a:t> will you </a:t>
            </a:r>
            <a:r>
              <a:rPr lang="da-DK" sz="2000" dirty="0" err="1" smtClean="0">
                <a:solidFill>
                  <a:srgbClr val="000000"/>
                </a:solidFill>
              </a:rPr>
              <a:t>succeed</a:t>
            </a:r>
            <a:r>
              <a:rPr lang="da-DK" sz="2000" dirty="0" smtClean="0">
                <a:solidFill>
                  <a:srgbClr val="000000"/>
                </a:solidFill>
              </a:rPr>
              <a:t>?</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Any IP </a:t>
            </a:r>
            <a:r>
              <a:rPr lang="da-DK" sz="2000" dirty="0" err="1" smtClean="0">
                <a:solidFill>
                  <a:srgbClr val="000000"/>
                </a:solidFill>
              </a:rPr>
              <a:t>issues</a:t>
            </a:r>
            <a:r>
              <a:rPr lang="da-DK" sz="2000" dirty="0" smtClean="0">
                <a:solidFill>
                  <a:srgbClr val="000000"/>
                </a:solidFill>
              </a:rPr>
              <a:t>?</a:t>
            </a:r>
          </a:p>
          <a:p>
            <a:endParaRPr lang="da-DK" sz="2000" i="1" dirty="0" smtClean="0">
              <a:solidFill>
                <a:srgbClr val="000000"/>
              </a:solidFill>
            </a:endParaRPr>
          </a:p>
        </p:txBody>
      </p:sp>
      <p:pic>
        <p:nvPicPr>
          <p:cNvPr id="88066" name="Picture 2" descr="Billedresultat for Quality"/>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6401" y="1278828"/>
            <a:ext cx="6089678" cy="358073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felt 3"/>
          <p:cNvSpPr txBox="1"/>
          <p:nvPr/>
        </p:nvSpPr>
        <p:spPr>
          <a:xfrm>
            <a:off x="1193800" y="5634125"/>
            <a:ext cx="9121087" cy="307777"/>
          </a:xfrm>
          <a:prstGeom prst="rect">
            <a:avLst/>
          </a:prstGeom>
          <a:noFill/>
        </p:spPr>
        <p:txBody>
          <a:bodyPr wrap="none" lIns="0" tIns="0" rIns="0" bIns="0" rtlCol="0">
            <a:spAutoFit/>
          </a:bodyPr>
          <a:lstStyle/>
          <a:p>
            <a:r>
              <a:rPr lang="da-DK" sz="2000" b="1" noProof="0" dirty="0" smtClean="0"/>
              <a:t>Definition of ”Innovation”: </a:t>
            </a:r>
            <a:r>
              <a:rPr lang="da-DK" sz="2000" b="1" i="1" noProof="0" dirty="0" smtClean="0">
                <a:solidFill>
                  <a:srgbClr val="00A6AA"/>
                </a:solidFill>
              </a:rPr>
              <a:t>The </a:t>
            </a:r>
            <a:r>
              <a:rPr lang="da-DK" sz="2000" b="1" i="1" noProof="0" dirty="0" err="1" smtClean="0">
                <a:solidFill>
                  <a:srgbClr val="00A6AA"/>
                </a:solidFill>
              </a:rPr>
              <a:t>process</a:t>
            </a:r>
            <a:r>
              <a:rPr lang="da-DK" sz="2000" b="1" i="1" noProof="0" dirty="0" smtClean="0">
                <a:solidFill>
                  <a:srgbClr val="00A6AA"/>
                </a:solidFill>
              </a:rPr>
              <a:t> af </a:t>
            </a:r>
            <a:r>
              <a:rPr lang="da-DK" sz="2000" b="1" i="1" noProof="0" dirty="0" err="1" smtClean="0">
                <a:solidFill>
                  <a:srgbClr val="00A6AA"/>
                </a:solidFill>
              </a:rPr>
              <a:t>converting</a:t>
            </a:r>
            <a:r>
              <a:rPr lang="da-DK" sz="2000" b="1" i="1" noProof="0" dirty="0" smtClean="0">
                <a:solidFill>
                  <a:srgbClr val="00A6AA"/>
                </a:solidFill>
              </a:rPr>
              <a:t> knowledge </a:t>
            </a:r>
            <a:r>
              <a:rPr lang="da-DK" sz="2000" b="1" i="1" noProof="0" dirty="0" err="1" smtClean="0">
                <a:solidFill>
                  <a:srgbClr val="00A6AA"/>
                </a:solidFill>
              </a:rPr>
              <a:t>into</a:t>
            </a:r>
            <a:r>
              <a:rPr lang="da-DK" sz="2000" b="1" i="1" noProof="0" dirty="0" smtClean="0">
                <a:solidFill>
                  <a:srgbClr val="00A6AA"/>
                </a:solidFill>
              </a:rPr>
              <a:t> </a:t>
            </a:r>
            <a:r>
              <a:rPr lang="da-DK" sz="2000" b="1" i="1" noProof="0" dirty="0" err="1" smtClean="0">
                <a:solidFill>
                  <a:srgbClr val="00A6AA"/>
                </a:solidFill>
              </a:rPr>
              <a:t>value</a:t>
            </a:r>
            <a:endParaRPr lang="da-DK" sz="2000" b="1" i="1" noProof="0" dirty="0" smtClean="0">
              <a:solidFill>
                <a:srgbClr val="00A6AA"/>
              </a:solidFill>
            </a:endParaRPr>
          </a:p>
        </p:txBody>
      </p:sp>
    </p:spTree>
    <p:extLst>
      <p:ext uri="{BB962C8B-B14F-4D97-AF65-F5344CB8AC3E}">
        <p14:creationId xmlns:p14="http://schemas.microsoft.com/office/powerpoint/2010/main" val="3779778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V</a:t>
            </a:r>
            <a:r>
              <a:rPr lang="da-DK" dirty="0" smtClean="0"/>
              <a:t> – as in </a:t>
            </a:r>
            <a:r>
              <a:rPr lang="da-DK" sz="3200" i="1" dirty="0" smtClean="0"/>
              <a:t>Value Creation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15</a:t>
            </a:fld>
            <a:endParaRPr lang="da-DK" dirty="0"/>
          </a:p>
        </p:txBody>
      </p:sp>
      <p:sp>
        <p:nvSpPr>
          <p:cNvPr id="11" name="Tekstfelt 10"/>
          <p:cNvSpPr txBox="1"/>
          <p:nvPr/>
        </p:nvSpPr>
        <p:spPr>
          <a:xfrm>
            <a:off x="1101752" y="1907654"/>
            <a:ext cx="4848198" cy="3385542"/>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Value </a:t>
            </a:r>
            <a:r>
              <a:rPr lang="da-DK" sz="2000" b="1" noProof="0" dirty="0" err="1" smtClean="0">
                <a:solidFill>
                  <a:srgbClr val="000000"/>
                </a:solidFill>
              </a:rPr>
              <a:t>creation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meassures</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Value </a:t>
            </a:r>
            <a:r>
              <a:rPr lang="da-DK" sz="2000" dirty="0" err="1" smtClean="0">
                <a:solidFill>
                  <a:srgbClr val="000000"/>
                </a:solidFill>
              </a:rPr>
              <a:t>can</a:t>
            </a:r>
            <a:r>
              <a:rPr lang="da-DK" sz="2000" dirty="0" smtClean="0">
                <a:solidFill>
                  <a:srgbClr val="000000"/>
                </a:solidFill>
              </a:rPr>
              <a:t> be more </a:t>
            </a:r>
            <a:r>
              <a:rPr lang="da-DK" sz="2000" dirty="0" err="1" smtClean="0">
                <a:solidFill>
                  <a:srgbClr val="000000"/>
                </a:solidFill>
              </a:rPr>
              <a:t>than</a:t>
            </a:r>
            <a:r>
              <a:rPr lang="da-DK" sz="2000" dirty="0" smtClean="0">
                <a:solidFill>
                  <a:srgbClr val="000000"/>
                </a:solidFill>
              </a:rPr>
              <a:t> the </a:t>
            </a:r>
            <a:r>
              <a:rPr lang="da-DK" sz="2000" dirty="0" err="1" smtClean="0">
                <a:solidFill>
                  <a:srgbClr val="000000"/>
                </a:solidFill>
              </a:rPr>
              <a:t>direct</a:t>
            </a:r>
            <a:r>
              <a:rPr lang="da-DK" sz="2000" dirty="0" smtClean="0">
                <a:solidFill>
                  <a:srgbClr val="000000"/>
                </a:solidFill>
              </a:rPr>
              <a:t> </a:t>
            </a:r>
            <a:r>
              <a:rPr lang="da-DK" sz="2000" dirty="0" err="1" smtClean="0">
                <a:solidFill>
                  <a:srgbClr val="000000"/>
                </a:solidFill>
              </a:rPr>
              <a:t>monetary</a:t>
            </a:r>
            <a:r>
              <a:rPr lang="da-DK" sz="2000" dirty="0" smtClean="0">
                <a:solidFill>
                  <a:srgbClr val="000000"/>
                </a:solidFill>
              </a:rPr>
              <a:t> </a:t>
            </a:r>
            <a:r>
              <a:rPr lang="da-DK" sz="2000" dirty="0" err="1" smtClean="0">
                <a:solidFill>
                  <a:srgbClr val="000000"/>
                </a:solidFill>
              </a:rPr>
              <a:t>value</a:t>
            </a:r>
            <a:r>
              <a:rPr lang="da-DK" sz="2000" dirty="0" smtClean="0">
                <a:solidFill>
                  <a:srgbClr val="000000"/>
                </a:solidFill>
              </a:rPr>
              <a:t> (sales, profit or </a:t>
            </a:r>
            <a:r>
              <a:rPr lang="da-DK" sz="2000" dirty="0" err="1" smtClean="0">
                <a:solidFill>
                  <a:srgbClr val="000000"/>
                </a:solidFill>
              </a:rPr>
              <a:t>export</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Less</a:t>
            </a:r>
            <a:r>
              <a:rPr lang="da-DK" sz="2000" dirty="0" smtClean="0">
                <a:solidFill>
                  <a:srgbClr val="000000"/>
                </a:solidFill>
              </a:rPr>
              <a:t> </a:t>
            </a:r>
            <a:r>
              <a:rPr lang="da-DK" sz="2000" dirty="0" err="1" smtClean="0">
                <a:solidFill>
                  <a:srgbClr val="000000"/>
                </a:solidFill>
              </a:rPr>
              <a:t>enviromental</a:t>
            </a:r>
            <a:r>
              <a:rPr lang="da-DK" sz="2000" dirty="0" smtClean="0">
                <a:solidFill>
                  <a:srgbClr val="000000"/>
                </a:solidFill>
              </a:rPr>
              <a:t> </a:t>
            </a:r>
            <a:r>
              <a:rPr lang="da-DK" sz="2000" dirty="0" err="1" smtClean="0">
                <a:solidFill>
                  <a:srgbClr val="000000"/>
                </a:solidFill>
              </a:rPr>
              <a:t>footprint</a:t>
            </a:r>
            <a:endParaRPr lang="da-DK" sz="2000" dirty="0" smtClean="0">
              <a:solidFill>
                <a:srgbClr val="000000"/>
              </a:solidFill>
            </a:endParaRPr>
          </a:p>
          <a:p>
            <a:pPr marL="342900" indent="-342900">
              <a:buFont typeface="Arial" panose="020B0604020202020204" pitchFamily="34" charset="0"/>
              <a:buChar char="•"/>
            </a:pPr>
            <a:r>
              <a:rPr lang="da-DK" sz="2000" dirty="0" smtClean="0">
                <a:solidFill>
                  <a:srgbClr val="000000"/>
                </a:solidFill>
              </a:rPr>
              <a:t>More </a:t>
            </a:r>
            <a:r>
              <a:rPr lang="da-DK" sz="2000" dirty="0" err="1" smtClean="0">
                <a:solidFill>
                  <a:srgbClr val="000000"/>
                </a:solidFill>
              </a:rPr>
              <a:t>healthy</a:t>
            </a:r>
            <a:r>
              <a:rPr lang="da-DK" sz="2000" dirty="0" smtClean="0">
                <a:solidFill>
                  <a:srgbClr val="000000"/>
                </a:solidFill>
              </a:rPr>
              <a:t> lives</a:t>
            </a:r>
          </a:p>
          <a:p>
            <a:pPr marL="342900" indent="-342900">
              <a:buFont typeface="Arial" panose="020B0604020202020204" pitchFamily="34" charset="0"/>
              <a:buChar char="•"/>
            </a:pPr>
            <a:r>
              <a:rPr lang="da-DK" sz="2000" dirty="0" err="1" smtClean="0">
                <a:solidFill>
                  <a:srgbClr val="000000"/>
                </a:solidFill>
              </a:rPr>
              <a:t>Reduces</a:t>
            </a:r>
            <a:r>
              <a:rPr lang="da-DK" sz="2000" dirty="0" smtClean="0">
                <a:solidFill>
                  <a:srgbClr val="000000"/>
                </a:solidFill>
              </a:rPr>
              <a:t> ressources, etc.</a:t>
            </a:r>
          </a:p>
          <a:p>
            <a:pPr marL="342900" indent="-342900">
              <a:buFont typeface="Arial" panose="020B0604020202020204" pitchFamily="34" charset="0"/>
              <a:buChar char="•"/>
            </a:pPr>
            <a:endParaRPr lang="da-DK" sz="2000" dirty="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87042" name="Picture 2" descr="Billedresultat for Value cre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77" y="1907654"/>
            <a:ext cx="5345526" cy="30001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2006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00A6AA"/>
                </a:solidFill>
              </a:rPr>
              <a:t>E</a:t>
            </a:r>
            <a:r>
              <a:rPr lang="da-DK" dirty="0" smtClean="0"/>
              <a:t> – as in </a:t>
            </a:r>
            <a:r>
              <a:rPr lang="da-DK" sz="3200" i="1" dirty="0" err="1" smtClean="0"/>
              <a:t>Efficiency</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16</a:t>
            </a:fld>
            <a:endParaRPr lang="da-DK" dirty="0"/>
          </a:p>
        </p:txBody>
      </p:sp>
      <p:sp>
        <p:nvSpPr>
          <p:cNvPr id="11" name="Tekstfelt 10"/>
          <p:cNvSpPr txBox="1"/>
          <p:nvPr/>
        </p:nvSpPr>
        <p:spPr>
          <a:xfrm>
            <a:off x="1101752" y="1631211"/>
            <a:ext cx="4655289" cy="3693319"/>
          </a:xfrm>
          <a:prstGeom prst="rect">
            <a:avLst/>
          </a:prstGeom>
          <a:noFill/>
        </p:spPr>
        <p:txBody>
          <a:bodyPr wrap="square" lIns="0" tIns="0" rIns="0" bIns="0" rtlCol="0">
            <a:spAutoFit/>
          </a:bodyPr>
          <a:lstStyle/>
          <a:p>
            <a:endParaRPr lang="da-DK" sz="2000" dirty="0">
              <a:solidFill>
                <a:srgbClr val="000000"/>
              </a:solidFill>
            </a:endParaRPr>
          </a:p>
          <a:p>
            <a:r>
              <a:rPr lang="da-DK" sz="2000" b="1" i="1" noProof="0" dirty="0" err="1" smtClean="0">
                <a:solidFill>
                  <a:srgbClr val="000000"/>
                </a:solidFill>
              </a:rPr>
              <a:t>Efficiency</a:t>
            </a:r>
            <a:r>
              <a:rPr lang="da-DK" sz="2000" b="1" i="1" noProof="0" dirty="0" smtClean="0">
                <a:solidFill>
                  <a:srgbClr val="000000"/>
                </a:solidFill>
              </a:rPr>
              <a:t> in </a:t>
            </a:r>
            <a:r>
              <a:rPr lang="da-DK" sz="2000" b="1" i="1" noProof="0" dirty="0" err="1" smtClean="0">
                <a:solidFill>
                  <a:srgbClr val="00A6AA"/>
                </a:solidFill>
              </a:rPr>
              <a:t>getting</a:t>
            </a:r>
            <a:r>
              <a:rPr lang="da-DK" sz="2000" b="1" i="1" noProof="0" dirty="0" smtClean="0">
                <a:solidFill>
                  <a:srgbClr val="00A6AA"/>
                </a:solidFill>
              </a:rPr>
              <a:t> </a:t>
            </a:r>
            <a:r>
              <a:rPr lang="da-DK" sz="2000" b="1" i="1" noProof="0" dirty="0" err="1" smtClean="0">
                <a:solidFill>
                  <a:srgbClr val="00A6AA"/>
                </a:solidFill>
              </a:rPr>
              <a:t>things</a:t>
            </a:r>
            <a:r>
              <a:rPr lang="da-DK" sz="2000" b="1" i="1" noProof="0" dirty="0" smtClean="0">
                <a:solidFill>
                  <a:srgbClr val="00A6AA"/>
                </a:solidFill>
              </a:rPr>
              <a:t> done</a:t>
            </a:r>
            <a:endParaRPr lang="da-DK" sz="2000" i="1" noProof="0" dirty="0" smtClean="0">
              <a:solidFill>
                <a:srgbClr val="00A6AA"/>
              </a:solidFill>
            </a:endParaRP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Logical</a:t>
            </a:r>
            <a:r>
              <a:rPr lang="da-DK" sz="2000" noProof="0" dirty="0" smtClean="0">
                <a:solidFill>
                  <a:srgbClr val="000000"/>
                </a:solidFill>
              </a:rPr>
              <a:t> plan with </a:t>
            </a:r>
            <a:r>
              <a:rPr lang="da-DK" sz="2000" noProof="0" dirty="0" err="1" smtClean="0">
                <a:solidFill>
                  <a:srgbClr val="000000"/>
                </a:solidFill>
              </a:rPr>
              <a:t>workpackages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Focussed</a:t>
            </a:r>
            <a:r>
              <a:rPr lang="da-DK" sz="2000" noProof="0" dirty="0" smtClean="0">
                <a:solidFill>
                  <a:srgbClr val="000000"/>
                </a:solidFill>
              </a:rPr>
              <a:t>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endParaRPr lang="da-DK" sz="2000" noProof="0" dirty="0" smtClean="0">
              <a:solidFill>
                <a:srgbClr val="000000"/>
              </a:solidFill>
            </a:endParaRPr>
          </a:p>
          <a:p>
            <a:pPr marL="342900" indent="-342900">
              <a:buFont typeface="Arial" panose="020B0604020202020204" pitchFamily="34" charset="0"/>
              <a:buChar char="•"/>
            </a:pPr>
            <a:r>
              <a:rPr lang="da-DK" sz="2000" noProof="0" dirty="0" smtClean="0">
                <a:solidFill>
                  <a:srgbClr val="000000"/>
                </a:solidFill>
              </a:rPr>
              <a:t>Clear milestones &amp; </a:t>
            </a: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deliverables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Use</a:t>
            </a:r>
            <a:r>
              <a:rPr lang="da-DK" sz="2000" noProof="0" dirty="0" smtClean="0">
                <a:solidFill>
                  <a:srgbClr val="000000"/>
                </a:solidFill>
              </a:rPr>
              <a:t> of </a:t>
            </a:r>
            <a:r>
              <a:rPr lang="da-DK" sz="2000" noProof="0" dirty="0" err="1" smtClean="0">
                <a:solidFill>
                  <a:srgbClr val="000000"/>
                </a:solidFill>
              </a:rPr>
              <a:t>proceeds</a:t>
            </a:r>
            <a:r>
              <a:rPr lang="da-DK" sz="2000" noProof="0" dirty="0" smtClean="0">
                <a:solidFill>
                  <a:srgbClr val="000000"/>
                </a:solidFill>
              </a:rPr>
              <a:t> (</a:t>
            </a:r>
            <a:r>
              <a:rPr lang="da-DK" sz="2000" i="1" noProof="0" dirty="0" err="1" smtClean="0">
                <a:solidFill>
                  <a:srgbClr val="000000"/>
                </a:solidFill>
              </a:rPr>
              <a:t>use</a:t>
            </a:r>
            <a:r>
              <a:rPr lang="da-DK" sz="2000" i="1" noProof="0" dirty="0" smtClean="0">
                <a:solidFill>
                  <a:srgbClr val="000000"/>
                </a:solidFill>
              </a:rPr>
              <a:t> of </a:t>
            </a:r>
            <a:r>
              <a:rPr lang="da-DK" sz="2000" i="1" noProof="0" dirty="0" err="1" smtClean="0">
                <a:solidFill>
                  <a:srgbClr val="000000"/>
                </a:solidFill>
              </a:rPr>
              <a:t>our</a:t>
            </a:r>
            <a:r>
              <a:rPr lang="da-DK" sz="2000" i="1" noProof="0" dirty="0" smtClean="0">
                <a:solidFill>
                  <a:srgbClr val="000000"/>
                </a:solidFill>
              </a:rPr>
              <a:t> </a:t>
            </a:r>
            <a:r>
              <a:rPr lang="da-DK" sz="2000" i="1" noProof="0" dirty="0" err="1" smtClean="0">
                <a:solidFill>
                  <a:srgbClr val="000000"/>
                </a:solidFill>
              </a:rPr>
              <a:t>money</a:t>
            </a:r>
            <a:r>
              <a:rPr lang="da-DK" sz="2000" i="1" noProof="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Governance</a:t>
            </a:r>
            <a:r>
              <a:rPr lang="da-DK" sz="2000" dirty="0" smtClean="0">
                <a:solidFill>
                  <a:srgbClr val="000000"/>
                </a:solidFill>
              </a:rPr>
              <a:t> model</a:t>
            </a:r>
          </a:p>
          <a:p>
            <a:pPr marL="342900" indent="-342900">
              <a:buFont typeface="Arial" panose="020B0604020202020204" pitchFamily="34" charset="0"/>
              <a:buChar char="•"/>
            </a:pPr>
            <a:r>
              <a:rPr lang="da-DK" sz="2000" dirty="0" smtClean="0">
                <a:solidFill>
                  <a:srgbClr val="000000"/>
                </a:solidFill>
              </a:rPr>
              <a:t>Project </a:t>
            </a:r>
            <a:r>
              <a:rPr lang="da-DK" sz="2000" dirty="0" err="1" smtClean="0">
                <a:solidFill>
                  <a:srgbClr val="000000"/>
                </a:solidFill>
              </a:rPr>
              <a:t>leader</a:t>
            </a:r>
            <a:r>
              <a:rPr lang="da-DK" sz="2000" dirty="0" smtClean="0">
                <a:solidFill>
                  <a:srgbClr val="000000"/>
                </a:solidFill>
              </a:rPr>
              <a:t> </a:t>
            </a:r>
            <a:r>
              <a:rPr lang="da-DK" sz="2000" dirty="0" err="1" smtClean="0">
                <a:solidFill>
                  <a:srgbClr val="000000"/>
                </a:solidFill>
              </a:rPr>
              <a:t>competencies</a:t>
            </a:r>
            <a:endParaRPr lang="da-DK" sz="2000" dirty="0" smtClean="0">
              <a:solidFill>
                <a:srgbClr val="000000"/>
              </a:solidFill>
            </a:endParaRPr>
          </a:p>
          <a:p>
            <a:pPr marL="342900" indent="-342900">
              <a:buFont typeface="Arial" panose="020B0604020202020204" pitchFamily="34" charset="0"/>
              <a:buChar char="•"/>
            </a:pPr>
            <a:endParaRPr lang="da-DK" sz="2000" noProof="0" dirty="0" smtClean="0">
              <a:solidFill>
                <a:srgbClr val="000000"/>
              </a:solidFill>
            </a:endParaRPr>
          </a:p>
          <a:p>
            <a:endParaRPr lang="da-DK" sz="2000" i="1" dirty="0" smtClean="0">
              <a:solidFill>
                <a:srgbClr val="000000"/>
              </a:solidFill>
            </a:endParaRPr>
          </a:p>
        </p:txBody>
      </p:sp>
      <p:pic>
        <p:nvPicPr>
          <p:cNvPr id="89092" name="Picture 4" descr="Billedresultat for efficiency in the project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92" y="388646"/>
            <a:ext cx="5878615" cy="58786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96197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FF0000"/>
                </a:solidFill>
              </a:rPr>
              <a:t>I</a:t>
            </a:r>
            <a:r>
              <a:rPr lang="da-DK" dirty="0" smtClean="0"/>
              <a:t> – as in </a:t>
            </a:r>
            <a:r>
              <a:rPr lang="da-DK" sz="3200" i="1" dirty="0" smtClean="0"/>
              <a:t>Implementation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17</a:t>
            </a:fld>
            <a:endParaRPr lang="da-DK" dirty="0"/>
          </a:p>
        </p:txBody>
      </p:sp>
      <p:sp>
        <p:nvSpPr>
          <p:cNvPr id="11" name="Tekstfelt 10"/>
          <p:cNvSpPr txBox="1"/>
          <p:nvPr/>
        </p:nvSpPr>
        <p:spPr>
          <a:xfrm>
            <a:off x="1101752" y="1631211"/>
            <a:ext cx="4655289" cy="4001095"/>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Implementation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Who</a:t>
            </a:r>
            <a:r>
              <a:rPr lang="da-DK" sz="2000" noProof="0" dirty="0" smtClean="0">
                <a:solidFill>
                  <a:srgbClr val="000000"/>
                </a:solidFill>
              </a:rPr>
              <a:t> will </a:t>
            </a:r>
            <a:r>
              <a:rPr lang="da-DK" sz="2000" noProof="0" dirty="0" err="1" smtClean="0">
                <a:solidFill>
                  <a:srgbClr val="000000"/>
                </a:solidFill>
              </a:rPr>
              <a:t>take</a:t>
            </a:r>
            <a:r>
              <a:rPr lang="da-DK" sz="2000" noProof="0" dirty="0" smtClean="0">
                <a:solidFill>
                  <a:srgbClr val="000000"/>
                </a:solidFill>
              </a:rPr>
              <a:t> over </a:t>
            </a:r>
            <a:r>
              <a:rPr lang="da-DK" sz="2000" noProof="0" dirty="0" err="1" smtClean="0">
                <a:solidFill>
                  <a:srgbClr val="000000"/>
                </a:solidFill>
              </a:rPr>
              <a:t>after</a:t>
            </a:r>
            <a:r>
              <a:rPr lang="da-DK" sz="2000" noProof="0" dirty="0" smtClean="0">
                <a:solidFill>
                  <a:srgbClr val="000000"/>
                </a:solidFill>
              </a:rPr>
              <a:t> the </a:t>
            </a:r>
            <a:r>
              <a:rPr lang="da-DK" sz="2000" noProof="0" dirty="0" err="1" smtClean="0">
                <a:solidFill>
                  <a:srgbClr val="000000"/>
                </a:solidFill>
              </a:rPr>
              <a:t>project</a:t>
            </a:r>
            <a:r>
              <a:rPr lang="da-DK" sz="2000" noProof="0" dirty="0" smtClean="0">
                <a:solidFill>
                  <a:srgbClr val="000000"/>
                </a:solidFill>
              </a:rPr>
              <a:t> </a:t>
            </a:r>
            <a:r>
              <a:rPr lang="da-DK" sz="2000" noProof="0" dirty="0" err="1" smtClean="0">
                <a:solidFill>
                  <a:srgbClr val="000000"/>
                </a:solidFill>
              </a:rPr>
              <a:t>ends</a:t>
            </a:r>
            <a:r>
              <a:rPr lang="da-DK" sz="2000" noProof="0" dirty="0" smtClean="0">
                <a:solidFill>
                  <a:srgbClr val="000000"/>
                </a:solidFill>
              </a:rPr>
              <a:t>?</a:t>
            </a:r>
          </a:p>
          <a:p>
            <a:pPr marL="342900" indent="-342900">
              <a:buFont typeface="Arial" panose="020B0604020202020204" pitchFamily="34" charset="0"/>
              <a:buChar char="•"/>
            </a:pPr>
            <a:r>
              <a:rPr lang="da-DK" sz="2000" noProof="0" dirty="0" smtClean="0">
                <a:solidFill>
                  <a:srgbClr val="000000"/>
                </a:solidFill>
              </a:rPr>
              <a:t>Is the </a:t>
            </a:r>
            <a:r>
              <a:rPr lang="da-DK" sz="2000" noProof="0" dirty="0" err="1" smtClean="0">
                <a:solidFill>
                  <a:srgbClr val="000000"/>
                </a:solidFill>
              </a:rPr>
              <a:t>value</a:t>
            </a:r>
            <a:r>
              <a:rPr lang="da-DK" sz="2000" noProof="0" dirty="0" smtClean="0">
                <a:solidFill>
                  <a:srgbClr val="000000"/>
                </a:solidFill>
              </a:rPr>
              <a:t> </a:t>
            </a:r>
            <a:r>
              <a:rPr lang="da-DK" sz="2000" noProof="0" dirty="0" err="1" smtClean="0">
                <a:solidFill>
                  <a:srgbClr val="000000"/>
                </a:solidFill>
              </a:rPr>
              <a:t>creation</a:t>
            </a:r>
            <a:r>
              <a:rPr lang="da-DK" sz="2000" noProof="0" dirty="0" smtClean="0">
                <a:solidFill>
                  <a:srgbClr val="000000"/>
                </a:solidFill>
              </a:rPr>
              <a:t> and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r>
              <a:rPr lang="da-DK" sz="2000" noProof="0" dirty="0" smtClean="0">
                <a:solidFill>
                  <a:srgbClr val="000000"/>
                </a:solidFill>
              </a:rPr>
              <a:t> </a:t>
            </a:r>
            <a:r>
              <a:rPr lang="da-DK" sz="2000" noProof="0" dirty="0" err="1" smtClean="0">
                <a:solidFill>
                  <a:srgbClr val="000000"/>
                </a:solidFill>
              </a:rPr>
              <a:t>enough</a:t>
            </a:r>
            <a:r>
              <a:rPr lang="da-DK" sz="2000" noProof="0" dirty="0" smtClean="0">
                <a:solidFill>
                  <a:srgbClr val="000000"/>
                </a:solidFill>
              </a:rPr>
              <a:t> for the </a:t>
            </a:r>
            <a:r>
              <a:rPr lang="da-DK" sz="2000" noProof="0" dirty="0" err="1" smtClean="0">
                <a:solidFill>
                  <a:srgbClr val="000000"/>
                </a:solidFill>
              </a:rPr>
              <a:t>next</a:t>
            </a:r>
            <a:r>
              <a:rPr lang="da-DK" sz="2000" noProof="0" dirty="0" smtClean="0">
                <a:solidFill>
                  <a:srgbClr val="000000"/>
                </a:solidFill>
              </a:rPr>
              <a:t> investor?</a:t>
            </a:r>
          </a:p>
          <a:p>
            <a:pPr marL="342900" indent="-342900">
              <a:buFont typeface="Arial" panose="020B0604020202020204" pitchFamily="34" charset="0"/>
              <a:buChar char="•"/>
            </a:pPr>
            <a:r>
              <a:rPr lang="da-DK" sz="2000" dirty="0" err="1" smtClean="0">
                <a:solidFill>
                  <a:srgbClr val="000000"/>
                </a:solidFill>
              </a:rPr>
              <a:t>Others</a:t>
            </a:r>
            <a:r>
              <a:rPr lang="da-DK" sz="2000" dirty="0" smtClean="0">
                <a:solidFill>
                  <a:srgbClr val="000000"/>
                </a:solidFill>
              </a:rPr>
              <a:t> </a:t>
            </a:r>
            <a:r>
              <a:rPr lang="da-DK" sz="2000" dirty="0" err="1" smtClean="0">
                <a:solidFill>
                  <a:srgbClr val="000000"/>
                </a:solidFill>
              </a:rPr>
              <a:t>barriers</a:t>
            </a:r>
            <a:r>
              <a:rPr lang="da-DK" sz="2000" dirty="0" smtClean="0">
                <a:solidFill>
                  <a:srgbClr val="000000"/>
                </a:solidFill>
              </a:rPr>
              <a:t> for implementation?</a:t>
            </a:r>
          </a:p>
          <a:p>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a:p>
            <a:pPr marL="342900" indent="-342900">
              <a:buFont typeface="Arial" panose="020B0604020202020204" pitchFamily="34" charset="0"/>
              <a:buChar char="•"/>
            </a:pPr>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3" name="Picture 2" descr="Billedresultat for Imple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4" y="1269124"/>
            <a:ext cx="6121085" cy="41156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0345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18</a:t>
            </a:fld>
            <a:endParaRPr lang="en-GB" dirty="0"/>
          </a:p>
        </p:txBody>
      </p:sp>
      <p:pic>
        <p:nvPicPr>
          <p:cNvPr id="87042" name="Picture 2" descr="Billedresultat for world goals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 y="455613"/>
            <a:ext cx="11655416" cy="5775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571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p:cNvSpPr>
          <p:nvPr>
            <p:ph type="body" idx="1"/>
          </p:nvPr>
        </p:nvSpPr>
        <p:spPr>
          <a:xfrm>
            <a:off x="2097004" y="2088661"/>
            <a:ext cx="7770627" cy="6225434"/>
          </a:xfrm>
          <a:prstGeom prst="rect">
            <a:avLst/>
          </a:prstGeom>
        </p:spPr>
        <p:txBody>
          <a:bodyPr/>
          <a:lstStyle/>
          <a:p>
            <a:pPr marL="40194" marR="81299" indent="0" algn="ctr">
              <a:lnSpc>
                <a:spcPct val="110000"/>
              </a:lnSpc>
              <a:buSzTx/>
              <a:buNone/>
              <a:defRPr sz="15500" b="1">
                <a:solidFill>
                  <a:srgbClr val="BE1900"/>
                </a:solidFill>
                <a:uFill>
                  <a:solidFill>
                    <a:srgbClr val="BE1900"/>
                  </a:solidFill>
                </a:uFill>
              </a:defRPr>
            </a:pPr>
            <a:r>
              <a:rPr sz="10800" dirty="0" smtClean="0"/>
              <a:t>DIVERSITY</a:t>
            </a:r>
            <a:endParaRPr dirty="0"/>
          </a:p>
          <a:p>
            <a:pPr marL="40194" marR="81299" indent="0" algn="ctr">
              <a:lnSpc>
                <a:spcPct val="70000"/>
              </a:lnSpc>
              <a:buClrTx/>
              <a:buSzTx/>
              <a:buNone/>
              <a:defRPr sz="2400" b="1"/>
            </a:pPr>
            <a:endParaRPr dirty="0"/>
          </a:p>
          <a:p>
            <a:pPr marL="40194" marR="81299" indent="0" algn="ctr">
              <a:lnSpc>
                <a:spcPct val="70000"/>
              </a:lnSpc>
              <a:buClrTx/>
              <a:buSzTx/>
              <a:buNone/>
              <a:defRPr sz="2400" b="1"/>
            </a:pPr>
            <a:endParaRPr dirty="0"/>
          </a:p>
          <a:p>
            <a:pPr marL="40194" marR="81299" indent="0" algn="ctr">
              <a:lnSpc>
                <a:spcPct val="70000"/>
              </a:lnSpc>
              <a:buClrTx/>
              <a:buSzTx/>
              <a:buNone/>
              <a:defRPr sz="2400" b="1"/>
            </a:pPr>
            <a:endParaRPr dirty="0"/>
          </a:p>
          <a:p>
            <a:pPr marL="40194" marR="81299" indent="0" algn="ctr">
              <a:lnSpc>
                <a:spcPct val="80000"/>
              </a:lnSpc>
              <a:buClrTx/>
              <a:buSzTx/>
              <a:buNone/>
              <a:defRPr sz="2400"/>
            </a:pPr>
            <a:r>
              <a:rPr dirty="0"/>
              <a:t/>
            </a:r>
            <a:br>
              <a:rPr dirty="0"/>
            </a:br>
            <a:r>
              <a:rPr dirty="0"/>
              <a:t>by. PhD, Susanne Justesen</a:t>
            </a:r>
          </a:p>
          <a:p>
            <a:pPr marL="40194" marR="81299" indent="0" algn="ctr">
              <a:lnSpc>
                <a:spcPct val="80000"/>
              </a:lnSpc>
              <a:buClrTx/>
              <a:buSzTx/>
              <a:buNone/>
              <a:defRPr sz="2100" b="1">
                <a:solidFill>
                  <a:srgbClr val="BE1900"/>
                </a:solidFill>
                <a:uFill>
                  <a:solidFill>
                    <a:srgbClr val="BE1900"/>
                  </a:solidFill>
                </a:uFill>
              </a:defRPr>
            </a:pPr>
            <a:r>
              <a:rPr dirty="0"/>
              <a:t>INNOVERSITY CPH</a:t>
            </a:r>
          </a:p>
        </p:txBody>
      </p:sp>
      <p:pic>
        <p:nvPicPr>
          <p:cNvPr id="667" name="image.png"/>
          <p:cNvPicPr>
            <a:picLocks/>
          </p:cNvPicPr>
          <p:nvPr/>
        </p:nvPicPr>
        <p:blipFill>
          <a:blip r:embed="rId2">
            <a:extLst/>
          </a:blip>
          <a:stretch>
            <a:fillRect/>
          </a:stretch>
        </p:blipFill>
        <p:spPr>
          <a:xfrm>
            <a:off x="8578234" y="4608785"/>
            <a:ext cx="2036440" cy="2304393"/>
          </a:xfrm>
          <a:prstGeom prst="rect">
            <a:avLst/>
          </a:prstGeom>
          <a:ln w="12700">
            <a:miter lim="400000"/>
          </a:ln>
        </p:spPr>
      </p:pic>
      <p:pic>
        <p:nvPicPr>
          <p:cNvPr id="668" name="innoversity_logo_black.pdf"/>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100928498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Lige forbindelse 19"/>
          <p:cNvCxnSpPr/>
          <p:nvPr/>
        </p:nvCxnSpPr>
        <p:spPr>
          <a:xfrm>
            <a:off x="446981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14398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796926"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46981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814398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796926"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a-DK" sz="3200" dirty="0" smtClean="0"/>
              <a:t>From science to </a:t>
            </a:r>
            <a:r>
              <a:rPr lang="da-DK" sz="3200" dirty="0" err="1" smtClean="0"/>
              <a:t>value</a:t>
            </a:r>
            <a:endParaRPr lang="da-DK" sz="3200" dirty="0"/>
          </a:p>
        </p:txBody>
      </p:sp>
      <p:sp>
        <p:nvSpPr>
          <p:cNvPr id="5" name="Ellipse 4"/>
          <p:cNvSpPr/>
          <p:nvPr/>
        </p:nvSpPr>
        <p:spPr>
          <a:xfrm>
            <a:off x="2216179"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1</a:t>
            </a:r>
          </a:p>
        </p:txBody>
      </p:sp>
      <p:sp>
        <p:nvSpPr>
          <p:cNvPr id="6" name="Tekstfelt 5"/>
          <p:cNvSpPr txBox="1"/>
          <p:nvPr/>
        </p:nvSpPr>
        <p:spPr>
          <a:xfrm>
            <a:off x="796926"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DTU </a:t>
            </a:r>
            <a:r>
              <a:rPr lang="da-DK" sz="2400" b="1" noProof="0" dirty="0" smtClean="0">
                <a:solidFill>
                  <a:schemeClr val="bg1"/>
                </a:solidFill>
              </a:rPr>
              <a:t>Science</a:t>
            </a:r>
            <a:endParaRPr lang="da-DK" sz="2400" b="1" noProof="0" dirty="0" smtClean="0">
              <a:solidFill>
                <a:schemeClr val="bg1"/>
              </a:solidFill>
            </a:endParaRPr>
          </a:p>
        </p:txBody>
      </p:sp>
      <p:sp>
        <p:nvSpPr>
          <p:cNvPr id="11" name="Ellipse 10"/>
          <p:cNvSpPr/>
          <p:nvPr/>
        </p:nvSpPr>
        <p:spPr>
          <a:xfrm>
            <a:off x="586005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2</a:t>
            </a:r>
          </a:p>
        </p:txBody>
      </p:sp>
      <p:sp>
        <p:nvSpPr>
          <p:cNvPr id="12" name="Tekstfelt 11"/>
          <p:cNvSpPr txBox="1"/>
          <p:nvPr/>
        </p:nvSpPr>
        <p:spPr>
          <a:xfrm>
            <a:off x="446981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IFD-</a:t>
            </a:r>
            <a:r>
              <a:rPr lang="da-DK" sz="2400" b="1" dirty="0" err="1" smtClean="0">
                <a:solidFill>
                  <a:schemeClr val="bg1"/>
                </a:solidFill>
              </a:rPr>
              <a:t>investment</a:t>
            </a:r>
            <a:endParaRPr lang="da-DK" sz="2400" b="1" noProof="0" dirty="0" smtClean="0">
              <a:solidFill>
                <a:schemeClr val="bg1"/>
              </a:solidFill>
            </a:endParaRPr>
          </a:p>
        </p:txBody>
      </p:sp>
      <p:sp>
        <p:nvSpPr>
          <p:cNvPr id="13" name="Ellipse 12"/>
          <p:cNvSpPr/>
          <p:nvPr/>
        </p:nvSpPr>
        <p:spPr>
          <a:xfrm>
            <a:off x="953422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rPr>
              <a:t>3</a:t>
            </a:r>
            <a:endParaRPr lang="da-DK" sz="2000" b="1" noProof="0" dirty="0" smtClean="0">
              <a:solidFill>
                <a:schemeClr val="tx2"/>
              </a:solidFill>
            </a:endParaRPr>
          </a:p>
        </p:txBody>
      </p:sp>
      <p:sp>
        <p:nvSpPr>
          <p:cNvPr id="14" name="Tekstfelt 13"/>
          <p:cNvSpPr txBox="1"/>
          <p:nvPr/>
        </p:nvSpPr>
        <p:spPr>
          <a:xfrm>
            <a:off x="814398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Value</a:t>
            </a:r>
            <a:endParaRPr lang="da-DK" sz="2400" b="1" noProof="0" dirty="0" smtClean="0">
              <a:solidFill>
                <a:schemeClr val="bg1"/>
              </a:solidFill>
            </a:endParaRPr>
          </a:p>
        </p:txBody>
      </p:sp>
    </p:spTree>
    <p:extLst>
      <p:ext uri="{BB962C8B-B14F-4D97-AF65-F5344CB8AC3E}">
        <p14:creationId xmlns:p14="http://schemas.microsoft.com/office/powerpoint/2010/main" val="428762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671"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672" name="Shape 672"/>
          <p:cNvSpPr/>
          <p:nvPr/>
        </p:nvSpPr>
        <p:spPr>
          <a:xfrm>
            <a:off x="2745798" y="455520"/>
            <a:ext cx="7708104" cy="42210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marR="57798" algn="r" defTabSz="914400">
              <a:buClr>
                <a:srgbClr val="BE1900"/>
              </a:buClr>
              <a:buFont typeface="Century Gothic"/>
              <a:defRPr sz="3900" b="1">
                <a:solidFill>
                  <a:srgbClr val="BE1900"/>
                </a:solidFill>
                <a:uFill>
                  <a:solidFill>
                    <a:srgbClr val="BE1900"/>
                  </a:solidFill>
                </a:uFill>
                <a:latin typeface="Arial"/>
                <a:ea typeface="Arial"/>
                <a:cs typeface="Arial"/>
                <a:sym typeface="Arial"/>
              </a:defRPr>
            </a:lvl1pPr>
          </a:lstStyle>
          <a:p>
            <a:pPr marL="40194" marR="40649" defTabSz="643098" hangingPunct="0"/>
            <a:r>
              <a:rPr sz="2743" kern="0"/>
              <a:t>THREE IMPORTANT TAKE-AWAYS</a:t>
            </a:r>
          </a:p>
        </p:txBody>
      </p:sp>
      <p:pic>
        <p:nvPicPr>
          <p:cNvPr id="67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674" name="Shape 674"/>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675" name="Shape 675"/>
          <p:cNvSpPr>
            <a:spLocks noGrp="1"/>
          </p:cNvSpPr>
          <p:nvPr>
            <p:ph type="body" idx="1"/>
          </p:nvPr>
        </p:nvSpPr>
        <p:spPr>
          <a:xfrm>
            <a:off x="2061108" y="1676441"/>
            <a:ext cx="8068196" cy="4557428"/>
          </a:xfrm>
          <a:prstGeom prst="rect">
            <a:avLst/>
          </a:prstGeom>
        </p:spPr>
        <p:txBody>
          <a:bodyPr>
            <a:normAutofit fontScale="70000" lnSpcReduction="2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Diversity strengthens problem solving and financial performance in groups (=&gt; better projects)</a:t>
            </a:r>
            <a:br/>
            <a:endParaRPr/>
          </a:p>
          <a:p>
            <a:pPr marL="308151" marR="81299" lvl="1" indent="-267957">
              <a:lnSpc>
                <a:spcPct val="110000"/>
              </a:lnSpc>
              <a:buClr>
                <a:srgbClr val="929292"/>
              </a:buClr>
              <a:buSzPct val="125000"/>
              <a:buFont typeface="Helvetica"/>
              <a:buChar char="•"/>
              <a:defRPr sz="3500">
                <a:uFill>
                  <a:solidFill>
                    <a:srgbClr val="929292"/>
                  </a:solidFill>
                </a:uFill>
              </a:defRPr>
            </a:pPr>
            <a:r>
              <a:t>Homogeneity in groups poses a serious threat to research quality and research impact</a:t>
            </a:r>
            <a:br/>
            <a:endParaRPr/>
          </a:p>
          <a:p>
            <a:pPr marL="308151" marR="81299" lvl="1" indent="-267957">
              <a:lnSpc>
                <a:spcPct val="110000"/>
              </a:lnSpc>
              <a:buClr>
                <a:srgbClr val="929292"/>
              </a:buClr>
              <a:buSzPct val="125000"/>
              <a:buFont typeface="Helvetica"/>
              <a:buChar char="•"/>
              <a:defRPr sz="3500">
                <a:uFill>
                  <a:solidFill>
                    <a:srgbClr val="929292"/>
                  </a:solidFill>
                </a:uFill>
              </a:defRPr>
            </a:pPr>
            <a:r>
              <a:t>Avoid more than 70% homogeneity in groups</a:t>
            </a:r>
          </a:p>
        </p:txBody>
      </p:sp>
    </p:spTree>
    <p:extLst>
      <p:ext uri="{BB962C8B-B14F-4D97-AF65-F5344CB8AC3E}">
        <p14:creationId xmlns:p14="http://schemas.microsoft.com/office/powerpoint/2010/main" val="1753057076"/>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5">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7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7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p:nvPr/>
        </p:nvSpPr>
        <p:spPr>
          <a:xfrm>
            <a:off x="8923381" y="6270092"/>
            <a:ext cx="219629"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2</a:t>
            </a:r>
          </a:p>
        </p:txBody>
      </p:sp>
      <p:pic>
        <p:nvPicPr>
          <p:cNvPr id="678"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679" name="Shape 679"/>
          <p:cNvSpPr>
            <a:spLocks noGrp="1"/>
          </p:cNvSpPr>
          <p:nvPr>
            <p:ph type="body" idx="1"/>
          </p:nvPr>
        </p:nvSpPr>
        <p:spPr>
          <a:xfrm>
            <a:off x="2032374" y="1905813"/>
            <a:ext cx="8523127" cy="4526167"/>
          </a:xfrm>
          <a:prstGeom prst="rect">
            <a:avLst/>
          </a:prstGeom>
        </p:spPr>
        <p:txBody>
          <a:bodyPr>
            <a:normAutofit/>
          </a:bodyPr>
          <a:lstStyle/>
          <a:p>
            <a:pPr marL="614069" indent="-609603">
              <a:lnSpc>
                <a:spcPct val="170000"/>
              </a:lnSpc>
              <a:buSzTx/>
              <a:buNone/>
              <a:defRPr sz="2600"/>
            </a:pPr>
            <a:endParaRPr dirty="0"/>
          </a:p>
          <a:p>
            <a:pPr marL="614069" indent="-609603">
              <a:lnSpc>
                <a:spcPct val="190000"/>
              </a:lnSpc>
              <a:buSzTx/>
              <a:buNone/>
              <a:defRPr sz="2600"/>
            </a:pPr>
            <a:r>
              <a:rPr sz="1800" dirty="0"/>
              <a:t>2012 -             External lecturer in Innovation Management, CBS</a:t>
            </a:r>
          </a:p>
          <a:p>
            <a:pPr marL="614069" indent="-609603">
              <a:lnSpc>
                <a:spcPct val="190000"/>
              </a:lnSpc>
              <a:buSzTx/>
              <a:buNone/>
              <a:defRPr sz="2600"/>
            </a:pPr>
            <a:r>
              <a:rPr sz="1800" dirty="0"/>
              <a:t>2004 - 07        Ph.D. Studies at CBS + Visiting Scholar Stanford University</a:t>
            </a:r>
          </a:p>
          <a:p>
            <a:pPr marL="614069" indent="-609603">
              <a:lnSpc>
                <a:spcPct val="190000"/>
              </a:lnSpc>
              <a:spcBef>
                <a:spcPts val="0"/>
              </a:spcBef>
              <a:buSzTx/>
              <a:buNone/>
              <a:defRPr sz="2600"/>
            </a:pPr>
            <a:r>
              <a:rPr sz="1800" dirty="0"/>
              <a:t>2002 - 03        </a:t>
            </a:r>
            <a:r>
              <a:rPr sz="1800" dirty="0" err="1"/>
              <a:t>Innoversity</a:t>
            </a:r>
            <a:r>
              <a:rPr sz="1800" dirty="0"/>
              <a:t> NEW YORK </a:t>
            </a:r>
          </a:p>
          <a:p>
            <a:pPr marL="614069" indent="-609603">
              <a:lnSpc>
                <a:spcPct val="190000"/>
              </a:lnSpc>
              <a:spcBef>
                <a:spcPts val="0"/>
              </a:spcBef>
              <a:buSzTx/>
              <a:buNone/>
              <a:defRPr sz="2600"/>
            </a:pPr>
            <a:r>
              <a:rPr sz="1800" dirty="0"/>
              <a:t>2001  -            </a:t>
            </a:r>
            <a:r>
              <a:rPr sz="1800" dirty="0" err="1"/>
              <a:t>Innoversity</a:t>
            </a:r>
            <a:r>
              <a:rPr sz="1800" dirty="0"/>
              <a:t> CPH</a:t>
            </a:r>
          </a:p>
          <a:p>
            <a:pPr marL="614069" indent="-609603">
              <a:lnSpc>
                <a:spcPct val="190000"/>
              </a:lnSpc>
              <a:spcBef>
                <a:spcPts val="0"/>
              </a:spcBef>
              <a:buSzTx/>
              <a:buNone/>
              <a:defRPr sz="2600"/>
            </a:pPr>
            <a:r>
              <a:rPr sz="1800" dirty="0"/>
              <a:t>2000	              MSc (Economy and Business) in Intercultural Management (CBS)</a:t>
            </a:r>
          </a:p>
        </p:txBody>
      </p:sp>
      <p:sp>
        <p:nvSpPr>
          <p:cNvPr id="680" name="Shape 680"/>
          <p:cNvSpPr/>
          <p:nvPr/>
        </p:nvSpPr>
        <p:spPr>
          <a:xfrm>
            <a:off x="2745798" y="455520"/>
            <a:ext cx="7717036" cy="4328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algn="r" defTabSz="914400">
              <a:buClr>
                <a:srgbClr val="BE1900"/>
              </a:buClr>
              <a:buFont typeface="Century Gothic"/>
              <a:defRPr sz="4000" b="1">
                <a:solidFill>
                  <a:srgbClr val="BE1900"/>
                </a:solidFill>
                <a:uFill>
                  <a:solidFill>
                    <a:srgbClr val="BE1900"/>
                  </a:solidFill>
                </a:uFill>
                <a:latin typeface="Arial"/>
                <a:ea typeface="Arial"/>
                <a:cs typeface="Arial"/>
                <a:sym typeface="Arial"/>
              </a:defRPr>
            </a:lvl1pPr>
          </a:lstStyle>
          <a:p>
            <a:pPr marL="40194" defTabSz="643098" hangingPunct="0"/>
            <a:r>
              <a:rPr sz="2813" kern="0"/>
              <a:t>SUSANNE JUSTESEN</a:t>
            </a:r>
          </a:p>
        </p:txBody>
      </p:sp>
      <p:pic>
        <p:nvPicPr>
          <p:cNvPr id="681"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1815133983"/>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684"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685" name="Shape 685"/>
          <p:cNvSpPr/>
          <p:nvPr/>
        </p:nvSpPr>
        <p:spPr>
          <a:xfrm>
            <a:off x="2745798" y="455520"/>
            <a:ext cx="7708104" cy="8659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5000" b="1">
                <a:solidFill>
                  <a:srgbClr val="BE1900"/>
                </a:solidFill>
                <a:uFill>
                  <a:solidFill>
                    <a:srgbClr val="BE1900"/>
                  </a:solidFill>
                </a:uFill>
                <a:latin typeface="Arial"/>
                <a:ea typeface="Arial"/>
                <a:cs typeface="Arial"/>
                <a:sym typeface="Arial"/>
              </a:defRPr>
            </a:pPr>
            <a:r>
              <a:rPr sz="3517" b="1" kern="0">
                <a:solidFill>
                  <a:srgbClr val="BE1900"/>
                </a:solidFill>
                <a:uFill>
                  <a:solidFill>
                    <a:srgbClr val="BE1900"/>
                  </a:solidFill>
                </a:uFill>
                <a:latin typeface="Arial"/>
                <a:cs typeface="Arial"/>
                <a:sym typeface="Arial"/>
              </a:rPr>
              <a:t>DIVERSITY - WHY?</a:t>
            </a:r>
          </a:p>
          <a:p>
            <a:pPr marL="40194" marR="40649" algn="r" defTabSz="643098" hangingPunct="0">
              <a:buClr>
                <a:srgbClr val="BE1900"/>
              </a:buClr>
              <a:defRPr sz="3000" b="1">
                <a:uFill>
                  <a:solidFill>
                    <a:srgbClr val="BE1900"/>
                  </a:solidFill>
                </a:uFill>
                <a:latin typeface="Arial"/>
                <a:ea typeface="Arial"/>
                <a:cs typeface="Arial"/>
                <a:sym typeface="Arial"/>
              </a:defRPr>
            </a:pPr>
            <a:r>
              <a:rPr sz="2110" b="1" kern="0">
                <a:solidFill>
                  <a:srgbClr val="000000"/>
                </a:solidFill>
                <a:uFill>
                  <a:solidFill>
                    <a:srgbClr val="BE1900"/>
                  </a:solidFill>
                </a:uFill>
                <a:latin typeface="Arial"/>
                <a:cs typeface="Arial"/>
                <a:sym typeface="Arial"/>
              </a:rPr>
              <a:t>Relevant to scientific research and innovation</a:t>
            </a:r>
          </a:p>
        </p:txBody>
      </p:sp>
      <p:pic>
        <p:nvPicPr>
          <p:cNvPr id="686" name="innoversity_logo_black.ai"/>
          <p:cNvPicPr>
            <a:picLocks noChangeAspect="1"/>
          </p:cNvPicPr>
          <p:nvPr/>
        </p:nvPicPr>
        <p:blipFill>
          <a:blip r:embed="rId4">
            <a:extLst/>
          </a:blip>
          <a:stretch>
            <a:fillRect/>
          </a:stretch>
        </p:blipFill>
        <p:spPr>
          <a:xfrm>
            <a:off x="1696065" y="196590"/>
            <a:ext cx="1799576" cy="292922"/>
          </a:xfrm>
          <a:prstGeom prst="rect">
            <a:avLst/>
          </a:prstGeom>
          <a:ln w="12700"/>
        </p:spPr>
      </p:pic>
      <p:sp>
        <p:nvSpPr>
          <p:cNvPr id="687" name="Shape 687"/>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688" name="Shape 688"/>
          <p:cNvSpPr>
            <a:spLocks noGrp="1"/>
          </p:cNvSpPr>
          <p:nvPr>
            <p:ph type="body" sz="half" idx="1"/>
          </p:nvPr>
        </p:nvSpPr>
        <p:spPr>
          <a:xfrm>
            <a:off x="1863327" y="1874552"/>
            <a:ext cx="3921122" cy="4557428"/>
          </a:xfrm>
          <a:prstGeom prst="rect">
            <a:avLst/>
          </a:prstGeom>
        </p:spPr>
        <p:txBody>
          <a:bodyPr>
            <a:normAutofit fontScale="85000" lnSpcReduction="1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dirty="0"/>
          </a:p>
          <a:p>
            <a:pPr marL="308151" marR="81299" lvl="1" indent="-267957">
              <a:lnSpc>
                <a:spcPct val="110000"/>
              </a:lnSpc>
              <a:buClr>
                <a:srgbClr val="929292"/>
              </a:buClr>
              <a:buSzPct val="125000"/>
              <a:buFont typeface="Helvetica"/>
              <a:buChar char="•"/>
              <a:defRPr sz="3300">
                <a:uFill>
                  <a:solidFill>
                    <a:srgbClr val="929292"/>
                  </a:solidFill>
                </a:uFill>
              </a:defRPr>
            </a:pPr>
            <a:r>
              <a:rPr dirty="0"/>
              <a:t>Helps us understand problems in different ways</a:t>
            </a:r>
            <a:br>
              <a:rPr dirty="0"/>
            </a:br>
            <a:endParaRPr dirty="0"/>
          </a:p>
          <a:p>
            <a:pPr marL="308151" marR="81299" lvl="1" indent="-267957">
              <a:lnSpc>
                <a:spcPct val="110000"/>
              </a:lnSpc>
              <a:buClr>
                <a:srgbClr val="929292"/>
              </a:buClr>
              <a:buSzPct val="125000"/>
              <a:buFont typeface="Helvetica"/>
              <a:buChar char="•"/>
              <a:defRPr sz="3300">
                <a:uFill>
                  <a:solidFill>
                    <a:srgbClr val="929292"/>
                  </a:solidFill>
                </a:uFill>
              </a:defRPr>
            </a:pPr>
            <a:r>
              <a:rPr dirty="0"/>
              <a:t>And discover completely new and different solutions</a:t>
            </a:r>
          </a:p>
        </p:txBody>
      </p:sp>
      <p:grpSp>
        <p:nvGrpSpPr>
          <p:cNvPr id="698" name="Group 698"/>
          <p:cNvGrpSpPr/>
          <p:nvPr/>
        </p:nvGrpSpPr>
        <p:grpSpPr>
          <a:xfrm>
            <a:off x="6230618" y="2395992"/>
            <a:ext cx="4019064" cy="2791078"/>
            <a:chOff x="-27780" y="0"/>
            <a:chExt cx="5714678" cy="3968613"/>
          </a:xfrm>
        </p:grpSpPr>
        <p:grpSp>
          <p:nvGrpSpPr>
            <p:cNvPr id="691" name="Group 691"/>
            <p:cNvGrpSpPr/>
            <p:nvPr/>
          </p:nvGrpSpPr>
          <p:grpSpPr>
            <a:xfrm>
              <a:off x="157018" y="2841527"/>
              <a:ext cx="2299354" cy="1127086"/>
              <a:chOff x="0" y="0"/>
              <a:chExt cx="2299352" cy="1127084"/>
            </a:xfrm>
          </p:grpSpPr>
          <p:sp>
            <p:nvSpPr>
              <p:cNvPr id="689" name="Shape 689"/>
              <p:cNvSpPr/>
              <p:nvPr/>
            </p:nvSpPr>
            <p:spPr>
              <a:xfrm>
                <a:off x="0" y="0"/>
                <a:ext cx="2299352" cy="1127084"/>
              </a:xfrm>
              <a:prstGeom prst="roundRect">
                <a:avLst>
                  <a:gd name="adj" fmla="val 18822"/>
                </a:avLst>
              </a:prstGeom>
              <a:solidFill>
                <a:srgbClr val="C44130"/>
              </a:solidFill>
              <a:ln w="25400" cap="flat">
                <a:solidFill>
                  <a:srgbClr val="BBE0E3"/>
                </a:solidFill>
                <a:prstDash val="solid"/>
                <a:round/>
              </a:ln>
              <a:effectLst/>
            </p:spPr>
            <p:txBody>
              <a:bodyPr wrap="square" lIns="34297" tIns="34297" rIns="34297" bIns="34297" numCol="1" anchor="t">
                <a:noAutofit/>
              </a:bodyPr>
              <a:lstStyle/>
              <a:p>
                <a:pPr algn="ctr" defTabSz="914628" hangingPunct="0">
                  <a:defRPr sz="2400" b="1">
                    <a:solidFill>
                      <a:srgbClr val="535353"/>
                    </a:solidFill>
                    <a:latin typeface="Arial"/>
                    <a:ea typeface="Arial"/>
                    <a:cs typeface="Arial"/>
                    <a:sym typeface="Arial"/>
                  </a:defRPr>
                </a:pPr>
                <a:endParaRPr sz="1688" b="1" kern="0">
                  <a:solidFill>
                    <a:srgbClr val="535353"/>
                  </a:solidFill>
                  <a:latin typeface="Arial"/>
                  <a:cs typeface="Arial"/>
                  <a:sym typeface="Arial"/>
                </a:endParaRPr>
              </a:p>
            </p:txBody>
          </p:sp>
          <p:sp>
            <p:nvSpPr>
              <p:cNvPr id="690" name="Shape 690"/>
              <p:cNvSpPr/>
              <p:nvPr/>
            </p:nvSpPr>
            <p:spPr>
              <a:xfrm>
                <a:off x="62132" y="251814"/>
                <a:ext cx="2175086" cy="6524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97" tIns="34297" rIns="34297" bIns="34297" numCol="1" anchor="t">
                <a:spAutoFit/>
              </a:bodyPr>
              <a:lstStyle>
                <a:lvl1pPr defTabSz="1300480">
                  <a:defRPr sz="1800" b="1">
                    <a:solidFill>
                      <a:srgbClr val="FFFFFF"/>
                    </a:solidFill>
                    <a:latin typeface="Arial"/>
                    <a:ea typeface="Arial"/>
                    <a:cs typeface="Arial"/>
                    <a:sym typeface="Arial"/>
                  </a:defRPr>
                </a:lvl1pPr>
              </a:lstStyle>
              <a:p>
                <a:pPr algn="ctr" defTabSz="914628" hangingPunct="0"/>
                <a:r>
                  <a:rPr sz="1266" kern="0"/>
                  <a:t>UNDERSTANDING THE PROBLEM</a:t>
                </a:r>
              </a:p>
            </p:txBody>
          </p:sp>
        </p:grpSp>
        <p:sp>
          <p:nvSpPr>
            <p:cNvPr id="692" name="Shape 692"/>
            <p:cNvSpPr/>
            <p:nvPr/>
          </p:nvSpPr>
          <p:spPr>
            <a:xfrm>
              <a:off x="-27780" y="0"/>
              <a:ext cx="5714678" cy="13294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97" tIns="34297" rIns="34297" bIns="34297" numCol="1" anchor="t">
              <a:spAutoFit/>
            </a:bodyPr>
            <a:lstStyle/>
            <a:p>
              <a:pPr algn="ctr" defTabSz="914628" hangingPunct="0">
                <a:defRPr sz="4000" b="1">
                  <a:solidFill>
                    <a:srgbClr val="505050"/>
                  </a:solidFill>
                  <a:latin typeface="Arial"/>
                  <a:ea typeface="Arial"/>
                  <a:cs typeface="Arial"/>
                  <a:sym typeface="Arial"/>
                </a:defRPr>
              </a:pPr>
              <a:r>
                <a:rPr sz="2813" b="1" kern="0">
                  <a:solidFill>
                    <a:srgbClr val="505050"/>
                  </a:solidFill>
                  <a:latin typeface="Arial"/>
                  <a:cs typeface="Arial"/>
                  <a:sym typeface="Arial"/>
                </a:rPr>
                <a:t>THE TWO PHASES OF </a:t>
              </a:r>
            </a:p>
            <a:p>
              <a:pPr algn="ctr" defTabSz="914628" hangingPunct="0">
                <a:defRPr sz="4000" b="1">
                  <a:solidFill>
                    <a:srgbClr val="505050"/>
                  </a:solidFill>
                  <a:latin typeface="Arial"/>
                  <a:ea typeface="Arial"/>
                  <a:cs typeface="Arial"/>
                  <a:sym typeface="Arial"/>
                </a:defRPr>
              </a:pPr>
              <a:r>
                <a:rPr sz="2813" b="1" kern="0">
                  <a:solidFill>
                    <a:srgbClr val="505050"/>
                  </a:solidFill>
                  <a:latin typeface="Arial"/>
                  <a:cs typeface="Arial"/>
                  <a:sym typeface="Arial"/>
                </a:rPr>
                <a:t>PROBLEM SOLVING</a:t>
              </a:r>
            </a:p>
          </p:txBody>
        </p:sp>
        <p:sp>
          <p:nvSpPr>
            <p:cNvPr id="693" name="Shape 693"/>
            <p:cNvSpPr/>
            <p:nvPr/>
          </p:nvSpPr>
          <p:spPr>
            <a:xfrm rot="7889322">
              <a:off x="1130844" y="1757321"/>
              <a:ext cx="1160444" cy="813171"/>
            </a:xfrm>
            <a:prstGeom prst="rightArrow">
              <a:avLst>
                <a:gd name="adj1" fmla="val 15798"/>
                <a:gd name="adj2" fmla="val 52530"/>
              </a:avLst>
            </a:prstGeom>
            <a:solidFill>
              <a:srgbClr val="BF3624"/>
            </a:solidFill>
            <a:ln w="12700" cap="flat">
              <a:noFill/>
              <a:miter lim="400000"/>
            </a:ln>
            <a:effectLst/>
          </p:spPr>
          <p:txBody>
            <a:bodyPr wrap="square" lIns="34297" tIns="34297" rIns="34297" bIns="34297" numCol="1" anchor="t">
              <a:noAutofit/>
            </a:bodyPr>
            <a:lstStyle/>
            <a:p>
              <a:pPr defTabSz="914628" hangingPunct="0">
                <a:defRPr sz="2400">
                  <a:latin typeface="Arial"/>
                  <a:ea typeface="Arial"/>
                  <a:cs typeface="Arial"/>
                  <a:sym typeface="Arial"/>
                </a:defRPr>
              </a:pPr>
              <a:endParaRPr sz="1688" kern="0">
                <a:solidFill>
                  <a:srgbClr val="000000"/>
                </a:solidFill>
                <a:latin typeface="Arial"/>
                <a:cs typeface="Arial"/>
                <a:sym typeface="Arial"/>
              </a:endParaRPr>
            </a:p>
          </p:txBody>
        </p:sp>
        <p:sp>
          <p:nvSpPr>
            <p:cNvPr id="694" name="Shape 694"/>
            <p:cNvSpPr/>
            <p:nvPr/>
          </p:nvSpPr>
          <p:spPr>
            <a:xfrm rot="3182197">
              <a:off x="3122499" y="1782365"/>
              <a:ext cx="1160444" cy="813171"/>
            </a:xfrm>
            <a:prstGeom prst="rightArrow">
              <a:avLst>
                <a:gd name="adj1" fmla="val 15798"/>
                <a:gd name="adj2" fmla="val 52530"/>
              </a:avLst>
            </a:prstGeom>
            <a:solidFill>
              <a:srgbClr val="BF3624"/>
            </a:solidFill>
            <a:ln w="12700" cap="flat">
              <a:noFill/>
              <a:miter lim="400000"/>
            </a:ln>
            <a:effectLst/>
          </p:spPr>
          <p:txBody>
            <a:bodyPr wrap="square" lIns="34297" tIns="34297" rIns="34297" bIns="34297" numCol="1" anchor="t">
              <a:noAutofit/>
            </a:bodyPr>
            <a:lstStyle/>
            <a:p>
              <a:pPr defTabSz="914628" hangingPunct="0">
                <a:defRPr sz="2400">
                  <a:latin typeface="Arial"/>
                  <a:ea typeface="Arial"/>
                  <a:cs typeface="Arial"/>
                  <a:sym typeface="Arial"/>
                </a:defRPr>
              </a:pPr>
              <a:endParaRPr sz="1688" kern="0">
                <a:solidFill>
                  <a:srgbClr val="000000"/>
                </a:solidFill>
                <a:latin typeface="Arial"/>
                <a:cs typeface="Arial"/>
                <a:sym typeface="Arial"/>
              </a:endParaRPr>
            </a:p>
          </p:txBody>
        </p:sp>
        <p:grpSp>
          <p:nvGrpSpPr>
            <p:cNvPr id="697" name="Group 697"/>
            <p:cNvGrpSpPr/>
            <p:nvPr/>
          </p:nvGrpSpPr>
          <p:grpSpPr>
            <a:xfrm>
              <a:off x="3080505" y="2841527"/>
              <a:ext cx="2299354" cy="1127086"/>
              <a:chOff x="0" y="0"/>
              <a:chExt cx="2299352" cy="1127084"/>
            </a:xfrm>
          </p:grpSpPr>
          <p:sp>
            <p:nvSpPr>
              <p:cNvPr id="695" name="Shape 695"/>
              <p:cNvSpPr/>
              <p:nvPr/>
            </p:nvSpPr>
            <p:spPr>
              <a:xfrm>
                <a:off x="0" y="0"/>
                <a:ext cx="2299352" cy="1127084"/>
              </a:xfrm>
              <a:prstGeom prst="roundRect">
                <a:avLst>
                  <a:gd name="adj" fmla="val 18822"/>
                </a:avLst>
              </a:prstGeom>
              <a:solidFill>
                <a:srgbClr val="BF3624"/>
              </a:solidFill>
              <a:ln w="25400" cap="flat">
                <a:solidFill>
                  <a:srgbClr val="BBE0E3"/>
                </a:solidFill>
                <a:prstDash val="solid"/>
                <a:round/>
              </a:ln>
              <a:effectLst/>
            </p:spPr>
            <p:txBody>
              <a:bodyPr wrap="square" lIns="34297" tIns="34297" rIns="34297" bIns="34297" numCol="1" anchor="t">
                <a:noAutofit/>
              </a:bodyPr>
              <a:lstStyle/>
              <a:p>
                <a:pPr algn="ctr" defTabSz="914628" hangingPunct="0">
                  <a:defRPr sz="2400" b="1">
                    <a:solidFill>
                      <a:srgbClr val="535353"/>
                    </a:solidFill>
                    <a:latin typeface="Arial"/>
                    <a:ea typeface="Arial"/>
                    <a:cs typeface="Arial"/>
                    <a:sym typeface="Arial"/>
                  </a:defRPr>
                </a:pPr>
                <a:endParaRPr sz="1688" b="1" kern="0">
                  <a:solidFill>
                    <a:srgbClr val="535353"/>
                  </a:solidFill>
                  <a:latin typeface="Arial"/>
                  <a:cs typeface="Arial"/>
                  <a:sym typeface="Arial"/>
                </a:endParaRPr>
              </a:p>
            </p:txBody>
          </p:sp>
          <p:sp>
            <p:nvSpPr>
              <p:cNvPr id="696" name="Shape 696"/>
              <p:cNvSpPr/>
              <p:nvPr/>
            </p:nvSpPr>
            <p:spPr>
              <a:xfrm>
                <a:off x="62132" y="251814"/>
                <a:ext cx="2175086" cy="6524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97" tIns="34297" rIns="34297" bIns="34297" numCol="1" anchor="t">
                <a:spAutoFit/>
              </a:bodyPr>
              <a:lstStyle/>
              <a:p>
                <a:pPr algn="ctr" defTabSz="914628" hangingPunct="0">
                  <a:defRPr sz="1800" b="1">
                    <a:solidFill>
                      <a:srgbClr val="FFFFFF"/>
                    </a:solidFill>
                    <a:latin typeface="Arial"/>
                    <a:ea typeface="Arial"/>
                    <a:cs typeface="Arial"/>
                    <a:sym typeface="Arial"/>
                  </a:defRPr>
                </a:pPr>
                <a:r>
                  <a:rPr sz="1266" b="1" kern="0">
                    <a:solidFill>
                      <a:srgbClr val="FFFFFF"/>
                    </a:solidFill>
                    <a:latin typeface="Arial"/>
                    <a:cs typeface="Arial"/>
                    <a:sym typeface="Arial"/>
                  </a:rPr>
                  <a:t>PREFERRED</a:t>
                </a:r>
              </a:p>
              <a:p>
                <a:pPr algn="ctr" defTabSz="914628" hangingPunct="0">
                  <a:defRPr sz="1800" b="1">
                    <a:solidFill>
                      <a:srgbClr val="FFFFFF"/>
                    </a:solidFill>
                    <a:latin typeface="Arial"/>
                    <a:ea typeface="Arial"/>
                    <a:cs typeface="Arial"/>
                    <a:sym typeface="Arial"/>
                  </a:defRPr>
                </a:pPr>
                <a:r>
                  <a:rPr sz="1266" b="1" kern="0">
                    <a:solidFill>
                      <a:srgbClr val="FFFFFF"/>
                    </a:solidFill>
                    <a:latin typeface="Arial"/>
                    <a:cs typeface="Arial"/>
                    <a:sym typeface="Arial"/>
                  </a:rPr>
                  <a:t>SOLUTION</a:t>
                </a:r>
              </a:p>
            </p:txBody>
          </p:sp>
        </p:grpSp>
      </p:grpSp>
    </p:spTree>
    <p:extLst>
      <p:ext uri="{BB962C8B-B14F-4D97-AF65-F5344CB8AC3E}">
        <p14:creationId xmlns:p14="http://schemas.microsoft.com/office/powerpoint/2010/main" val="298656975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8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8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0" build="p" bldLvl="5" animBg="1" advAuto="0"/>
      <p:bldP spid="69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703"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704" name="Shape 704"/>
          <p:cNvSpPr/>
          <p:nvPr/>
        </p:nvSpPr>
        <p:spPr>
          <a:xfrm>
            <a:off x="2745798" y="393610"/>
            <a:ext cx="7708104" cy="660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3500" b="1">
                <a:solidFill>
                  <a:srgbClr val="BE1900"/>
                </a:solidFill>
                <a:uFill>
                  <a:solidFill>
                    <a:srgbClr val="BE1900"/>
                  </a:solidFill>
                </a:uFill>
                <a:latin typeface="Arial"/>
                <a:ea typeface="Arial"/>
                <a:cs typeface="Arial"/>
                <a:sym typeface="Arial"/>
              </a:defRPr>
            </a:pPr>
            <a:r>
              <a:rPr sz="2462" b="1" kern="0">
                <a:solidFill>
                  <a:srgbClr val="BE1900"/>
                </a:solidFill>
                <a:uFill>
                  <a:solidFill>
                    <a:srgbClr val="BE1900"/>
                  </a:solidFill>
                </a:uFill>
                <a:latin typeface="Arial"/>
                <a:cs typeface="Arial"/>
                <a:sym typeface="Arial"/>
              </a:rPr>
              <a:t>DIVERSITY INCREASES SCIENTIFIC IMPACT</a:t>
            </a:r>
          </a:p>
          <a:p>
            <a:pPr marL="40194" marR="40649" algn="r" defTabSz="643098" hangingPunct="0">
              <a:buClr>
                <a:srgbClr val="BE1900"/>
              </a:buClr>
              <a:defRPr sz="2600" b="1">
                <a:uFill>
                  <a:solidFill>
                    <a:srgbClr val="BE1900"/>
                  </a:solidFill>
                </a:uFill>
                <a:latin typeface="Arial"/>
                <a:ea typeface="Arial"/>
                <a:cs typeface="Arial"/>
                <a:sym typeface="Arial"/>
              </a:defRPr>
            </a:pPr>
            <a:r>
              <a:rPr sz="1829" b="1" kern="0">
                <a:solidFill>
                  <a:srgbClr val="000000"/>
                </a:solidFill>
                <a:uFill>
                  <a:solidFill>
                    <a:srgbClr val="BE1900"/>
                  </a:solidFill>
                </a:uFill>
                <a:latin typeface="Arial"/>
                <a:cs typeface="Arial"/>
                <a:sym typeface="Arial"/>
              </a:rPr>
              <a:t>According to new research</a:t>
            </a:r>
          </a:p>
        </p:txBody>
      </p:sp>
      <p:pic>
        <p:nvPicPr>
          <p:cNvPr id="705" name="innoversity_logo_black.ai"/>
          <p:cNvPicPr>
            <a:picLocks noChangeAspect="1"/>
          </p:cNvPicPr>
          <p:nvPr/>
        </p:nvPicPr>
        <p:blipFill>
          <a:blip r:embed="rId4">
            <a:extLst/>
          </a:blip>
          <a:stretch>
            <a:fillRect/>
          </a:stretch>
        </p:blipFill>
        <p:spPr>
          <a:xfrm>
            <a:off x="1696065" y="196590"/>
            <a:ext cx="1799576" cy="292922"/>
          </a:xfrm>
          <a:prstGeom prst="rect">
            <a:avLst/>
          </a:prstGeom>
          <a:ln w="12700"/>
        </p:spPr>
      </p:pic>
      <p:sp>
        <p:nvSpPr>
          <p:cNvPr id="706" name="Shape 706"/>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707" name="Shape 707"/>
          <p:cNvSpPr>
            <a:spLocks noGrp="1"/>
          </p:cNvSpPr>
          <p:nvPr>
            <p:ph type="body" idx="1"/>
          </p:nvPr>
        </p:nvSpPr>
        <p:spPr>
          <a:xfrm>
            <a:off x="1974765" y="2171718"/>
            <a:ext cx="7708105" cy="4557428"/>
          </a:xfrm>
          <a:prstGeom prst="rect">
            <a:avLst/>
          </a:prstGeom>
        </p:spPr>
        <p:txBody>
          <a:bodyPr>
            <a:normAutofit fontScale="85000" lnSpcReduction="10000"/>
          </a:bodyPr>
          <a:lstStyle/>
          <a:p>
            <a:pPr marL="308151" marR="81299" lvl="1" indent="-267957">
              <a:lnSpc>
                <a:spcPct val="110000"/>
              </a:lnSpc>
              <a:buClr>
                <a:srgbClr val="929292"/>
              </a:buClr>
              <a:buSzPct val="125000"/>
              <a:buFont typeface="Helvetica"/>
              <a:buChar char="•"/>
              <a:defRPr sz="3000">
                <a:uFill>
                  <a:solidFill>
                    <a:srgbClr val="929292"/>
                  </a:solidFill>
                </a:uFill>
              </a:defRPr>
            </a:pPr>
            <a:r>
              <a:rPr b="1" dirty="0" smtClean="0"/>
              <a:t>Cultural </a:t>
            </a:r>
            <a:r>
              <a:rPr b="1" dirty="0"/>
              <a:t>diversity</a:t>
            </a:r>
            <a:r>
              <a:rPr dirty="0"/>
              <a:t> amongst co-authors is seen to significantly boost research impact - up to 55% more citations - as documented in analysis of 9.000.000 scientific papers (</a:t>
            </a:r>
            <a:r>
              <a:rPr dirty="0" err="1"/>
              <a:t>AlShebli</a:t>
            </a:r>
            <a:r>
              <a:rPr dirty="0"/>
              <a:t> et al., 2018)</a:t>
            </a:r>
            <a:br>
              <a:rPr dirty="0"/>
            </a:br>
            <a:endParaRPr dirty="0"/>
          </a:p>
          <a:p>
            <a:pPr marL="308151" marR="81299" lvl="1" indent="-267957">
              <a:lnSpc>
                <a:spcPct val="110000"/>
              </a:lnSpc>
              <a:buClr>
                <a:srgbClr val="929292"/>
              </a:buClr>
              <a:buSzPct val="125000"/>
              <a:buFont typeface="Helvetica"/>
              <a:buChar char="•"/>
              <a:defRPr sz="3000">
                <a:uFill>
                  <a:solidFill>
                    <a:srgbClr val="929292"/>
                  </a:solidFill>
                </a:uFill>
              </a:defRPr>
            </a:pPr>
            <a:r>
              <a:rPr b="1" dirty="0"/>
              <a:t>Gender diversity</a:t>
            </a:r>
            <a:r>
              <a:rPr dirty="0"/>
              <a:t> =&gt; Higher research quality, due to DIFFERENT methods applied and DIFFERENT research questions posed (</a:t>
            </a:r>
            <a:r>
              <a:rPr dirty="0" err="1"/>
              <a:t>Wullum</a:t>
            </a:r>
            <a:r>
              <a:rPr dirty="0"/>
              <a:t>-Nielsen et al.,2018)</a:t>
            </a:r>
            <a:r>
              <a:rPr b="1" dirty="0"/>
              <a:t/>
            </a:r>
            <a:br>
              <a:rPr b="1" dirty="0"/>
            </a:br>
            <a:endParaRPr b="1" dirty="0"/>
          </a:p>
        </p:txBody>
      </p:sp>
    </p:spTree>
    <p:extLst>
      <p:ext uri="{BB962C8B-B14F-4D97-AF65-F5344CB8AC3E}">
        <p14:creationId xmlns:p14="http://schemas.microsoft.com/office/powerpoint/2010/main" val="248245762"/>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0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712"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713" name="Shape 713"/>
          <p:cNvSpPr/>
          <p:nvPr/>
        </p:nvSpPr>
        <p:spPr>
          <a:xfrm>
            <a:off x="2745798" y="257409"/>
            <a:ext cx="7708104" cy="6926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b="1">
                <a:solidFill>
                  <a:srgbClr val="BE1900"/>
                </a:solidFill>
                <a:uFill>
                  <a:solidFill>
                    <a:srgbClr val="BE1900"/>
                  </a:solidFill>
                </a:uFill>
                <a:latin typeface="Arial"/>
                <a:ea typeface="Arial"/>
                <a:cs typeface="Arial"/>
                <a:sym typeface="Arial"/>
              </a:defRPr>
            </a:pPr>
            <a:r>
              <a:rPr sz="2532" b="1" kern="0">
                <a:solidFill>
                  <a:srgbClr val="BE1900"/>
                </a:solidFill>
                <a:uFill>
                  <a:solidFill>
                    <a:srgbClr val="BE1900"/>
                  </a:solidFill>
                </a:uFill>
                <a:latin typeface="Arial"/>
                <a:cs typeface="Arial"/>
                <a:sym typeface="Arial"/>
              </a:rPr>
              <a:t>DIVERSITY =&gt; FINANCIAL PERFORMANCE</a:t>
            </a:r>
          </a:p>
          <a:p>
            <a:pPr marL="40194" marR="40649" algn="r" defTabSz="643098" hangingPunct="0">
              <a:buClr>
                <a:srgbClr val="BE1900"/>
              </a:buClr>
              <a:defRPr sz="2800" b="1">
                <a:uFill>
                  <a:solidFill>
                    <a:srgbClr val="BE1900"/>
                  </a:solidFill>
                </a:uFill>
                <a:latin typeface="Arial"/>
                <a:ea typeface="Arial"/>
                <a:cs typeface="Arial"/>
                <a:sym typeface="Arial"/>
              </a:defRPr>
            </a:pPr>
            <a:r>
              <a:rPr sz="1969" b="1" kern="0">
                <a:solidFill>
                  <a:srgbClr val="000000"/>
                </a:solidFill>
                <a:uFill>
                  <a:solidFill>
                    <a:srgbClr val="BE1900"/>
                  </a:solidFill>
                </a:uFill>
                <a:latin typeface="Arial"/>
                <a:cs typeface="Arial"/>
                <a:sym typeface="Arial"/>
              </a:rPr>
              <a:t>Why Diversity Matters</a:t>
            </a:r>
          </a:p>
        </p:txBody>
      </p:sp>
      <p:pic>
        <p:nvPicPr>
          <p:cNvPr id="714" name="innoversity_logo_black.ai"/>
          <p:cNvPicPr>
            <a:picLocks noChangeAspect="1"/>
          </p:cNvPicPr>
          <p:nvPr/>
        </p:nvPicPr>
        <p:blipFill>
          <a:blip r:embed="rId4">
            <a:extLst/>
          </a:blip>
          <a:stretch>
            <a:fillRect/>
          </a:stretch>
        </p:blipFill>
        <p:spPr>
          <a:xfrm>
            <a:off x="1696065" y="196590"/>
            <a:ext cx="1439823" cy="234364"/>
          </a:xfrm>
          <a:prstGeom prst="rect">
            <a:avLst/>
          </a:prstGeom>
          <a:ln w="12700"/>
        </p:spPr>
      </p:pic>
      <p:sp>
        <p:nvSpPr>
          <p:cNvPr id="715" name="Shape 715"/>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716" name="Shape 716"/>
          <p:cNvSpPr>
            <a:spLocks noGrp="1"/>
          </p:cNvSpPr>
          <p:nvPr>
            <p:ph type="body" idx="1"/>
          </p:nvPr>
        </p:nvSpPr>
        <p:spPr>
          <a:xfrm>
            <a:off x="1863328" y="1874552"/>
            <a:ext cx="7708105" cy="4557428"/>
          </a:xfrm>
          <a:prstGeom prst="rect">
            <a:avLst/>
          </a:prstGeom>
        </p:spPr>
        <p:txBody>
          <a:bodyPr>
            <a:normAutofit fontScale="77500" lnSpcReduction="2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Companies with the most gender diversity (Top 25%) in their executive leadership teams were more likely to outperform on profitability (21%) and value creation (27%) </a:t>
            </a:r>
          </a:p>
          <a:p>
            <a:pPr marL="308151" marR="81299" lvl="1" indent="-267957">
              <a:lnSpc>
                <a:spcPct val="110000"/>
              </a:lnSpc>
              <a:buClr>
                <a:srgbClr val="929292"/>
              </a:buClr>
              <a:buSzPct val="125000"/>
              <a:buFont typeface="Helvetica"/>
              <a:buChar char="•"/>
              <a:defRPr sz="3500">
                <a:uFill>
                  <a:solidFill>
                    <a:srgbClr val="929292"/>
                  </a:solidFill>
                </a:uFill>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McKinsey study of 1000 companies in 12 countries (2018)</a:t>
            </a:r>
          </a:p>
        </p:txBody>
      </p:sp>
    </p:spTree>
    <p:extLst>
      <p:ext uri="{BB962C8B-B14F-4D97-AF65-F5344CB8AC3E}">
        <p14:creationId xmlns:p14="http://schemas.microsoft.com/office/powerpoint/2010/main" val="1610237232"/>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1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48</a:t>
            </a:r>
          </a:p>
        </p:txBody>
      </p:sp>
      <p:pic>
        <p:nvPicPr>
          <p:cNvPr id="721"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722" name="Shape 722"/>
          <p:cNvSpPr/>
          <p:nvPr/>
        </p:nvSpPr>
        <p:spPr>
          <a:xfrm>
            <a:off x="2745798" y="455520"/>
            <a:ext cx="7708104" cy="8225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4800" b="1">
                <a:solidFill>
                  <a:srgbClr val="BE1900"/>
                </a:solidFill>
                <a:uFill>
                  <a:solidFill>
                    <a:srgbClr val="BE1900"/>
                  </a:solidFill>
                </a:uFill>
                <a:latin typeface="Arial"/>
                <a:ea typeface="Arial"/>
                <a:cs typeface="Arial"/>
                <a:sym typeface="Arial"/>
              </a:defRPr>
            </a:pPr>
            <a:r>
              <a:rPr sz="3376" b="1" kern="0">
                <a:solidFill>
                  <a:srgbClr val="BE1900"/>
                </a:solidFill>
                <a:uFill>
                  <a:solidFill>
                    <a:srgbClr val="BE1900"/>
                  </a:solidFill>
                </a:uFill>
                <a:latin typeface="Arial"/>
                <a:cs typeface="Arial"/>
                <a:sym typeface="Arial"/>
              </a:rPr>
              <a:t>WHAT IS A DIFFERENCE?</a:t>
            </a:r>
            <a:br>
              <a:rPr sz="3376" b="1" kern="0">
                <a:solidFill>
                  <a:srgbClr val="BE1900"/>
                </a:solidFill>
                <a:uFill>
                  <a:solidFill>
                    <a:srgbClr val="BE1900"/>
                  </a:solidFill>
                </a:uFill>
                <a:latin typeface="Arial"/>
                <a:cs typeface="Arial"/>
                <a:sym typeface="Arial"/>
              </a:rPr>
            </a:br>
            <a:r>
              <a:rPr sz="1969" b="1" kern="0">
                <a:solidFill>
                  <a:srgbClr val="000000"/>
                </a:solidFill>
                <a:uFill>
                  <a:solidFill>
                    <a:srgbClr val="BE1900"/>
                  </a:solidFill>
                </a:uFill>
                <a:latin typeface="Arial"/>
                <a:cs typeface="Arial"/>
                <a:sym typeface="Arial"/>
              </a:rPr>
              <a:t>A knowledge domain</a:t>
            </a:r>
          </a:p>
        </p:txBody>
      </p:sp>
      <p:grpSp>
        <p:nvGrpSpPr>
          <p:cNvPr id="725" name="Group 725"/>
          <p:cNvGrpSpPr/>
          <p:nvPr/>
        </p:nvGrpSpPr>
        <p:grpSpPr>
          <a:xfrm>
            <a:off x="2433187" y="1679170"/>
            <a:ext cx="4957124" cy="4117539"/>
            <a:chOff x="0" y="0"/>
            <a:chExt cx="7048500" cy="5854700"/>
          </a:xfrm>
        </p:grpSpPr>
        <p:sp>
          <p:nvSpPr>
            <p:cNvPr id="723" name="Shape 723"/>
            <p:cNvSpPr/>
            <p:nvPr/>
          </p:nvSpPr>
          <p:spPr>
            <a:xfrm>
              <a:off x="0" y="0"/>
              <a:ext cx="7048500" cy="5854700"/>
            </a:xfrm>
            <a:prstGeom prst="ellipse">
              <a:avLst/>
            </a:prstGeom>
            <a:solidFill>
              <a:srgbClr val="E1E1E1"/>
            </a:solidFill>
            <a:ln w="25400" cap="flat">
              <a:solidFill>
                <a:srgbClr val="BE1900">
                  <a:alpha val="98037"/>
                </a:srgbClr>
              </a:solidFill>
              <a:prstDash val="solid"/>
              <a:round/>
            </a:ln>
            <a:effectLst>
              <a:outerShdw blurRad="114300" dist="38100" dir="2700000" rotWithShape="0">
                <a:srgbClr val="BE1900">
                  <a:alpha val="75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24" name="Shape 724"/>
            <p:cNvSpPr/>
            <p:nvPr/>
          </p:nvSpPr>
          <p:spPr>
            <a:xfrm>
              <a:off x="1387524" y="1437535"/>
              <a:ext cx="4290912" cy="29701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algn="ctr" defTabSz="643098" hangingPunct="0">
                <a:buClr>
                  <a:srgbClr val="929292"/>
                </a:buClr>
                <a:defRPr sz="3400" b="1">
                  <a:uFill>
                    <a:solidFill>
                      <a:srgbClr val="000000"/>
                    </a:solidFill>
                  </a:uFill>
                  <a:latin typeface="Arial"/>
                  <a:ea typeface="Arial"/>
                  <a:cs typeface="Arial"/>
                  <a:sym typeface="Arial"/>
                </a:defRPr>
              </a:pPr>
              <a:r>
                <a:rPr sz="2391" b="1" kern="0">
                  <a:solidFill>
                    <a:srgbClr val="000000"/>
                  </a:solidFill>
                  <a:uFill>
                    <a:solidFill>
                      <a:srgbClr val="000000"/>
                    </a:solidFill>
                  </a:uFill>
                  <a:latin typeface="Arial"/>
                  <a:cs typeface="Arial"/>
                  <a:sym typeface="Arial"/>
                </a:rPr>
                <a:t>A unique set of</a:t>
              </a:r>
              <a:r>
                <a:rPr sz="2532" b="1" kern="0">
                  <a:solidFill>
                    <a:srgbClr val="000000"/>
                  </a:solidFill>
                  <a:uFill>
                    <a:solidFill>
                      <a:srgbClr val="929292"/>
                    </a:solidFill>
                  </a:uFill>
                  <a:latin typeface="Arial"/>
                  <a:cs typeface="Arial"/>
                  <a:sym typeface="Arial"/>
                </a:rPr>
                <a:t>:</a:t>
              </a:r>
              <a:r>
                <a:rPr sz="2391" b="1" kern="0">
                  <a:solidFill>
                    <a:srgbClr val="000000"/>
                  </a:solidFill>
                  <a:uFill>
                    <a:solidFill>
                      <a:srgbClr val="000000"/>
                    </a:solidFill>
                  </a:uFill>
                  <a:latin typeface="Arial"/>
                  <a:cs typeface="Arial"/>
                  <a:sym typeface="Arial"/>
                </a:rPr>
                <a:t/>
              </a:r>
              <a:br>
                <a:rPr sz="2391" b="1" kern="0">
                  <a:solidFill>
                    <a:srgbClr val="000000"/>
                  </a:solidFill>
                  <a:uFill>
                    <a:solidFill>
                      <a:srgbClr val="000000"/>
                    </a:solidFill>
                  </a:uFill>
                  <a:latin typeface="Arial"/>
                  <a:cs typeface="Arial"/>
                  <a:sym typeface="Arial"/>
                </a:rPr>
              </a:br>
              <a:endParaRPr sz="2391" b="1" kern="0">
                <a:solidFill>
                  <a:srgbClr val="000000"/>
                </a:solidFill>
                <a:uFill>
                  <a:solidFill>
                    <a:srgbClr val="000000"/>
                  </a:solidFill>
                </a:uFill>
                <a:latin typeface="Arial"/>
                <a:cs typeface="Arial"/>
                <a:sym typeface="Arial"/>
              </a:endParaRPr>
            </a:p>
            <a:p>
              <a:pPr marL="12281" marR="39959" algn="ctr" defTabSz="643098"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PERSPECTIVES</a:t>
              </a:r>
            </a:p>
            <a:p>
              <a:pPr marL="12281" marR="39959" algn="ctr" defTabSz="643098" hangingPunct="0">
                <a:buClr>
                  <a:srgbClr val="BE1900"/>
                </a:buClr>
                <a:defRPr sz="3400" b="1">
                  <a:uFill>
                    <a:solidFill>
                      <a:srgbClr val="BE1900"/>
                    </a:solidFill>
                  </a:uFill>
                  <a:latin typeface="Arial"/>
                  <a:ea typeface="Arial"/>
                  <a:cs typeface="Arial"/>
                  <a:sym typeface="Arial"/>
                </a:defRPr>
              </a:pPr>
              <a:r>
                <a:rPr sz="2391" b="1" kern="0">
                  <a:solidFill>
                    <a:srgbClr val="000000"/>
                  </a:solidFill>
                  <a:uFill>
                    <a:solidFill>
                      <a:srgbClr val="BE1900"/>
                    </a:solidFill>
                  </a:uFill>
                  <a:latin typeface="Arial"/>
                  <a:cs typeface="Arial"/>
                  <a:sym typeface="Arial"/>
                </a:rPr>
                <a:t>and</a:t>
              </a:r>
            </a:p>
            <a:p>
              <a:pPr marL="12281" marR="39959" algn="ctr" defTabSz="643098"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HEURISTICS</a:t>
              </a:r>
            </a:p>
          </p:txBody>
        </p:sp>
      </p:grpSp>
      <p:sp>
        <p:nvSpPr>
          <p:cNvPr id="726" name="Shape 726"/>
          <p:cNvSpPr/>
          <p:nvPr/>
        </p:nvSpPr>
        <p:spPr>
          <a:xfrm rot="8940000">
            <a:off x="7085515" y="2047605"/>
            <a:ext cx="911040" cy="759199"/>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ln w="12700">
            <a:solidFill>
              <a:srgbClr val="000000"/>
            </a:solidFill>
          </a:ln>
        </p:spPr>
        <p:txBody>
          <a:bodyPr lIns="35727" tIns="35727" rIns="35727" bIns="35727" anchor="ct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27" name="Shape 727"/>
          <p:cNvSpPr/>
          <p:nvPr/>
        </p:nvSpPr>
        <p:spPr>
          <a:xfrm>
            <a:off x="8009579" y="2054304"/>
            <a:ext cx="2321233" cy="28247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defTabSz="643098" hangingPunct="0">
              <a:buClr>
                <a:srgbClr val="BE1900"/>
              </a:buClr>
              <a:defRPr sz="2200">
                <a:uFill>
                  <a:solidFill>
                    <a:srgbClr val="000000"/>
                  </a:solidFill>
                </a:uFill>
                <a:latin typeface="Arial"/>
                <a:ea typeface="Arial"/>
                <a:cs typeface="Arial"/>
                <a:sym typeface="Arial"/>
              </a:defRPr>
            </a:pPr>
            <a:r>
              <a:rPr sz="1547" b="1" kern="0">
                <a:solidFill>
                  <a:srgbClr val="000000"/>
                </a:solidFill>
                <a:uFill>
                  <a:solidFill>
                    <a:srgbClr val="BE1900"/>
                  </a:solidFill>
                </a:uFill>
                <a:latin typeface="Arial"/>
                <a:cs typeface="Arial"/>
                <a:sym typeface="Arial"/>
              </a:rPr>
              <a:t>PERSPECTIVES:</a:t>
            </a:r>
            <a:r>
              <a:rPr sz="1547" kern="0">
                <a:solidFill>
                  <a:srgbClr val="000000"/>
                </a:solidFill>
                <a:uFill>
                  <a:solidFill>
                    <a:srgbClr val="BE1900"/>
                  </a:solidFill>
                </a:uFill>
                <a:latin typeface="Arial"/>
                <a:cs typeface="Arial"/>
                <a:sym typeface="Arial"/>
              </a:rPr>
              <a:t> </a:t>
            </a:r>
            <a:r>
              <a:rPr sz="1477" kern="0">
                <a:solidFill>
                  <a:srgbClr val="000000"/>
                </a:solidFill>
                <a:uFill>
                  <a:solidFill>
                    <a:srgbClr val="BE1900"/>
                  </a:solidFill>
                </a:uFill>
                <a:latin typeface="Arial"/>
                <a:cs typeface="Arial"/>
                <a:sym typeface="Arial"/>
              </a:rPr>
              <a:t>A particular way of under-standing a particular situation or problem</a:t>
            </a:r>
            <a:r>
              <a:rPr sz="1477" kern="0">
                <a:solidFill>
                  <a:srgbClr val="000000"/>
                </a:solidFill>
                <a:uFill>
                  <a:solidFill>
                    <a:srgbClr val="929292"/>
                  </a:solidFill>
                </a:uFill>
                <a:latin typeface="Arial"/>
                <a:cs typeface="Arial"/>
                <a:sym typeface="Arial"/>
              </a:rPr>
              <a:t/>
            </a:r>
            <a:br>
              <a:rPr sz="1477" kern="0">
                <a:solidFill>
                  <a:srgbClr val="000000"/>
                </a:solidFill>
                <a:uFill>
                  <a:solidFill>
                    <a:srgbClr val="929292"/>
                  </a:solidFill>
                </a:uFill>
                <a:latin typeface="Arial"/>
                <a:cs typeface="Arial"/>
                <a:sym typeface="Arial"/>
              </a:rPr>
            </a:br>
            <a:endParaRPr sz="1477" kern="0">
              <a:solidFill>
                <a:srgbClr val="000000"/>
              </a:solidFill>
              <a:uFill>
                <a:solidFill>
                  <a:srgbClr val="929292"/>
                </a:solidFill>
              </a:uFill>
              <a:latin typeface="Arial"/>
              <a:cs typeface="Arial"/>
              <a:sym typeface="Arial"/>
            </a:endParaRPr>
          </a:p>
          <a:p>
            <a:pPr marL="40194" marR="40649" defTabSz="643098" hangingPunct="0">
              <a:buClr>
                <a:srgbClr val="BE1900"/>
              </a:buClr>
              <a:defRPr sz="2200">
                <a:uFill>
                  <a:solidFill>
                    <a:srgbClr val="000000"/>
                  </a:solidFill>
                </a:uFill>
                <a:latin typeface="Arial"/>
                <a:ea typeface="Arial"/>
                <a:cs typeface="Arial"/>
                <a:sym typeface="Arial"/>
              </a:defRPr>
            </a:pPr>
            <a:r>
              <a:rPr sz="1547" kern="0">
                <a:solidFill>
                  <a:srgbClr val="000000"/>
                </a:solidFill>
                <a:uFill>
                  <a:solidFill>
                    <a:srgbClr val="000000"/>
                  </a:solidFill>
                </a:uFill>
                <a:latin typeface="Arial"/>
                <a:cs typeface="Arial"/>
                <a:sym typeface="Arial"/>
              </a:rPr>
              <a:t/>
            </a:r>
            <a:br>
              <a:rPr sz="1547" kern="0">
                <a:solidFill>
                  <a:srgbClr val="000000"/>
                </a:solidFill>
                <a:uFill>
                  <a:solidFill>
                    <a:srgbClr val="000000"/>
                  </a:solidFill>
                </a:uFill>
                <a:latin typeface="Arial"/>
                <a:cs typeface="Arial"/>
                <a:sym typeface="Arial"/>
              </a:rPr>
            </a:br>
            <a:r>
              <a:rPr sz="1547" kern="0">
                <a:solidFill>
                  <a:srgbClr val="000000"/>
                </a:solidFill>
                <a:uFill>
                  <a:solidFill>
                    <a:srgbClr val="000000"/>
                  </a:solidFill>
                </a:uFill>
                <a:latin typeface="Arial"/>
                <a:cs typeface="Arial"/>
                <a:sym typeface="Arial"/>
              </a:rPr>
              <a:t/>
            </a:r>
            <a:br>
              <a:rPr sz="1547" kern="0">
                <a:solidFill>
                  <a:srgbClr val="000000"/>
                </a:solidFill>
                <a:uFill>
                  <a:solidFill>
                    <a:srgbClr val="000000"/>
                  </a:solidFill>
                </a:uFill>
                <a:latin typeface="Arial"/>
                <a:cs typeface="Arial"/>
                <a:sym typeface="Arial"/>
              </a:rPr>
            </a:br>
            <a:r>
              <a:rPr sz="1547" b="1" kern="0">
                <a:solidFill>
                  <a:srgbClr val="000000"/>
                </a:solidFill>
                <a:uFill>
                  <a:solidFill>
                    <a:srgbClr val="BE1900"/>
                  </a:solidFill>
                </a:uFill>
                <a:latin typeface="Arial"/>
                <a:cs typeface="Arial"/>
                <a:sym typeface="Arial"/>
              </a:rPr>
              <a:t>HEURISTICS:</a:t>
            </a:r>
            <a:r>
              <a:rPr sz="1547" kern="0">
                <a:solidFill>
                  <a:srgbClr val="000000"/>
                </a:solidFill>
                <a:uFill>
                  <a:solidFill>
                    <a:srgbClr val="BE1900"/>
                  </a:solidFill>
                </a:uFill>
                <a:latin typeface="Arial"/>
                <a:cs typeface="Arial"/>
                <a:sym typeface="Arial"/>
              </a:rPr>
              <a:t> A particular preference in terms of how the problem should best be solved</a:t>
            </a:r>
          </a:p>
          <a:p>
            <a:pPr marL="40194" marR="40649" defTabSz="643098" hangingPunct="0">
              <a:buClr>
                <a:srgbClr val="929292"/>
              </a:buClr>
              <a:defRPr sz="2300">
                <a:uFill>
                  <a:solidFill>
                    <a:srgbClr val="929292"/>
                  </a:solidFill>
                </a:uFill>
                <a:latin typeface="Calibri"/>
                <a:ea typeface="Calibri"/>
                <a:cs typeface="Calibri"/>
                <a:sym typeface="Calibri"/>
              </a:defRPr>
            </a:pPr>
            <a:endParaRPr sz="1618" kern="0">
              <a:solidFill>
                <a:srgbClr val="000000"/>
              </a:solidFill>
              <a:uFill>
                <a:solidFill>
                  <a:srgbClr val="BE1900"/>
                </a:solidFill>
              </a:uFill>
              <a:latin typeface="Calibri"/>
              <a:cs typeface="Calibri"/>
              <a:sym typeface="Calibri"/>
            </a:endParaRPr>
          </a:p>
        </p:txBody>
      </p:sp>
      <p:pic>
        <p:nvPicPr>
          <p:cNvPr id="72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29" name="Shape 729"/>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2563829287"/>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p:nvPr/>
        </p:nvSpPr>
        <p:spPr>
          <a:xfrm>
            <a:off x="8889856" y="6252229"/>
            <a:ext cx="333762"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r>
              <a:rPr sz="1266"/>
              <a:t>50</a:t>
            </a:r>
          </a:p>
        </p:txBody>
      </p:sp>
      <p:pic>
        <p:nvPicPr>
          <p:cNvPr id="671" name="image.png"/>
          <p:cNvPicPr>
            <a:picLocks/>
          </p:cNvPicPr>
          <p:nvPr/>
        </p:nvPicPr>
        <p:blipFill>
          <a:blip r:embed="rId2">
            <a:extLst/>
          </a:blip>
          <a:stretch>
            <a:fillRect/>
          </a:stretch>
        </p:blipFill>
        <p:spPr>
          <a:xfrm>
            <a:off x="8256691" y="4269379"/>
            <a:ext cx="2409341" cy="2590209"/>
          </a:xfrm>
          <a:prstGeom prst="rect">
            <a:avLst/>
          </a:prstGeom>
          <a:ln w="12700">
            <a:miter lim="400000"/>
          </a:ln>
        </p:spPr>
      </p:pic>
      <p:grpSp>
        <p:nvGrpSpPr>
          <p:cNvPr id="674" name="Group 674"/>
          <p:cNvGrpSpPr/>
          <p:nvPr/>
        </p:nvGrpSpPr>
        <p:grpSpPr>
          <a:xfrm>
            <a:off x="2045771" y="785995"/>
            <a:ext cx="1636745" cy="1527330"/>
            <a:chOff x="0" y="0"/>
            <a:chExt cx="2327275" cy="2171700"/>
          </a:xfrm>
        </p:grpSpPr>
        <p:sp>
          <p:nvSpPr>
            <p:cNvPr id="672" name="Shape 672"/>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73" name="Shape 673"/>
            <p:cNvSpPr/>
            <p:nvPr/>
          </p:nvSpPr>
          <p:spPr>
            <a:xfrm>
              <a:off x="486574" y="901230"/>
              <a:ext cx="1447714"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Novozymes</a:t>
              </a:r>
            </a:p>
          </p:txBody>
        </p:sp>
      </p:grpSp>
      <p:grpSp>
        <p:nvGrpSpPr>
          <p:cNvPr id="677" name="Group 677"/>
          <p:cNvGrpSpPr/>
          <p:nvPr/>
        </p:nvGrpSpPr>
        <p:grpSpPr>
          <a:xfrm>
            <a:off x="6685951" y="953386"/>
            <a:ext cx="1636745" cy="1527331"/>
            <a:chOff x="0" y="0"/>
            <a:chExt cx="2327275" cy="2171700"/>
          </a:xfrm>
        </p:grpSpPr>
        <p:sp>
          <p:nvSpPr>
            <p:cNvPr id="675" name="Shape 675"/>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76" name="Shape 676"/>
            <p:cNvSpPr/>
            <p:nvPr/>
          </p:nvSpPr>
          <p:spPr>
            <a:xfrm>
              <a:off x="713707" y="901229"/>
              <a:ext cx="991854"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Female</a:t>
              </a:r>
            </a:p>
          </p:txBody>
        </p:sp>
      </p:grpSp>
      <p:grpSp>
        <p:nvGrpSpPr>
          <p:cNvPr id="680" name="Group 680"/>
          <p:cNvGrpSpPr/>
          <p:nvPr/>
        </p:nvGrpSpPr>
        <p:grpSpPr>
          <a:xfrm>
            <a:off x="5780920" y="3845121"/>
            <a:ext cx="1637862" cy="1527330"/>
            <a:chOff x="0" y="0"/>
            <a:chExt cx="2328863" cy="2171700"/>
          </a:xfrm>
        </p:grpSpPr>
        <p:sp>
          <p:nvSpPr>
            <p:cNvPr id="678" name="Shape 678"/>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79" name="Shape 679"/>
            <p:cNvSpPr/>
            <p:nvPr/>
          </p:nvSpPr>
          <p:spPr>
            <a:xfrm>
              <a:off x="473642" y="761431"/>
              <a:ext cx="1446346" cy="6615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Chemical</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Engineering</a:t>
              </a:r>
            </a:p>
          </p:txBody>
        </p:sp>
      </p:grpSp>
      <p:sp>
        <p:nvSpPr>
          <p:cNvPr id="681" name="Shape 681"/>
          <p:cNvSpPr/>
          <p:nvPr/>
        </p:nvSpPr>
        <p:spPr>
          <a:xfrm>
            <a:off x="2745798" y="303680"/>
            <a:ext cx="7708104" cy="4004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marR="57798" algn="r" defTabSz="914400">
              <a:buClr>
                <a:srgbClr val="BE1900"/>
              </a:buClr>
              <a:buFont typeface="Century Gothic"/>
              <a:defRPr sz="3700" b="1">
                <a:solidFill>
                  <a:srgbClr val="BE1900"/>
                </a:solidFill>
                <a:uFill>
                  <a:solidFill>
                    <a:srgbClr val="BE1900"/>
                  </a:solidFill>
                </a:uFill>
                <a:latin typeface="Arial"/>
                <a:ea typeface="Arial"/>
                <a:cs typeface="Arial"/>
                <a:sym typeface="Arial"/>
              </a:defRPr>
            </a:lvl1pPr>
          </a:lstStyle>
          <a:p>
            <a:r>
              <a:rPr sz="2602"/>
              <a:t>EXAMPLES OF KNOWLEDGE DOMAINS</a:t>
            </a:r>
          </a:p>
        </p:txBody>
      </p:sp>
      <p:grpSp>
        <p:nvGrpSpPr>
          <p:cNvPr id="684" name="Group 684"/>
          <p:cNvGrpSpPr/>
          <p:nvPr/>
        </p:nvGrpSpPr>
        <p:grpSpPr>
          <a:xfrm>
            <a:off x="1588019" y="3822791"/>
            <a:ext cx="1637862" cy="1527330"/>
            <a:chOff x="0" y="0"/>
            <a:chExt cx="2328863" cy="2171700"/>
          </a:xfrm>
        </p:grpSpPr>
        <p:sp>
          <p:nvSpPr>
            <p:cNvPr id="682" name="Shape 682"/>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83" name="Shape 683"/>
            <p:cNvSpPr/>
            <p:nvPr/>
          </p:nvSpPr>
          <p:spPr>
            <a:xfrm>
              <a:off x="627371" y="907580"/>
              <a:ext cx="1167359"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Denmark</a:t>
              </a:r>
            </a:p>
          </p:txBody>
        </p:sp>
      </p:grpSp>
      <p:grpSp>
        <p:nvGrpSpPr>
          <p:cNvPr id="687" name="Group 687"/>
          <p:cNvGrpSpPr/>
          <p:nvPr/>
        </p:nvGrpSpPr>
        <p:grpSpPr>
          <a:xfrm>
            <a:off x="7846574" y="3602808"/>
            <a:ext cx="1637862" cy="1527331"/>
            <a:chOff x="0" y="0"/>
            <a:chExt cx="2328863" cy="2171700"/>
          </a:xfrm>
        </p:grpSpPr>
        <p:sp>
          <p:nvSpPr>
            <p:cNvPr id="685" name="Shape 685"/>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86" name="Shape 686"/>
            <p:cNvSpPr/>
            <p:nvPr/>
          </p:nvSpPr>
          <p:spPr>
            <a:xfrm>
              <a:off x="373140" y="747143"/>
              <a:ext cx="1583103" cy="661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Generation X</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(1965-1980)</a:t>
              </a:r>
            </a:p>
          </p:txBody>
        </p:sp>
      </p:grpSp>
      <p:grpSp>
        <p:nvGrpSpPr>
          <p:cNvPr id="690" name="Group 690"/>
          <p:cNvGrpSpPr/>
          <p:nvPr/>
        </p:nvGrpSpPr>
        <p:grpSpPr>
          <a:xfrm>
            <a:off x="5276276" y="1000357"/>
            <a:ext cx="1637862" cy="1527330"/>
            <a:chOff x="0" y="0"/>
            <a:chExt cx="2328863" cy="2171700"/>
          </a:xfrm>
        </p:grpSpPr>
        <p:sp>
          <p:nvSpPr>
            <p:cNvPr id="688" name="Shape 688"/>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89" name="Shape 689"/>
            <p:cNvSpPr/>
            <p:nvPr/>
          </p:nvSpPr>
          <p:spPr>
            <a:xfrm>
              <a:off x="855298" y="894880"/>
              <a:ext cx="709221"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Male</a:t>
              </a:r>
            </a:p>
          </p:txBody>
        </p:sp>
      </p:grpSp>
      <p:grpSp>
        <p:nvGrpSpPr>
          <p:cNvPr id="693" name="Group 693"/>
          <p:cNvGrpSpPr/>
          <p:nvPr/>
        </p:nvGrpSpPr>
        <p:grpSpPr>
          <a:xfrm>
            <a:off x="8395133" y="2375847"/>
            <a:ext cx="1637862" cy="1527330"/>
            <a:chOff x="0" y="0"/>
            <a:chExt cx="2328863" cy="2171700"/>
          </a:xfrm>
        </p:grpSpPr>
        <p:sp>
          <p:nvSpPr>
            <p:cNvPr id="691" name="Shape 691"/>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92" name="Shape 692"/>
            <p:cNvSpPr/>
            <p:nvPr/>
          </p:nvSpPr>
          <p:spPr>
            <a:xfrm>
              <a:off x="377500" y="751906"/>
              <a:ext cx="1610455" cy="6615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Generation Y</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(1981 - 1996)</a:t>
              </a:r>
            </a:p>
          </p:txBody>
        </p:sp>
      </p:grpSp>
      <p:grpSp>
        <p:nvGrpSpPr>
          <p:cNvPr id="696" name="Group 696"/>
          <p:cNvGrpSpPr/>
          <p:nvPr/>
        </p:nvGrpSpPr>
        <p:grpSpPr>
          <a:xfrm>
            <a:off x="4614588" y="4589382"/>
            <a:ext cx="1636745" cy="1527331"/>
            <a:chOff x="0" y="0"/>
            <a:chExt cx="2327275" cy="2171700"/>
          </a:xfrm>
        </p:grpSpPr>
        <p:sp>
          <p:nvSpPr>
            <p:cNvPr id="694" name="Shape 694"/>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95" name="Shape 695"/>
            <p:cNvSpPr/>
            <p:nvPr/>
          </p:nvSpPr>
          <p:spPr>
            <a:xfrm>
              <a:off x="405131" y="748730"/>
              <a:ext cx="1580824" cy="661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Business</a:t>
              </a:r>
            </a:p>
            <a:p>
              <a:pPr marL="12281" marR="39959" defTabSz="643098">
                <a:buClr>
                  <a:srgbClr val="929292"/>
                </a:buClr>
                <a:buFont typeface="Century Gothic"/>
                <a:defRPr sz="1900">
                  <a:uFill>
                    <a:solidFill>
                      <a:srgbClr val="929292"/>
                    </a:solidFill>
                  </a:uFill>
                  <a:latin typeface="Arial"/>
                  <a:ea typeface="Arial"/>
                  <a:cs typeface="Arial"/>
                  <a:sym typeface="Arial"/>
                </a:defRPr>
              </a:pPr>
              <a:r>
                <a:rPr sz="1336"/>
                <a:t>Development</a:t>
              </a:r>
            </a:p>
          </p:txBody>
        </p:sp>
      </p:grpSp>
      <p:grpSp>
        <p:nvGrpSpPr>
          <p:cNvPr id="699" name="Group 699"/>
          <p:cNvGrpSpPr/>
          <p:nvPr/>
        </p:nvGrpSpPr>
        <p:grpSpPr>
          <a:xfrm>
            <a:off x="2644872" y="1788802"/>
            <a:ext cx="1636745" cy="1527331"/>
            <a:chOff x="0" y="0"/>
            <a:chExt cx="2327275" cy="2171700"/>
          </a:xfrm>
        </p:grpSpPr>
        <p:sp>
          <p:nvSpPr>
            <p:cNvPr id="697" name="Shape 697"/>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698" name="Shape 698"/>
            <p:cNvSpPr/>
            <p:nvPr/>
          </p:nvSpPr>
          <p:spPr>
            <a:xfrm>
              <a:off x="874405" y="894879"/>
              <a:ext cx="681870"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DTU</a:t>
              </a:r>
            </a:p>
          </p:txBody>
        </p:sp>
      </p:grpSp>
      <p:grpSp>
        <p:nvGrpSpPr>
          <p:cNvPr id="702" name="Group 702"/>
          <p:cNvGrpSpPr/>
          <p:nvPr/>
        </p:nvGrpSpPr>
        <p:grpSpPr>
          <a:xfrm>
            <a:off x="2348335" y="4945215"/>
            <a:ext cx="1750624" cy="1527331"/>
            <a:chOff x="0" y="0"/>
            <a:chExt cx="2489200" cy="2171700"/>
          </a:xfrm>
        </p:grpSpPr>
        <p:sp>
          <p:nvSpPr>
            <p:cNvPr id="700" name="Shape 700"/>
            <p:cNvSpPr/>
            <p:nvPr/>
          </p:nvSpPr>
          <p:spPr>
            <a:xfrm>
              <a:off x="0" y="0"/>
              <a:ext cx="2489200"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a:defRPr sz="3400">
                  <a:uFill>
                    <a:solidFill>
                      <a:srgbClr val="000000"/>
                    </a:solidFill>
                  </a:uFill>
                  <a:latin typeface="Arial"/>
                  <a:ea typeface="Arial"/>
                  <a:cs typeface="Arial"/>
                  <a:sym typeface="Arial"/>
                </a:defRPr>
              </a:pPr>
              <a:endParaRPr sz="2391"/>
            </a:p>
          </p:txBody>
        </p:sp>
        <p:sp>
          <p:nvSpPr>
            <p:cNvPr id="701" name="Shape 701"/>
            <p:cNvSpPr/>
            <p:nvPr/>
          </p:nvSpPr>
          <p:spPr>
            <a:xfrm>
              <a:off x="502443" y="896467"/>
              <a:ext cx="1498601"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r>
                <a:rPr sz="1336"/>
                <a:t>China</a:t>
              </a:r>
            </a:p>
          </p:txBody>
        </p:sp>
      </p:grpSp>
      <p:pic>
        <p:nvPicPr>
          <p:cNvPr id="70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04" name="Shape 704"/>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r>
              <a:rPr sz="774"/>
              <a:t>2018 © INNOVERSITY COPENHAGEN</a:t>
            </a:r>
          </a:p>
        </p:txBody>
      </p:sp>
    </p:spTree>
    <p:extLst>
      <p:ext uri="{BB962C8B-B14F-4D97-AF65-F5344CB8AC3E}">
        <p14:creationId xmlns:p14="http://schemas.microsoft.com/office/powerpoint/2010/main" val="1053479195"/>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6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6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0" animBg="1" advAuto="0"/>
      <p:bldP spid="677" grpId="0" animBg="1" advAuto="0"/>
      <p:bldP spid="680" grpId="0" animBg="1" advAuto="0"/>
      <p:bldP spid="684" grpId="0" animBg="1" advAuto="0"/>
      <p:bldP spid="687" grpId="0" animBg="1" advAuto="0"/>
      <p:bldP spid="690" grpId="0" animBg="1" advAuto="0"/>
      <p:bldP spid="693" grpId="0" animBg="1" advAuto="0"/>
      <p:bldP spid="696" grpId="0" animBg="1" advAuto="0"/>
      <p:bldP spid="699" grpId="0" animBg="1" advAuto="0"/>
      <p:bldP spid="70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image.png"/>
          <p:cNvPicPr>
            <a:picLocks/>
          </p:cNvPicPr>
          <p:nvPr/>
        </p:nvPicPr>
        <p:blipFill>
          <a:blip r:embed="rId2">
            <a:extLst/>
          </a:blip>
          <a:stretch>
            <a:fillRect/>
          </a:stretch>
        </p:blipFill>
        <p:spPr>
          <a:xfrm>
            <a:off x="8186427" y="4188993"/>
            <a:ext cx="2481838" cy="2670595"/>
          </a:xfrm>
          <a:prstGeom prst="rect">
            <a:avLst/>
          </a:prstGeom>
          <a:ln w="12700">
            <a:miter lim="400000"/>
          </a:ln>
        </p:spPr>
      </p:pic>
      <p:sp>
        <p:nvSpPr>
          <p:cNvPr id="768" name="Shape 768"/>
          <p:cNvSpPr>
            <a:spLocks noGrp="1"/>
          </p:cNvSpPr>
          <p:nvPr>
            <p:ph type="body" idx="1"/>
          </p:nvPr>
        </p:nvSpPr>
        <p:spPr>
          <a:xfrm>
            <a:off x="1700783" y="1675624"/>
            <a:ext cx="8690597" cy="4527011"/>
          </a:xfrm>
          <a:prstGeom prst="rect">
            <a:avLst/>
          </a:prstGeom>
        </p:spPr>
        <p:txBody>
          <a:bodyPr/>
          <a:lstStyle/>
          <a:p>
            <a:pPr marL="371482" marR="81300" indent="-342900">
              <a:lnSpc>
                <a:spcPct val="120000"/>
              </a:lnSpc>
              <a:buClr>
                <a:srgbClr val="BE1900"/>
              </a:buClr>
              <a:buSzPct val="127999"/>
              <a:defRPr sz="2400" b="1"/>
            </a:pPr>
            <a:r>
              <a:rPr sz="2000" dirty="0" smtClean="0">
                <a:uFill>
                  <a:solidFill>
                    <a:srgbClr val="606060"/>
                  </a:solidFill>
                </a:uFill>
              </a:rPr>
              <a:t>WHEN </a:t>
            </a:r>
            <a:r>
              <a:rPr sz="2000" dirty="0">
                <a:uFill>
                  <a:solidFill>
                    <a:srgbClr val="606060"/>
                  </a:solidFill>
                </a:uFill>
              </a:rPr>
              <a:t>WE COLLABORATE WITH OTHERS IN GROUPS - OFTEN, A FEW KNOWLEDGE DOMAINS ARE ALLOWED TO DOMINATE </a:t>
            </a:r>
            <a:r>
              <a:rPr sz="2000" dirty="0">
                <a:solidFill>
                  <a:srgbClr val="CD0000"/>
                </a:solidFill>
                <a:uFill>
                  <a:solidFill>
                    <a:srgbClr val="606060"/>
                  </a:solidFill>
                </a:uFill>
              </a:rPr>
              <a:t>(HOMOGENEITY)</a:t>
            </a:r>
            <a:r>
              <a:rPr sz="2000" dirty="0">
                <a:uFill>
                  <a:solidFill>
                    <a:srgbClr val="606060"/>
                  </a:solidFill>
                </a:uFill>
              </a:rPr>
              <a:t> </a:t>
            </a:r>
            <a:r>
              <a:rPr sz="2000" dirty="0">
                <a:uFill>
                  <a:solidFill>
                    <a:srgbClr val="929292"/>
                  </a:solidFill>
                </a:uFill>
              </a:rPr>
              <a:t>=&gt;</a:t>
            </a:r>
            <a:endParaRPr sz="2000" dirty="0">
              <a:uFill>
                <a:solidFill>
                  <a:srgbClr val="606060"/>
                </a:solidFill>
              </a:uFill>
            </a:endParaRPr>
          </a:p>
          <a:p>
            <a:pPr marL="1421959" lvl="2" indent="-267957">
              <a:lnSpc>
                <a:spcPct val="120000"/>
              </a:lnSpc>
              <a:spcBef>
                <a:spcPts val="492"/>
              </a:spcBef>
              <a:buClr>
                <a:srgbClr val="BE1900"/>
              </a:buClr>
              <a:buFont typeface="Helvetica"/>
              <a:defRPr sz="2400">
                <a:uFill>
                  <a:solidFill>
                    <a:srgbClr val="929292"/>
                  </a:solidFill>
                </a:uFill>
              </a:defRPr>
            </a:pPr>
            <a:r>
              <a:rPr sz="2000" dirty="0"/>
              <a:t>Limited search for information</a:t>
            </a:r>
          </a:p>
          <a:p>
            <a:pPr marL="1421959" lvl="2" indent="-267957">
              <a:lnSpc>
                <a:spcPct val="120000"/>
              </a:lnSpc>
              <a:spcBef>
                <a:spcPts val="492"/>
              </a:spcBef>
              <a:buClr>
                <a:srgbClr val="BE1900"/>
              </a:buClr>
              <a:buFont typeface="Helvetica"/>
              <a:defRPr sz="2400">
                <a:uFill>
                  <a:solidFill>
                    <a:srgbClr val="929292"/>
                  </a:solidFill>
                </a:uFill>
              </a:defRPr>
            </a:pPr>
            <a:r>
              <a:rPr sz="2000" dirty="0"/>
              <a:t>Limited discussion of alternatives</a:t>
            </a:r>
          </a:p>
          <a:p>
            <a:pPr marL="1421959" lvl="2" indent="-267957">
              <a:lnSpc>
                <a:spcPct val="120000"/>
              </a:lnSpc>
              <a:spcBef>
                <a:spcPts val="492"/>
              </a:spcBef>
              <a:buClr>
                <a:srgbClr val="BE1900"/>
              </a:buClr>
              <a:buFont typeface="Helvetica"/>
              <a:defRPr sz="2400">
                <a:uFill>
                  <a:solidFill>
                    <a:srgbClr val="929292"/>
                  </a:solidFill>
                </a:uFill>
              </a:defRPr>
            </a:pPr>
            <a:r>
              <a:rPr sz="2000" dirty="0"/>
              <a:t>Faulty decision-making and biased problem solving</a:t>
            </a:r>
            <a:br>
              <a:rPr sz="2000" dirty="0"/>
            </a:br>
            <a:endParaRPr sz="2000" dirty="0"/>
          </a:p>
          <a:p>
            <a:pPr marL="1475551" marR="40650" lvl="7" indent="-160774" defTabSz="911055">
              <a:lnSpc>
                <a:spcPct val="120000"/>
              </a:lnSpc>
              <a:spcBef>
                <a:spcPts val="492"/>
              </a:spcBef>
              <a:buClr>
                <a:srgbClr val="BE1900"/>
              </a:buClr>
              <a:buSzPct val="100000"/>
              <a:buFont typeface="Helvetica"/>
              <a:buChar char="–"/>
              <a:defRPr sz="2400">
                <a:uFill>
                  <a:solidFill>
                    <a:srgbClr val="929292"/>
                  </a:solidFill>
                </a:uFill>
                <a:latin typeface="Arial"/>
                <a:ea typeface="Arial"/>
                <a:cs typeface="Arial"/>
                <a:sym typeface="Arial"/>
              </a:defRPr>
            </a:pPr>
            <a:r>
              <a:rPr sz="2000" dirty="0"/>
              <a:t>       </a:t>
            </a:r>
            <a:r>
              <a:rPr sz="2000" b="1" dirty="0"/>
              <a:t>and that is because…</a:t>
            </a:r>
            <a:r>
              <a:rPr sz="2000" dirty="0"/>
              <a:t/>
            </a:r>
            <a:br>
              <a:rPr sz="2000" dirty="0"/>
            </a:br>
            <a:endParaRPr sz="2000" dirty="0"/>
          </a:p>
          <a:p>
            <a:pPr marL="1421959" lvl="2" indent="-267957">
              <a:lnSpc>
                <a:spcPct val="120000"/>
              </a:lnSpc>
              <a:spcBef>
                <a:spcPts val="492"/>
              </a:spcBef>
              <a:buClr>
                <a:srgbClr val="BE1900"/>
              </a:buClr>
              <a:buFont typeface="Helvetica"/>
              <a:defRPr sz="2400">
                <a:uFill>
                  <a:solidFill>
                    <a:srgbClr val="929292"/>
                  </a:solidFill>
                </a:uFill>
              </a:defRPr>
            </a:pPr>
            <a:r>
              <a:rPr sz="2000" dirty="0"/>
              <a:t>Group relations become more important than the result (R vs R)</a:t>
            </a:r>
          </a:p>
          <a:p>
            <a:pPr marL="1421959" lvl="2" indent="-267957">
              <a:lnSpc>
                <a:spcPct val="120000"/>
              </a:lnSpc>
              <a:spcBef>
                <a:spcPts val="492"/>
              </a:spcBef>
              <a:buClr>
                <a:srgbClr val="BE1900"/>
              </a:buClr>
              <a:buFont typeface="Helvetica"/>
              <a:defRPr sz="2400">
                <a:uFill>
                  <a:solidFill>
                    <a:srgbClr val="929292"/>
                  </a:solidFill>
                </a:uFill>
              </a:defRPr>
            </a:pPr>
            <a:r>
              <a:rPr sz="2000" dirty="0"/>
              <a:t>AVAILABILITY of knowledge domains ≠ USE</a:t>
            </a:r>
          </a:p>
        </p:txBody>
      </p:sp>
      <p:sp>
        <p:nvSpPr>
          <p:cNvPr id="769" name="Shape 769"/>
          <p:cNvSpPr/>
          <p:nvPr/>
        </p:nvSpPr>
        <p:spPr>
          <a:xfrm>
            <a:off x="2745798" y="455520"/>
            <a:ext cx="7699172" cy="6926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9697" marR="40650" algn="r" defTabSz="911055" hangingPunct="0">
              <a:buClr>
                <a:srgbClr val="BE1900"/>
              </a:buClr>
              <a:defRPr sz="3700" b="1">
                <a:solidFill>
                  <a:srgbClr val="BE1900"/>
                </a:solidFill>
                <a:uFill>
                  <a:solidFill>
                    <a:srgbClr val="BE1900"/>
                  </a:solidFill>
                </a:uFill>
                <a:latin typeface="Arial"/>
                <a:ea typeface="Arial"/>
                <a:cs typeface="Arial"/>
                <a:sym typeface="Arial"/>
              </a:defRPr>
            </a:pPr>
            <a:r>
              <a:rPr sz="2602" b="1" kern="0">
                <a:solidFill>
                  <a:srgbClr val="BE1900"/>
                </a:solidFill>
                <a:uFill>
                  <a:solidFill>
                    <a:srgbClr val="BE1900"/>
                  </a:solidFill>
                </a:uFill>
                <a:latin typeface="Arial"/>
                <a:cs typeface="Arial"/>
                <a:sym typeface="Arial"/>
              </a:rPr>
              <a:t>BUT UNFORTUNATELY, ALL TOO OFTEN!</a:t>
            </a:r>
            <a:br>
              <a:rPr sz="2602" b="1" kern="0">
                <a:solidFill>
                  <a:srgbClr val="BE1900"/>
                </a:solidFill>
                <a:uFill>
                  <a:solidFill>
                    <a:srgbClr val="BE1900"/>
                  </a:solidFill>
                </a:uFill>
                <a:latin typeface="Arial"/>
                <a:cs typeface="Arial"/>
                <a:sym typeface="Arial"/>
              </a:rPr>
            </a:br>
            <a:r>
              <a:rPr sz="1899" b="1" kern="0">
                <a:solidFill>
                  <a:srgbClr val="000000"/>
                </a:solidFill>
                <a:uFill>
                  <a:solidFill>
                    <a:srgbClr val="929292"/>
                  </a:solidFill>
                </a:uFill>
                <a:latin typeface="Arial"/>
                <a:cs typeface="Arial"/>
                <a:sym typeface="Arial"/>
              </a:rPr>
              <a:t>Homogeneity</a:t>
            </a:r>
          </a:p>
        </p:txBody>
      </p:sp>
      <p:pic>
        <p:nvPicPr>
          <p:cNvPr id="770"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71" name="Shape 771"/>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1136350568"/>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6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68">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768">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76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768">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768">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768">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7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3" name="Shape 773"/>
          <p:cNvSpPr/>
          <p:nvPr/>
        </p:nvSpPr>
        <p:spPr>
          <a:xfrm>
            <a:off x="2208106" y="457306"/>
            <a:ext cx="8256912" cy="7793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9697" algn="r" defTabSz="914628" hangingPunct="0">
              <a:buClr>
                <a:srgbClr val="549664"/>
              </a:buClr>
              <a:defRPr sz="4200">
                <a:solidFill>
                  <a:srgbClr val="BE1900"/>
                </a:solidFill>
                <a:uFill>
                  <a:solidFill>
                    <a:srgbClr val="BE1900"/>
                  </a:solidFill>
                </a:uFill>
                <a:latin typeface="FlamaSemicondensed-Basic"/>
                <a:ea typeface="FlamaSemicondensed-Basic"/>
                <a:cs typeface="FlamaSemicondensed-Basic"/>
                <a:sym typeface="FlamaSemicondensed-Basic"/>
              </a:defRPr>
            </a:pPr>
            <a:r>
              <a:rPr sz="2954" kern="0">
                <a:solidFill>
                  <a:srgbClr val="BE1900"/>
                </a:solidFill>
                <a:uFill>
                  <a:solidFill>
                    <a:srgbClr val="BE1900"/>
                  </a:solidFill>
                </a:uFill>
                <a:latin typeface="FlamaSemicondensed-Basic"/>
                <a:sym typeface="FlamaSemicondensed-Basic"/>
              </a:rPr>
              <a:t>FIVE LEVELS OF DIVERSITY</a:t>
            </a:r>
          </a:p>
          <a:p>
            <a:pPr marL="39697" algn="r" defTabSz="914628" hangingPunct="0">
              <a:buClr>
                <a:srgbClr val="000000"/>
              </a:buClr>
              <a:defRPr sz="3000">
                <a:uFill>
                  <a:solidFill>
                    <a:srgbClr val="000000"/>
                  </a:solidFill>
                </a:uFill>
                <a:latin typeface="FlamaSemicondensed-Medium"/>
                <a:ea typeface="FlamaSemicondensed-Medium"/>
                <a:cs typeface="FlamaSemicondensed-Medium"/>
                <a:sym typeface="FlamaSemicondensed-Medium"/>
              </a:defRPr>
            </a:pPr>
            <a:r>
              <a:rPr sz="2110" kern="0">
                <a:solidFill>
                  <a:srgbClr val="000000"/>
                </a:solidFill>
                <a:uFill>
                  <a:solidFill>
                    <a:srgbClr val="000000"/>
                  </a:solidFill>
                </a:uFill>
                <a:latin typeface="FlamaSemicondensed-Medium"/>
                <a:sym typeface="FlamaSemicondensed-Medium"/>
              </a:rPr>
              <a:t>Diversity impacts innovation capacity at each level</a:t>
            </a:r>
          </a:p>
        </p:txBody>
      </p:sp>
      <p:sp>
        <p:nvSpPr>
          <p:cNvPr id="774" name="Shape 774"/>
          <p:cNvSpPr/>
          <p:nvPr/>
        </p:nvSpPr>
        <p:spPr>
          <a:xfrm>
            <a:off x="5404484"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grpSp>
        <p:nvGrpSpPr>
          <p:cNvPr id="807" name="Group 807"/>
          <p:cNvGrpSpPr/>
          <p:nvPr/>
        </p:nvGrpSpPr>
        <p:grpSpPr>
          <a:xfrm>
            <a:off x="-2367368" y="1053649"/>
            <a:ext cx="13846916" cy="10901360"/>
            <a:chOff x="0" y="-143317"/>
            <a:chExt cx="19688832" cy="15500567"/>
          </a:xfrm>
        </p:grpSpPr>
        <p:sp>
          <p:nvSpPr>
            <p:cNvPr id="775" name="Shape 775"/>
            <p:cNvSpPr/>
            <p:nvPr/>
          </p:nvSpPr>
          <p:spPr>
            <a:xfrm>
              <a:off x="0" y="14995986"/>
              <a:ext cx="19688833" cy="361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t">
              <a:noAutofit/>
            </a:bodyPr>
            <a:lstStyle>
              <a:lvl1pPr marL="57799" marR="57799" defTabSz="1295400">
                <a:defRPr sz="800">
                  <a:solidFill>
                    <a:srgbClr val="BE1900"/>
                  </a:solidFill>
                  <a:uFill>
                    <a:solidFill>
                      <a:srgbClr val="000000"/>
                    </a:solidFill>
                  </a:uFill>
                  <a:latin typeface="Flama Semicondensed"/>
                  <a:ea typeface="Flama Semicondensed"/>
                  <a:cs typeface="Flama Semicondensed"/>
                  <a:sym typeface="Flama Semicondensed"/>
                </a:defRPr>
              </a:lvl1pPr>
            </a:lstStyle>
            <a:p>
              <a:pPr marL="40650" marR="40650" algn="ctr" defTabSz="911055" hangingPunct="0"/>
              <a:r>
                <a:rPr sz="563" kern="0"/>
                <a:t>2014 © INNOVERSITY COPENHAGEN</a:t>
              </a:r>
            </a:p>
          </p:txBody>
        </p:sp>
        <p:grpSp>
          <p:nvGrpSpPr>
            <p:cNvPr id="789" name="Group 789"/>
            <p:cNvGrpSpPr/>
            <p:nvPr/>
          </p:nvGrpSpPr>
          <p:grpSpPr>
            <a:xfrm>
              <a:off x="4112795" y="-143318"/>
              <a:ext cx="11463243" cy="15120185"/>
              <a:chOff x="-10142" y="-16433"/>
              <a:chExt cx="11463242" cy="15120184"/>
            </a:xfrm>
          </p:grpSpPr>
          <p:pic>
            <p:nvPicPr>
              <p:cNvPr id="776" name="Billede 775"/>
              <p:cNvPicPr>
                <a:picLocks/>
              </p:cNvPicPr>
              <p:nvPr/>
            </p:nvPicPr>
            <p:blipFill>
              <a:blip r:embed="rId3">
                <a:extLst/>
              </a:blip>
              <a:stretch>
                <a:fillRect/>
              </a:stretch>
            </p:blipFill>
            <p:spPr>
              <a:xfrm>
                <a:off x="-10143" y="-16434"/>
                <a:ext cx="11463244" cy="15120185"/>
              </a:xfrm>
              <a:prstGeom prst="rect">
                <a:avLst/>
              </a:prstGeom>
              <a:effectLst/>
            </p:spPr>
          </p:pic>
          <p:pic>
            <p:nvPicPr>
              <p:cNvPr id="778" name="Billede 777"/>
              <p:cNvPicPr>
                <a:picLocks/>
              </p:cNvPicPr>
              <p:nvPr/>
            </p:nvPicPr>
            <p:blipFill>
              <a:blip r:embed="rId4">
                <a:extLst/>
              </a:blip>
              <a:stretch>
                <a:fillRect/>
              </a:stretch>
            </p:blipFill>
            <p:spPr>
              <a:xfrm>
                <a:off x="4054268" y="4194499"/>
                <a:ext cx="3456590" cy="101601"/>
              </a:xfrm>
              <a:prstGeom prst="rect">
                <a:avLst/>
              </a:prstGeom>
              <a:effectLst/>
            </p:spPr>
          </p:pic>
          <p:pic>
            <p:nvPicPr>
              <p:cNvPr id="780" name="Billede 779"/>
              <p:cNvPicPr>
                <a:picLocks/>
              </p:cNvPicPr>
              <p:nvPr/>
            </p:nvPicPr>
            <p:blipFill>
              <a:blip r:embed="rId5">
                <a:extLst/>
              </a:blip>
              <a:stretch>
                <a:fillRect/>
              </a:stretch>
            </p:blipFill>
            <p:spPr>
              <a:xfrm>
                <a:off x="3325843" y="5497574"/>
                <a:ext cx="4701111" cy="101601"/>
              </a:xfrm>
              <a:prstGeom prst="rect">
                <a:avLst/>
              </a:prstGeom>
              <a:effectLst/>
            </p:spPr>
          </p:pic>
          <p:pic>
            <p:nvPicPr>
              <p:cNvPr id="782" name="Billede 781"/>
              <p:cNvPicPr>
                <a:picLocks/>
              </p:cNvPicPr>
              <p:nvPr/>
            </p:nvPicPr>
            <p:blipFill>
              <a:blip r:embed="rId6">
                <a:extLst/>
              </a:blip>
              <a:stretch>
                <a:fillRect/>
              </a:stretch>
            </p:blipFill>
            <p:spPr>
              <a:xfrm>
                <a:off x="1430021" y="10835834"/>
                <a:ext cx="8582916" cy="101601"/>
              </a:xfrm>
              <a:prstGeom prst="rect">
                <a:avLst/>
              </a:prstGeom>
              <a:effectLst/>
            </p:spPr>
          </p:pic>
          <p:pic>
            <p:nvPicPr>
              <p:cNvPr id="784" name="Billede 783"/>
              <p:cNvPicPr>
                <a:picLocks/>
              </p:cNvPicPr>
              <p:nvPr/>
            </p:nvPicPr>
            <p:blipFill>
              <a:blip r:embed="rId7">
                <a:extLst/>
              </a:blip>
              <a:stretch>
                <a:fillRect/>
              </a:stretch>
            </p:blipFill>
            <p:spPr>
              <a:xfrm>
                <a:off x="730783" y="12143129"/>
                <a:ext cx="9739253" cy="101601"/>
              </a:xfrm>
              <a:prstGeom prst="rect">
                <a:avLst/>
              </a:prstGeom>
              <a:effectLst/>
            </p:spPr>
          </p:pic>
          <p:sp>
            <p:nvSpPr>
              <p:cNvPr id="786" name="Shape 786"/>
              <p:cNvSpPr/>
              <p:nvPr/>
            </p:nvSpPr>
            <p:spPr>
              <a:xfrm>
                <a:off x="4457095" y="1480690"/>
                <a:ext cx="2528767" cy="15466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2200">
                    <a:latin typeface="Flama Semicondensed"/>
                    <a:ea typeface="Flama Semicondensed"/>
                    <a:cs typeface="Flama Semicondensed"/>
                    <a:sym typeface="Flama Semicondensed"/>
                  </a:defRPr>
                </a:pPr>
                <a:r>
                  <a:rPr sz="1547" kern="0">
                    <a:solidFill>
                      <a:srgbClr val="000000"/>
                    </a:solidFill>
                    <a:latin typeface="Flama Semicondensed"/>
                    <a:sym typeface="Flama Semicondensed"/>
                  </a:rPr>
                  <a:t>Individual</a:t>
                </a:r>
              </a:p>
              <a:p>
                <a:pPr algn="ctr" defTabSz="321549" hangingPunct="0">
                  <a:defRPr sz="2200">
                    <a:latin typeface="Flama Semicondensed"/>
                    <a:ea typeface="Flama Semicondensed"/>
                    <a:cs typeface="Flama Semicondensed"/>
                    <a:sym typeface="Flama Semicondensed"/>
                  </a:defRPr>
                </a:pPr>
                <a:r>
                  <a:rPr sz="1547" kern="0">
                    <a:solidFill>
                      <a:srgbClr val="000000"/>
                    </a:solidFill>
                    <a:latin typeface="Flama Semicondensed"/>
                    <a:sym typeface="Flama Semicondensed"/>
                  </a:rPr>
                  <a:t>diversity</a:t>
                </a:r>
              </a:p>
            </p:txBody>
          </p:sp>
          <p:sp>
            <p:nvSpPr>
              <p:cNvPr id="787" name="Shape 787"/>
              <p:cNvSpPr/>
              <p:nvPr/>
            </p:nvSpPr>
            <p:spPr>
              <a:xfrm>
                <a:off x="3382233" y="3110678"/>
                <a:ext cx="4678491" cy="11133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Advisory network</a:t>
                </a:r>
              </a:p>
            </p:txBody>
          </p:sp>
          <p:sp>
            <p:nvSpPr>
              <p:cNvPr id="788" name="Shape 788"/>
              <p:cNvSpPr/>
              <p:nvPr/>
            </p:nvSpPr>
            <p:spPr>
              <a:xfrm>
                <a:off x="1941492" y="5788613"/>
                <a:ext cx="7559973" cy="873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Organisational diversity</a:t>
                </a:r>
              </a:p>
            </p:txBody>
          </p:sp>
        </p:grpSp>
        <p:pic>
          <p:nvPicPr>
            <p:cNvPr id="790" name="Billede 789"/>
            <p:cNvPicPr>
              <a:picLocks/>
            </p:cNvPicPr>
            <p:nvPr/>
          </p:nvPicPr>
          <p:blipFill>
            <a:blip r:embed="rId8">
              <a:extLst/>
            </a:blip>
            <a:stretch>
              <a:fillRect/>
            </a:stretch>
          </p:blipFill>
          <p:spPr>
            <a:xfrm>
              <a:off x="8671656" y="2751078"/>
              <a:ext cx="2209956" cy="101601"/>
            </a:xfrm>
            <a:prstGeom prst="rect">
              <a:avLst/>
            </a:prstGeom>
            <a:effectLst/>
          </p:spPr>
        </p:pic>
        <p:sp>
          <p:nvSpPr>
            <p:cNvPr id="792" name="Shape 792"/>
            <p:cNvSpPr/>
            <p:nvPr/>
          </p:nvSpPr>
          <p:spPr>
            <a:xfrm>
              <a:off x="5738059" y="4371804"/>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Group diversity</a:t>
              </a:r>
            </a:p>
          </p:txBody>
        </p:sp>
        <p:pic>
          <p:nvPicPr>
            <p:cNvPr id="793" name="Billede 792"/>
            <p:cNvPicPr>
              <a:picLocks/>
            </p:cNvPicPr>
            <p:nvPr/>
          </p:nvPicPr>
          <p:blipFill>
            <a:blip r:embed="rId9">
              <a:extLst/>
            </a:blip>
            <a:stretch>
              <a:fillRect/>
            </a:stretch>
          </p:blipFill>
          <p:spPr>
            <a:xfrm>
              <a:off x="6788134" y="6532152"/>
              <a:ext cx="5820960" cy="101601"/>
            </a:xfrm>
            <a:prstGeom prst="rect">
              <a:avLst/>
            </a:prstGeom>
            <a:effectLst/>
          </p:spPr>
        </p:pic>
        <p:sp>
          <p:nvSpPr>
            <p:cNvPr id="795" name="Shape 795"/>
            <p:cNvSpPr/>
            <p:nvPr/>
          </p:nvSpPr>
          <p:spPr>
            <a:xfrm>
              <a:off x="5805840" y="6693791"/>
              <a:ext cx="8077152"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600">
                  <a:latin typeface="Flama Semicondensed"/>
                  <a:ea typeface="Flama Semicondensed"/>
                  <a:cs typeface="Flama Semicondensed"/>
                  <a:sym typeface="Flama Semicondensed"/>
                </a:defRPr>
              </a:lvl1pPr>
            </a:lstStyle>
            <a:p>
              <a:pPr algn="ctr" defTabSz="321549" hangingPunct="0"/>
              <a:r>
                <a:rPr sz="1829" kern="0">
                  <a:solidFill>
                    <a:srgbClr val="000000"/>
                  </a:solidFill>
                </a:rPr>
                <a:t>External diversity</a:t>
              </a:r>
            </a:p>
          </p:txBody>
        </p:sp>
        <p:pic>
          <p:nvPicPr>
            <p:cNvPr id="796" name="Billede 795"/>
            <p:cNvPicPr>
              <a:picLocks/>
            </p:cNvPicPr>
            <p:nvPr/>
          </p:nvPicPr>
          <p:blipFill>
            <a:blip r:embed="rId10">
              <a:extLst/>
            </a:blip>
            <a:stretch>
              <a:fillRect/>
            </a:stretch>
          </p:blipFill>
          <p:spPr>
            <a:xfrm>
              <a:off x="6788134" y="7752226"/>
              <a:ext cx="6363756" cy="101601"/>
            </a:xfrm>
            <a:prstGeom prst="rect">
              <a:avLst/>
            </a:prstGeom>
            <a:effectLst/>
          </p:spPr>
        </p:pic>
        <p:pic>
          <p:nvPicPr>
            <p:cNvPr id="798" name="Billede 797"/>
            <p:cNvPicPr>
              <a:picLocks/>
            </p:cNvPicPr>
            <p:nvPr/>
          </p:nvPicPr>
          <p:blipFill>
            <a:blip r:embed="rId11">
              <a:extLst/>
            </a:blip>
            <a:stretch>
              <a:fillRect/>
            </a:stretch>
          </p:blipFill>
          <p:spPr>
            <a:xfrm>
              <a:off x="6243424" y="9233797"/>
              <a:ext cx="7066421" cy="101601"/>
            </a:xfrm>
            <a:prstGeom prst="rect">
              <a:avLst/>
            </a:prstGeom>
            <a:effectLst/>
          </p:spPr>
        </p:pic>
        <p:sp>
          <p:nvSpPr>
            <p:cNvPr id="800" name="Shape 800"/>
            <p:cNvSpPr/>
            <p:nvPr/>
          </p:nvSpPr>
          <p:spPr>
            <a:xfrm>
              <a:off x="5805840" y="8017171"/>
              <a:ext cx="8077152"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whole company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Across national sites, units and departments</a:t>
              </a:r>
            </a:p>
          </p:txBody>
        </p:sp>
        <p:sp>
          <p:nvSpPr>
            <p:cNvPr id="801" name="Shape 801"/>
            <p:cNvSpPr/>
            <p:nvPr/>
          </p:nvSpPr>
          <p:spPr>
            <a:xfrm>
              <a:off x="5738059" y="9619206"/>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External diversity </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Customers  &amp; stakeholders</a:t>
              </a:r>
            </a:p>
          </p:txBody>
        </p:sp>
        <p:sp>
          <p:nvSpPr>
            <p:cNvPr id="802" name="Shape 802"/>
            <p:cNvSpPr/>
            <p:nvPr/>
          </p:nvSpPr>
          <p:spPr>
            <a:xfrm>
              <a:off x="5738059" y="10942587"/>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city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Your local and regional area</a:t>
              </a:r>
            </a:p>
          </p:txBody>
        </p:sp>
        <p:sp>
          <p:nvSpPr>
            <p:cNvPr id="803" name="Shape 803"/>
            <p:cNvSpPr/>
            <p:nvPr/>
          </p:nvSpPr>
          <p:spPr>
            <a:xfrm>
              <a:off x="5738059" y="12325791"/>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country </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The national level</a:t>
              </a:r>
            </a:p>
          </p:txBody>
        </p:sp>
        <p:pic>
          <p:nvPicPr>
            <p:cNvPr id="804" name="Billede 803"/>
            <p:cNvPicPr>
              <a:picLocks/>
            </p:cNvPicPr>
            <p:nvPr/>
          </p:nvPicPr>
          <p:blipFill>
            <a:blip r:embed="rId12">
              <a:extLst/>
            </a:blip>
            <a:stretch>
              <a:fillRect/>
            </a:stretch>
          </p:blipFill>
          <p:spPr>
            <a:xfrm>
              <a:off x="4149881" y="13433001"/>
              <a:ext cx="11389071" cy="101601"/>
            </a:xfrm>
            <a:prstGeom prst="rect">
              <a:avLst/>
            </a:prstGeom>
            <a:effectLst/>
          </p:spPr>
        </p:pic>
        <p:sp>
          <p:nvSpPr>
            <p:cNvPr id="806" name="Shape 806"/>
            <p:cNvSpPr/>
            <p:nvPr/>
          </p:nvSpPr>
          <p:spPr>
            <a:xfrm>
              <a:off x="5738059" y="13708994"/>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Globally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The international level</a:t>
              </a:r>
            </a:p>
          </p:txBody>
        </p:sp>
      </p:grpSp>
      <p:sp>
        <p:nvSpPr>
          <p:cNvPr id="808" name="Shape 808"/>
          <p:cNvSpPr/>
          <p:nvPr/>
        </p:nvSpPr>
        <p:spPr>
          <a:xfrm rot="8940000">
            <a:off x="6226898" y="3024970"/>
            <a:ext cx="2354381" cy="1641962"/>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chemeClr val="accent5"/>
          </a:solidFill>
          <a:ln w="12700">
            <a:solidFill>
              <a:srgbClr val="000000"/>
            </a:solidFill>
          </a:ln>
        </p:spPr>
        <p:txBody>
          <a:bodyPr lIns="35727" tIns="35727" rIns="35727" bIns="35727" anchor="ct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809" name="Shape 809"/>
          <p:cNvSpPr/>
          <p:nvPr/>
        </p:nvSpPr>
        <p:spPr>
          <a:xfrm flipV="1">
            <a:off x="4523346" y="1196793"/>
            <a:ext cx="1" cy="5634950"/>
          </a:xfrm>
          <a:prstGeom prst="line">
            <a:avLst/>
          </a:prstGeom>
          <a:ln w="50800">
            <a:solidFill>
              <a:srgbClr val="BF3624"/>
            </a:solidFill>
            <a:prstDash val="sysDot"/>
            <a:miter lim="400000"/>
          </a:ln>
        </p:spPr>
        <p:txBody>
          <a:bodyPr lIns="35727" tIns="35727" rIns="35727" bIns="35727" anchor="ctr"/>
          <a:lstStyle/>
          <a:p>
            <a:pPr algn="ctr" defTabSz="410868" hangingPunct="0">
              <a:defRPr sz="2400"/>
            </a:pPr>
            <a:endParaRPr sz="1688" kern="0">
              <a:solidFill>
                <a:srgbClr val="000000"/>
              </a:solidFill>
              <a:latin typeface="Helvetica Light"/>
              <a:sym typeface="Helvetica Light"/>
            </a:endParaRPr>
          </a:p>
        </p:txBody>
      </p:sp>
      <p:sp>
        <p:nvSpPr>
          <p:cNvPr id="810" name="Shape 810"/>
          <p:cNvSpPr/>
          <p:nvPr/>
        </p:nvSpPr>
        <p:spPr>
          <a:xfrm>
            <a:off x="1595593" y="1991833"/>
            <a:ext cx="1790572" cy="894813"/>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nchor="ctr">
            <a:spAutoFit/>
          </a:bodyPr>
          <a:lstStyle/>
          <a:p>
            <a:pPr algn="ctr" defTabSz="410868" hangingPunct="0">
              <a:defRPr sz="3800">
                <a:latin typeface="FlamaSemicondensed-Basic"/>
                <a:ea typeface="FlamaSemicondensed-Basic"/>
                <a:cs typeface="FlamaSemicondensed-Basic"/>
                <a:sym typeface="FlamaSemicondensed-Basic"/>
              </a:defRPr>
            </a:pPr>
            <a:r>
              <a:rPr sz="2673" kern="0">
                <a:solidFill>
                  <a:srgbClr val="000000"/>
                </a:solidFill>
                <a:latin typeface="FlamaSemicondensed-Basic"/>
                <a:sym typeface="FlamaSemicondensed-Basic"/>
              </a:rPr>
              <a:t>Availability </a:t>
            </a:r>
            <a:br>
              <a:rPr sz="2673" kern="0">
                <a:solidFill>
                  <a:srgbClr val="000000"/>
                </a:solidFill>
                <a:latin typeface="FlamaSemicondensed-Basic"/>
                <a:sym typeface="FlamaSemicondensed-Basic"/>
              </a:rPr>
            </a:br>
            <a:r>
              <a:rPr sz="2673" kern="0">
                <a:solidFill>
                  <a:srgbClr val="000000"/>
                </a:solidFill>
                <a:latin typeface="FlamaSemicondensed-Basic"/>
                <a:sym typeface="FlamaSemicondensed-Basic"/>
              </a:rPr>
              <a:t>≠ Use</a:t>
            </a:r>
          </a:p>
        </p:txBody>
      </p:sp>
    </p:spTree>
    <p:extLst>
      <p:ext uri="{BB962C8B-B14F-4D97-AF65-F5344CB8AC3E}">
        <p14:creationId xmlns:p14="http://schemas.microsoft.com/office/powerpoint/2010/main" val="202688042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0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7000" fill="hold" grpId="1" nodeType="clickEffect">
                                  <p:stCondLst>
                                    <p:cond delay="0"/>
                                  </p:stCondLst>
                                  <p:childTnLst>
                                    <p:anim calcmode="discrete" valueType="str">
                                      <p:cBhvr>
                                        <p:cTn id="17" dur="1000" fill="hold"/>
                                        <p:tgtEl>
                                          <p:spTgt spid="80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advAuto="0"/>
      <p:bldP spid="808" grpId="1" animBg="1" advAuto="0"/>
      <p:bldP spid="809" grpId="0" animBg="1" advAuto="0"/>
      <p:bldP spid="81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p:cNvSpPr>
          <p:nvPr>
            <p:ph type="sldNum" sz="quarter" idx="2"/>
          </p:nvPr>
        </p:nvSpPr>
        <p:spPr>
          <a:xfrm>
            <a:off x="8374610" y="4397117"/>
            <a:ext cx="400751" cy="297389"/>
          </a:xfrm>
          <a:prstGeom prst="rect">
            <a:avLst/>
          </a:prstGeom>
          <a:extLst>
            <a:ext uri="{C572A759-6A51-4108-AA02-DFA0A04FC94B}">
              <ma14:wrappingTextBoxFlag xmlns:ma14="http://schemas.microsoft.com/office/mac/drawingml/2011/main" xmlns="" val="1"/>
            </a:ext>
          </a:extLst>
        </p:spPr>
        <p:txBody>
          <a:bodyPr/>
          <a:lstStyle/>
          <a:p>
            <a:pPr algn="ctr" hangingPunct="0"/>
            <a:fld id="{86CB4B4D-7CA3-9044-876B-883B54F8677D}" type="slidenum">
              <a:rPr kern="0">
                <a:solidFill>
                  <a:srgbClr val="000000"/>
                </a:solidFill>
              </a:rPr>
              <a:pPr algn="ctr" hangingPunct="0"/>
              <a:t>29</a:t>
            </a:fld>
            <a:endParaRPr kern="0">
              <a:solidFill>
                <a:srgbClr val="000000"/>
              </a:solidFill>
            </a:endParaRPr>
          </a:p>
        </p:txBody>
      </p:sp>
      <p:pic>
        <p:nvPicPr>
          <p:cNvPr id="815" name="bobler.jpg"/>
          <p:cNvPicPr>
            <a:picLocks/>
          </p:cNvPicPr>
          <p:nvPr/>
        </p:nvPicPr>
        <p:blipFill>
          <a:blip r:embed="rId2">
            <a:extLst/>
          </a:blip>
          <a:stretch>
            <a:fillRect/>
          </a:stretch>
        </p:blipFill>
        <p:spPr>
          <a:xfrm>
            <a:off x="8186427" y="4188993"/>
            <a:ext cx="2474097" cy="2670595"/>
          </a:xfrm>
          <a:prstGeom prst="rect">
            <a:avLst/>
          </a:prstGeom>
          <a:ln w="12700">
            <a:miter lim="400000"/>
          </a:ln>
        </p:spPr>
      </p:pic>
      <p:sp>
        <p:nvSpPr>
          <p:cNvPr id="816" name="Shape 816"/>
          <p:cNvSpPr>
            <a:spLocks noGrp="1"/>
          </p:cNvSpPr>
          <p:nvPr>
            <p:ph type="body" idx="1"/>
          </p:nvPr>
        </p:nvSpPr>
        <p:spPr>
          <a:xfrm>
            <a:off x="1860873" y="1362375"/>
            <a:ext cx="8426240" cy="5530321"/>
          </a:xfrm>
          <a:prstGeom prst="rect">
            <a:avLst/>
          </a:prstGeom>
        </p:spPr>
        <p:txBody>
          <a:bodyPr/>
          <a:lstStyle/>
          <a:p>
            <a:pPr marL="350131" indent="-321549">
              <a:defRPr sz="2600" b="1">
                <a:uFill>
                  <a:solidFill>
                    <a:srgbClr val="BE1900"/>
                  </a:solidFill>
                </a:uFill>
              </a:defRPr>
            </a:pPr>
            <a:r>
              <a:rPr sz="2400" dirty="0" smtClean="0"/>
              <a:t>A </a:t>
            </a:r>
            <a:r>
              <a:rPr sz="2400" dirty="0"/>
              <a:t>study from ISS in 2011: Non-homogeneous groups (120 / 469) had a 3,7 %-point higher revenue (</a:t>
            </a:r>
            <a:r>
              <a:rPr sz="2400" dirty="0" err="1"/>
              <a:t>succes</a:t>
            </a:r>
            <a:r>
              <a:rPr sz="2400" dirty="0"/>
              <a:t>) than the homogenous teams. </a:t>
            </a:r>
            <a:br>
              <a:rPr sz="2400" dirty="0"/>
            </a:br>
            <a:endParaRPr sz="2400" dirty="0"/>
          </a:p>
          <a:p>
            <a:pPr marL="350131" indent="-321549">
              <a:defRPr sz="2600">
                <a:uFill>
                  <a:solidFill>
                    <a:srgbClr val="BE1900"/>
                  </a:solidFill>
                </a:uFill>
              </a:defRPr>
            </a:pPr>
            <a:r>
              <a:rPr sz="2400" dirty="0"/>
              <a:t>Similar to study by Herring (2009) which documented that a 1% increase in diversity =&gt; 9% increase in revenues</a:t>
            </a:r>
            <a:br>
              <a:rPr sz="2400" dirty="0"/>
            </a:br>
            <a:endParaRPr sz="2400" dirty="0"/>
          </a:p>
          <a:p>
            <a:pPr marL="350131" indent="-321549">
              <a:buClr>
                <a:srgbClr val="BE1900"/>
              </a:buClr>
              <a:defRPr sz="2600">
                <a:uFill>
                  <a:solidFill>
                    <a:srgbClr val="929292"/>
                  </a:solidFill>
                </a:uFill>
              </a:defRPr>
            </a:pPr>
            <a:r>
              <a:rPr sz="2400" dirty="0"/>
              <a:t>A non-homogenous group can be defined as a group of min 5 persons, that abide to the Max 70 % homogeneity-rule, </a:t>
            </a:r>
            <a:r>
              <a:rPr sz="2400" dirty="0" err="1"/>
              <a:t>eg</a:t>
            </a:r>
            <a:r>
              <a:rPr sz="2400" dirty="0"/>
              <a:t>:</a:t>
            </a:r>
          </a:p>
          <a:p>
            <a:pPr marL="993228" lvl="2" indent="-321549">
              <a:lnSpc>
                <a:spcPct val="120000"/>
              </a:lnSpc>
              <a:buClr>
                <a:srgbClr val="BE1900"/>
              </a:buClr>
              <a:defRPr sz="2200">
                <a:uFill>
                  <a:solidFill>
                    <a:srgbClr val="929292"/>
                  </a:solidFill>
                </a:uFill>
              </a:defRPr>
            </a:pPr>
            <a:r>
              <a:rPr sz="2000" dirty="0"/>
              <a:t>Max 70% of team members with same gender</a:t>
            </a:r>
          </a:p>
          <a:p>
            <a:pPr marL="993228" lvl="2" indent="-321549">
              <a:lnSpc>
                <a:spcPct val="120000"/>
              </a:lnSpc>
              <a:buClr>
                <a:srgbClr val="BE1900"/>
              </a:buClr>
              <a:defRPr sz="2200">
                <a:uFill>
                  <a:solidFill>
                    <a:srgbClr val="929292"/>
                  </a:solidFill>
                </a:uFill>
              </a:defRPr>
            </a:pPr>
            <a:r>
              <a:rPr sz="2000" dirty="0"/>
              <a:t>Max 70% of team members with the same nationality</a:t>
            </a:r>
          </a:p>
          <a:p>
            <a:pPr marL="993228" lvl="2" indent="-321549">
              <a:lnSpc>
                <a:spcPct val="120000"/>
              </a:lnSpc>
              <a:buClr>
                <a:srgbClr val="BE1900"/>
              </a:buClr>
              <a:defRPr sz="2200">
                <a:uFill>
                  <a:solidFill>
                    <a:srgbClr val="929292"/>
                  </a:solidFill>
                </a:uFill>
              </a:defRPr>
            </a:pPr>
            <a:r>
              <a:rPr sz="2000" dirty="0"/>
              <a:t>Max 70% of team members with  the same generation</a:t>
            </a:r>
          </a:p>
        </p:txBody>
      </p:sp>
      <p:sp>
        <p:nvSpPr>
          <p:cNvPr id="817" name="Shape 817"/>
          <p:cNvSpPr/>
          <p:nvPr/>
        </p:nvSpPr>
        <p:spPr>
          <a:xfrm>
            <a:off x="2881999" y="209598"/>
            <a:ext cx="7699173" cy="840696"/>
          </a:xfrm>
          <a:prstGeom prst="rect">
            <a:avLst/>
          </a:prstGeom>
          <a:ln w="12700">
            <a:miter lim="400000"/>
          </a:ln>
          <a:extLst>
            <a:ext uri="{C572A759-6A51-4108-AA02-DFA0A04FC94B}">
              <ma14:wrappingTextBoxFlag xmlns:ma14="http://schemas.microsoft.com/office/mac/drawingml/2011/main" xmlns="" val="1"/>
            </a:ext>
          </a:extLst>
        </p:spPr>
        <p:txBody>
          <a:bodyPr lIns="35727" tIns="35727" rIns="35727" bIns="35727">
            <a:spAutoFit/>
          </a:bodyPr>
          <a:lstStyle/>
          <a:p>
            <a:pPr marL="40650" marR="40650" algn="r" defTabSz="911055"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MAX 70% HOMOGENEITY</a:t>
            </a:r>
          </a:p>
          <a:p>
            <a:pPr marL="40650" marR="40650" algn="r" defTabSz="911055" hangingPunct="0">
              <a:buClr>
                <a:srgbClr val="BE1900"/>
              </a:buClr>
              <a:defRPr sz="2900" b="1">
                <a:uFill>
                  <a:solidFill>
                    <a:srgbClr val="929292"/>
                  </a:solidFill>
                </a:uFill>
                <a:latin typeface="Arial"/>
                <a:ea typeface="Arial"/>
                <a:cs typeface="Arial"/>
                <a:sym typeface="Arial"/>
              </a:defRPr>
            </a:pPr>
            <a:r>
              <a:rPr sz="2040" b="1" kern="0">
                <a:solidFill>
                  <a:srgbClr val="000000"/>
                </a:solidFill>
                <a:uFill>
                  <a:solidFill>
                    <a:srgbClr val="929292"/>
                  </a:solidFill>
                </a:uFill>
                <a:latin typeface="Arial"/>
                <a:cs typeface="Arial"/>
                <a:sym typeface="Arial"/>
              </a:rPr>
              <a:t>When composing groups and teams</a:t>
            </a:r>
          </a:p>
        </p:txBody>
      </p:sp>
      <p:pic>
        <p:nvPicPr>
          <p:cNvPr id="81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819" name="Shape 819"/>
          <p:cNvSpPr/>
          <p:nvPr/>
        </p:nvSpPr>
        <p:spPr>
          <a:xfrm>
            <a:off x="1588253" y="6702488"/>
            <a:ext cx="8971480"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CPH</a:t>
            </a:r>
          </a:p>
        </p:txBody>
      </p:sp>
    </p:spTree>
    <p:extLst>
      <p:ext uri="{BB962C8B-B14F-4D97-AF65-F5344CB8AC3E}">
        <p14:creationId xmlns:p14="http://schemas.microsoft.com/office/powerpoint/2010/main" val="298514496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1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1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816">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816">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816">
                                            <p:txEl>
                                              <p:pRg st="4" end="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8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 grpId="0"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0" y="356400"/>
            <a:ext cx="11147954" cy="468000"/>
          </a:xfrm>
        </p:spPr>
        <p:txBody>
          <a:bodyPr/>
          <a:lstStyle/>
          <a:p>
            <a:r>
              <a:rPr lang="da-DK" dirty="0" smtClean="0"/>
              <a:t>IFD Regional model – Aarhus as headquarter</a:t>
            </a:r>
            <a:endParaRPr lang="da-DK" dirty="0"/>
          </a:p>
        </p:txBody>
      </p:sp>
      <p:sp>
        <p:nvSpPr>
          <p:cNvPr id="6" name="Pladsholder til dato 5"/>
          <p:cNvSpPr>
            <a:spLocks noGrp="1"/>
          </p:cNvSpPr>
          <p:nvPr>
            <p:ph type="dt" sz="half" idx="10"/>
          </p:nvPr>
        </p:nvSpPr>
        <p:spPr/>
        <p:txBody>
          <a:bodyPr/>
          <a:lstStyle/>
          <a:p>
            <a:fld id="{B0ECF1C5-2576-4C1C-91FD-5544DEC2C672}" type="datetime1">
              <a:rPr lang="da-DK" smtClean="0"/>
              <a:t>23-11-2018</a:t>
            </a:fld>
            <a:endParaRPr lang="da-DK" dirty="0"/>
          </a:p>
        </p:txBody>
      </p:sp>
      <p:sp>
        <p:nvSpPr>
          <p:cNvPr id="8" name="Pladsholder til diasnummer 7"/>
          <p:cNvSpPr>
            <a:spLocks noGrp="1"/>
          </p:cNvSpPr>
          <p:nvPr>
            <p:ph type="sldNum" sz="quarter" idx="12"/>
          </p:nvPr>
        </p:nvSpPr>
        <p:spPr>
          <a:xfrm>
            <a:off x="11010797" y="6304944"/>
            <a:ext cx="395389" cy="365210"/>
          </a:xfrm>
        </p:spPr>
        <p:txBody>
          <a:bodyPr/>
          <a:lstStyle/>
          <a:p>
            <a:fld id="{667EC89C-17A0-4E64-A6D2-B825673CEEDF}" type="slidenum">
              <a:rPr lang="da-DK" smtClean="0"/>
              <a:t>3</a:t>
            </a:fld>
            <a:endParaRPr lang="da-DK" dirty="0"/>
          </a:p>
        </p:txBody>
      </p:sp>
      <p:sp>
        <p:nvSpPr>
          <p:cNvPr id="19" name="Pladsholder til indhold 9"/>
          <p:cNvSpPr>
            <a:spLocks noGrp="1"/>
          </p:cNvSpPr>
          <p:nvPr>
            <p:ph sz="quarter" idx="14"/>
          </p:nvPr>
        </p:nvSpPr>
        <p:spPr>
          <a:xfrm>
            <a:off x="6095154" y="1855357"/>
            <a:ext cx="5113337" cy="3727450"/>
          </a:xfrm>
        </p:spPr>
        <p:txBody>
          <a:bodyPr/>
          <a:lstStyle/>
          <a:p>
            <a:pPr>
              <a:lnSpc>
                <a:spcPct val="100000"/>
              </a:lnSpc>
            </a:pPr>
            <a:endParaRPr lang="da-DK" dirty="0" smtClean="0"/>
          </a:p>
          <a:p>
            <a:pPr>
              <a:lnSpc>
                <a:spcPct val="100000"/>
              </a:lnSpc>
            </a:pPr>
            <a:endParaRPr lang="da-DK" dirty="0" smtClean="0"/>
          </a:p>
          <a:p>
            <a:pPr>
              <a:lnSpc>
                <a:spcPct val="100000"/>
              </a:lnSpc>
            </a:pPr>
            <a:r>
              <a:rPr lang="da-DK" sz="2400" dirty="0" smtClean="0"/>
              <a:t>Headquarter in Aarhus is under establishment</a:t>
            </a:r>
          </a:p>
          <a:p>
            <a:pPr>
              <a:lnSpc>
                <a:spcPct val="100000"/>
              </a:lnSpc>
            </a:pPr>
            <a:endParaRPr lang="da-DK" sz="2400" dirty="0" smtClean="0"/>
          </a:p>
          <a:p>
            <a:pPr>
              <a:lnSpc>
                <a:spcPct val="100000"/>
              </a:lnSpc>
            </a:pPr>
            <a:r>
              <a:rPr lang="da-DK" sz="2400" dirty="0" smtClean="0"/>
              <a:t>Odense</a:t>
            </a:r>
            <a:r>
              <a:rPr lang="da-DK" sz="2400" dirty="0" smtClean="0"/>
              <a:t>, Aalborg and Copenhagen</a:t>
            </a:r>
          </a:p>
          <a:p>
            <a:pPr>
              <a:lnSpc>
                <a:spcPct val="100000"/>
              </a:lnSpc>
            </a:pPr>
            <a:endParaRPr lang="da-DK" sz="2400" dirty="0"/>
          </a:p>
          <a:p>
            <a:pPr>
              <a:lnSpc>
                <a:spcPct val="100000"/>
              </a:lnSpc>
            </a:pPr>
            <a:r>
              <a:rPr lang="en-US" sz="2400" dirty="0"/>
              <a:t>Strengthening the regional presence across </a:t>
            </a:r>
            <a:r>
              <a:rPr lang="en-US" sz="2400" dirty="0" smtClean="0"/>
              <a:t>Denmark</a:t>
            </a:r>
          </a:p>
          <a:p>
            <a:pPr>
              <a:lnSpc>
                <a:spcPct val="100000"/>
              </a:lnSpc>
            </a:pPr>
            <a:endParaRPr lang="en-US" sz="2400" dirty="0"/>
          </a:p>
          <a:p>
            <a:pPr marL="0" indent="0">
              <a:lnSpc>
                <a:spcPct val="100000"/>
              </a:lnSpc>
              <a:buNone/>
            </a:pPr>
            <a:endParaRPr lang="da-DK" sz="2400" dirty="0"/>
          </a:p>
          <a:p>
            <a:pPr marL="0" indent="0">
              <a:lnSpc>
                <a:spcPct val="100000"/>
              </a:lnSpc>
              <a:buNone/>
            </a:pPr>
            <a:endParaRPr lang="da-DK" sz="2800" dirty="0"/>
          </a:p>
        </p:txBody>
      </p:sp>
      <p:pic>
        <p:nvPicPr>
          <p:cNvPr id="90114" name="Picture 2" descr="Billedresultat for aarhus aalborg odense kÃ¸benhavn kort"/>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458432" y="1621984"/>
            <a:ext cx="4523471" cy="4600140"/>
          </a:xfrm>
          <a:prstGeom prst="rect">
            <a:avLst/>
          </a:prstGeom>
          <a:noFill/>
          <a:effectLst>
            <a:innerShdw blurRad="63500" dist="50800" dir="13500000">
              <a:prstClr val="black">
                <a:alpha val="50000"/>
              </a:prstClr>
            </a:innerShdw>
          </a:effectLst>
          <a:extLst>
            <a:ext uri="{909E8E84-426E-40dd-AFC4-6F175D3DCCD1}">
              <a14:hiddenFill xmlns="" xmlns:a14="http://schemas.microsoft.com/office/drawing/2010/main">
                <a:solidFill>
                  <a:srgbClr val="FFFFFF"/>
                </a:solidFill>
              </a14:hiddenFill>
            </a:ext>
          </a:extLst>
        </p:spPr>
      </p:pic>
      <p:sp>
        <p:nvSpPr>
          <p:cNvPr id="3" name="Ellipse 2"/>
          <p:cNvSpPr/>
          <p:nvPr/>
        </p:nvSpPr>
        <p:spPr>
          <a:xfrm>
            <a:off x="2119210" y="3719082"/>
            <a:ext cx="360000" cy="360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9" name="Ellipse 8"/>
          <p:cNvSpPr/>
          <p:nvPr/>
        </p:nvSpPr>
        <p:spPr>
          <a:xfrm>
            <a:off x="2011210" y="2657763"/>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Ellipse 9"/>
          <p:cNvSpPr/>
          <p:nvPr/>
        </p:nvSpPr>
        <p:spPr>
          <a:xfrm>
            <a:off x="2263210" y="477788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 name="Ellipse 10"/>
          <p:cNvSpPr/>
          <p:nvPr/>
        </p:nvSpPr>
        <p:spPr>
          <a:xfrm>
            <a:off x="3696156" y="454443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2326541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1" name="Shape 821"/>
          <p:cNvSpPr/>
          <p:nvPr/>
        </p:nvSpPr>
        <p:spPr>
          <a:xfrm>
            <a:off x="2807707" y="232645"/>
            <a:ext cx="7708105" cy="6603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3200" b="1">
                <a:solidFill>
                  <a:srgbClr val="BE1900"/>
                </a:solidFill>
                <a:uFill>
                  <a:solidFill>
                    <a:srgbClr val="BE1900"/>
                  </a:solidFill>
                </a:uFill>
                <a:latin typeface="Arial"/>
                <a:ea typeface="Arial"/>
                <a:cs typeface="Arial"/>
                <a:sym typeface="Arial"/>
              </a:defRPr>
            </a:pPr>
            <a:r>
              <a:rPr sz="2251" b="1" kern="0">
                <a:solidFill>
                  <a:srgbClr val="BE1900"/>
                </a:solidFill>
                <a:uFill>
                  <a:solidFill>
                    <a:srgbClr val="BE1900"/>
                  </a:solidFill>
                </a:uFill>
                <a:latin typeface="Arial"/>
                <a:cs typeface="Arial"/>
                <a:sym typeface="Arial"/>
              </a:rPr>
              <a:t>GENDER DIVERSITY LEADS TO BETTER SCIENCE</a:t>
            </a:r>
          </a:p>
          <a:p>
            <a:pPr marL="40194" marR="40649" algn="r" defTabSz="643098" hangingPunct="0">
              <a:buClr>
                <a:srgbClr val="BE1900"/>
              </a:buClr>
              <a:defRPr sz="2900" b="1">
                <a:uFill>
                  <a:solidFill>
                    <a:srgbClr val="BE1900"/>
                  </a:solidFill>
                </a:uFill>
                <a:latin typeface="Arial"/>
                <a:ea typeface="Arial"/>
                <a:cs typeface="Arial"/>
                <a:sym typeface="Arial"/>
              </a:defRPr>
            </a:pPr>
            <a:r>
              <a:rPr sz="2040" b="1" kern="0">
                <a:solidFill>
                  <a:srgbClr val="000000"/>
                </a:solidFill>
                <a:uFill>
                  <a:solidFill>
                    <a:srgbClr val="BE1900"/>
                  </a:solidFill>
                </a:uFill>
                <a:latin typeface="Arial"/>
                <a:cs typeface="Arial"/>
                <a:sym typeface="Arial"/>
              </a:rPr>
              <a:t>Avoid gender homogeneity</a:t>
            </a:r>
          </a:p>
        </p:txBody>
      </p:sp>
      <p:pic>
        <p:nvPicPr>
          <p:cNvPr id="822" name="innoversity_logo_black.ai"/>
          <p:cNvPicPr>
            <a:picLocks noChangeAspect="1"/>
          </p:cNvPicPr>
          <p:nvPr/>
        </p:nvPicPr>
        <p:blipFill>
          <a:blip r:embed="rId3">
            <a:extLst/>
          </a:blip>
          <a:stretch>
            <a:fillRect/>
          </a:stretch>
        </p:blipFill>
        <p:spPr>
          <a:xfrm>
            <a:off x="1696065" y="196590"/>
            <a:ext cx="1333390" cy="217040"/>
          </a:xfrm>
          <a:prstGeom prst="rect">
            <a:avLst/>
          </a:prstGeom>
          <a:ln w="12700"/>
        </p:spPr>
      </p:pic>
      <p:sp>
        <p:nvSpPr>
          <p:cNvPr id="823" name="Shape 823"/>
          <p:cNvSpPr>
            <a:spLocks noGrp="1"/>
          </p:cNvSpPr>
          <p:nvPr>
            <p:ph type="body" idx="1"/>
          </p:nvPr>
        </p:nvSpPr>
        <p:spPr>
          <a:xfrm>
            <a:off x="1309439" y="1632754"/>
            <a:ext cx="8489907" cy="4831524"/>
          </a:xfrm>
          <a:prstGeom prst="rect">
            <a:avLst/>
          </a:prstGeom>
        </p:spPr>
        <p:txBody>
          <a:bodyPr>
            <a:normAutofit fontScale="92500" lnSpcReduction="20000"/>
          </a:bodyPr>
          <a:lstStyle/>
          <a:p>
            <a:pPr marL="308151" marR="81299" lvl="1" indent="-267957">
              <a:lnSpc>
                <a:spcPct val="110000"/>
              </a:lnSpc>
              <a:buClr>
                <a:srgbClr val="929292"/>
              </a:buClr>
              <a:buSzPct val="125000"/>
              <a:buFont typeface="Helvetica"/>
              <a:buChar char="•"/>
              <a:defRPr sz="2700">
                <a:uFill>
                  <a:solidFill>
                    <a:srgbClr val="929292"/>
                  </a:solidFill>
                </a:uFill>
              </a:defRPr>
            </a:pPr>
            <a:r>
              <a:rPr dirty="0"/>
              <a:t>Diversity in research methods applied AND research questions posed =&gt; Higher research QUALITY (</a:t>
            </a:r>
            <a:r>
              <a:rPr dirty="0" err="1"/>
              <a:t>Wullum</a:t>
            </a:r>
            <a:r>
              <a:rPr dirty="0"/>
              <a:t> Nielsen et al, 2018)</a:t>
            </a:r>
            <a:br>
              <a:rPr dirty="0"/>
            </a:br>
            <a:endParaRPr dirty="0"/>
          </a:p>
          <a:p>
            <a:pPr marL="308151" marR="81299" lvl="1" indent="-267957">
              <a:lnSpc>
                <a:spcPct val="110000"/>
              </a:lnSpc>
              <a:buClr>
                <a:srgbClr val="929292"/>
              </a:buClr>
              <a:buSzPct val="125000"/>
              <a:buFont typeface="Helvetica"/>
              <a:buChar char="•"/>
              <a:defRPr sz="2700">
                <a:uFill>
                  <a:solidFill>
                    <a:srgbClr val="929292"/>
                  </a:solidFill>
                </a:uFill>
              </a:defRPr>
            </a:pPr>
            <a:r>
              <a:rPr dirty="0"/>
              <a:t>An analysis of 60 research teams (500 scientists and engineers) documented how women more accurately recognize AND promote the expertise of fellow team members (Joshi, 2014) =&gt; improved DISCOVERY</a:t>
            </a:r>
            <a:br>
              <a:rPr dirty="0"/>
            </a:br>
            <a:endParaRPr dirty="0"/>
          </a:p>
          <a:p>
            <a:pPr marL="308151" marR="81299" lvl="1" indent="-267957">
              <a:lnSpc>
                <a:spcPct val="110000"/>
              </a:lnSpc>
              <a:buClr>
                <a:srgbClr val="929292"/>
              </a:buClr>
              <a:buSzPct val="125000"/>
              <a:buFont typeface="Helvetica"/>
              <a:buChar char="•"/>
              <a:defRPr sz="2700">
                <a:uFill>
                  <a:solidFill>
                    <a:srgbClr val="929292"/>
                  </a:solidFill>
                </a:uFill>
              </a:defRPr>
            </a:pPr>
            <a:r>
              <a:rPr dirty="0"/>
              <a:t>Gender diversity is thus paramount in ensuring </a:t>
            </a:r>
            <a:br>
              <a:rPr dirty="0"/>
            </a:br>
            <a:r>
              <a:rPr dirty="0"/>
              <a:t>that AVAILABLE diversity is also being USED</a:t>
            </a:r>
          </a:p>
        </p:txBody>
      </p:sp>
      <p:pic>
        <p:nvPicPr>
          <p:cNvPr id="824" name="pasted-image.png"/>
          <p:cNvPicPr>
            <a:picLocks noChangeAspect="1"/>
          </p:cNvPicPr>
          <p:nvPr/>
        </p:nvPicPr>
        <p:blipFill>
          <a:blip r:embed="rId4">
            <a:extLst/>
          </a:blip>
          <a:srcRect l="52096" t="23664"/>
          <a:stretch>
            <a:fillRect/>
          </a:stretch>
        </p:blipFill>
        <p:spPr>
          <a:xfrm>
            <a:off x="9186400" y="4174278"/>
            <a:ext cx="3004013" cy="2501187"/>
          </a:xfrm>
          <a:prstGeom prst="rect">
            <a:avLst/>
          </a:prstGeom>
          <a:ln w="12700">
            <a:miter lim="400000"/>
          </a:ln>
        </p:spPr>
      </p:pic>
    </p:spTree>
    <p:extLst>
      <p:ext uri="{BB962C8B-B14F-4D97-AF65-F5344CB8AC3E}">
        <p14:creationId xmlns:p14="http://schemas.microsoft.com/office/powerpoint/2010/main" val="380398357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23">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2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82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82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build="p" bldLvl="5" animBg="1" advAuto="0"/>
      <p:bldP spid="82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8" name="Shape 828"/>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47</a:t>
            </a:r>
          </a:p>
        </p:txBody>
      </p:sp>
      <p:pic>
        <p:nvPicPr>
          <p:cNvPr id="829"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830" name="Shape 830"/>
          <p:cNvSpPr>
            <a:spLocks noGrp="1"/>
          </p:cNvSpPr>
          <p:nvPr>
            <p:ph type="body" idx="1"/>
          </p:nvPr>
        </p:nvSpPr>
        <p:spPr>
          <a:xfrm>
            <a:off x="1917378" y="1557475"/>
            <a:ext cx="8217214" cy="4526167"/>
          </a:xfrm>
          <a:prstGeom prst="rect">
            <a:avLst/>
          </a:prstGeom>
        </p:spPr>
        <p:txBody>
          <a:bodyPr/>
          <a:lstStyle/>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gn="ctr">
              <a:lnSpc>
                <a:spcPct val="140000"/>
              </a:lnSpc>
              <a:spcBef>
                <a:spcPts val="422"/>
              </a:spcBef>
              <a:buClr>
                <a:srgbClr val="929292"/>
              </a:buClr>
              <a:buSzTx/>
              <a:buNone/>
              <a:defRPr>
                <a:latin typeface="FlamaSemicondensed-Medium"/>
                <a:ea typeface="FlamaSemicondensed-Medium"/>
                <a:cs typeface="FlamaSemicondensed-Medium"/>
                <a:sym typeface="FlamaSemicondensed-Medium"/>
              </a:defRPr>
            </a:pPr>
            <a:r>
              <a:rPr sz="3517" dirty="0">
                <a:solidFill>
                  <a:srgbClr val="929292"/>
                </a:solidFill>
                <a:uFill>
                  <a:solidFill>
                    <a:srgbClr val="929292"/>
                  </a:solidFill>
                </a:uFill>
              </a:rPr>
              <a:t>ADGANG TIL </a:t>
            </a:r>
            <a:r>
              <a:rPr sz="3517" u="sng" dirty="0">
                <a:solidFill>
                  <a:srgbClr val="929292"/>
                </a:solidFill>
                <a:uFill>
                  <a:solidFill>
                    <a:srgbClr val="929292"/>
                  </a:solidFill>
                </a:uFill>
              </a:rPr>
              <a:t>OG</a:t>
            </a:r>
            <a:r>
              <a:rPr sz="3517" dirty="0">
                <a:solidFill>
                  <a:srgbClr val="929292"/>
                </a:solidFill>
                <a:uFill>
                  <a:solidFill>
                    <a:srgbClr val="929292"/>
                  </a:solidFill>
                </a:uFill>
              </a:rPr>
              <a:t> BRUG AF FLERE VIDENDOMÆNER – </a:t>
            </a:r>
          </a:p>
          <a:p>
            <a:pPr marL="917754" marR="81299" indent="-609603" algn="ctr">
              <a:lnSpc>
                <a:spcPct val="140000"/>
              </a:lnSpc>
              <a:spcBef>
                <a:spcPts val="422"/>
              </a:spcBef>
              <a:buClr>
                <a:srgbClr val="929292"/>
              </a:buClr>
              <a:buSzTx/>
              <a:buNone/>
              <a:defRPr>
                <a:latin typeface="FlamaSemicondensed-Medium"/>
                <a:ea typeface="FlamaSemicondensed-Medium"/>
                <a:cs typeface="FlamaSemicondensed-Medium"/>
                <a:sym typeface="FlamaSemicondensed-Medium"/>
              </a:defRPr>
            </a:pPr>
            <a:r>
              <a:rPr sz="3517" dirty="0">
                <a:solidFill>
                  <a:srgbClr val="BE1900"/>
                </a:solidFill>
                <a:uFill>
                  <a:solidFill>
                    <a:srgbClr val="BE1900"/>
                  </a:solidFill>
                </a:uFill>
              </a:rPr>
              <a:t>SAMTIDIG</a:t>
            </a:r>
          </a:p>
        </p:txBody>
      </p:sp>
      <p:sp>
        <p:nvSpPr>
          <p:cNvPr id="831" name="Shape 831"/>
          <p:cNvSpPr/>
          <p:nvPr/>
        </p:nvSpPr>
        <p:spPr>
          <a:xfrm>
            <a:off x="2745798" y="455520"/>
            <a:ext cx="7708104" cy="3679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marR="57798" algn="r" defTabSz="914400">
              <a:buClr>
                <a:srgbClr val="BE1900"/>
              </a:buClr>
              <a:buFont typeface="Century Gothic"/>
              <a:defRPr sz="3400">
                <a:solidFill>
                  <a:srgbClr val="BE1900"/>
                </a:solidFill>
                <a:uFill>
                  <a:solidFill>
                    <a:srgbClr val="BE1900"/>
                  </a:solidFill>
                </a:uFill>
                <a:latin typeface="FlamaSemicondensed-Medium"/>
                <a:ea typeface="FlamaSemicondensed-Medium"/>
                <a:cs typeface="FlamaSemicondensed-Medium"/>
                <a:sym typeface="FlamaSemicondensed-Medium"/>
              </a:defRPr>
            </a:lvl1pPr>
          </a:lstStyle>
          <a:p>
            <a:pPr marL="40194" marR="40649" defTabSz="643098" hangingPunct="0"/>
            <a:r>
              <a:rPr sz="2391" kern="0"/>
              <a:t>EN VIDENBASERET DEFINITION</a:t>
            </a:r>
          </a:p>
        </p:txBody>
      </p:sp>
      <p:pic>
        <p:nvPicPr>
          <p:cNvPr id="832"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3495113100"/>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4" name="Shape 834"/>
          <p:cNvSpPr>
            <a:spLocks noGrp="1"/>
          </p:cNvSpPr>
          <p:nvPr>
            <p:ph type="sldNum" sz="quarter" idx="2"/>
          </p:nvPr>
        </p:nvSpPr>
        <p:spPr>
          <a:xfrm>
            <a:off x="8862874" y="6252228"/>
            <a:ext cx="333425" cy="254172"/>
          </a:xfrm>
          <a:prstGeom prst="rect">
            <a:avLst/>
          </a:prstGeom>
          <a:extLst>
            <a:ext uri="{C572A759-6A51-4108-AA02-DFA0A04FC94B}">
              <ma14:wrappingTextBoxFlag xmlns:ma14="http://schemas.microsoft.com/office/mac/drawingml/2011/main" xmlns="" val="1"/>
            </a:ext>
          </a:extLst>
        </p:spPr>
        <p:txBody>
          <a:bodyPr/>
          <a:lstStyle>
            <a:lvl1pPr defTabSz="455527"/>
          </a:lstStyle>
          <a:p>
            <a:pPr algn="ctr" hangingPunct="0"/>
            <a:fld id="{86CB4B4D-7CA3-9044-876B-883B54F8677D}" type="slidenum">
              <a:rPr sz="985" kern="0">
                <a:solidFill>
                  <a:srgbClr val="000000"/>
                </a:solidFill>
              </a:rPr>
              <a:pPr algn="ctr" hangingPunct="0"/>
              <a:t>32</a:t>
            </a:fld>
            <a:endParaRPr sz="985" kern="0">
              <a:solidFill>
                <a:srgbClr val="000000"/>
              </a:solidFill>
            </a:endParaRPr>
          </a:p>
        </p:txBody>
      </p:sp>
      <p:pic>
        <p:nvPicPr>
          <p:cNvPr id="835" name="bobler.jpg"/>
          <p:cNvPicPr>
            <a:picLocks/>
          </p:cNvPicPr>
          <p:nvPr/>
        </p:nvPicPr>
        <p:blipFill>
          <a:blip r:embed="rId3">
            <a:extLst/>
          </a:blip>
          <a:stretch>
            <a:fillRect/>
          </a:stretch>
        </p:blipFill>
        <p:spPr>
          <a:xfrm>
            <a:off x="8186427" y="4188993"/>
            <a:ext cx="2474097" cy="2670595"/>
          </a:xfrm>
          <a:prstGeom prst="rect">
            <a:avLst/>
          </a:prstGeom>
          <a:ln w="12700">
            <a:miter lim="400000"/>
          </a:ln>
        </p:spPr>
      </p:pic>
      <p:sp>
        <p:nvSpPr>
          <p:cNvPr id="836" name="Shape 836"/>
          <p:cNvSpPr>
            <a:spLocks noGrp="1"/>
          </p:cNvSpPr>
          <p:nvPr>
            <p:ph type="body" idx="1"/>
          </p:nvPr>
        </p:nvSpPr>
        <p:spPr>
          <a:xfrm>
            <a:off x="4772234" y="1518399"/>
            <a:ext cx="5714542" cy="4903533"/>
          </a:xfrm>
          <a:prstGeom prst="rect">
            <a:avLst/>
          </a:prstGeom>
        </p:spPr>
        <p:txBody>
          <a:bodyPr/>
          <a:lstStyle/>
          <a:p>
            <a:pPr marL="323335" indent="-294753">
              <a:lnSpc>
                <a:spcPct val="120000"/>
              </a:lnSpc>
              <a:buClr>
                <a:srgbClr val="BE1900"/>
              </a:buClr>
              <a:defRPr sz="2600">
                <a:uFill>
                  <a:solidFill>
                    <a:srgbClr val="929292"/>
                  </a:solidFill>
                </a:uFill>
              </a:defRPr>
            </a:pPr>
            <a:r>
              <a:rPr sz="2000" dirty="0" smtClean="0"/>
              <a:t>Large </a:t>
            </a:r>
            <a:r>
              <a:rPr sz="2000" dirty="0"/>
              <a:t>study first published in Nature in 2008 (with Hong)</a:t>
            </a:r>
            <a:br>
              <a:rPr sz="2000" dirty="0"/>
            </a:br>
            <a:endParaRPr sz="2000" dirty="0"/>
          </a:p>
          <a:p>
            <a:pPr marL="323335" indent="-294753">
              <a:lnSpc>
                <a:spcPct val="120000"/>
              </a:lnSpc>
              <a:buClr>
                <a:srgbClr val="BE1900"/>
              </a:buClr>
              <a:defRPr sz="2600">
                <a:uFill>
                  <a:solidFill>
                    <a:srgbClr val="929292"/>
                  </a:solidFill>
                </a:uFill>
              </a:defRPr>
            </a:pPr>
            <a:r>
              <a:rPr sz="2000" dirty="0"/>
              <a:t>Everyone had their IQ measured =&gt; three groups [High performers]; [Medium performers] and [Low performers]</a:t>
            </a:r>
            <a:br>
              <a:rPr sz="2000" dirty="0"/>
            </a:br>
            <a:endParaRPr sz="2000" dirty="0"/>
          </a:p>
          <a:p>
            <a:pPr marL="323335" indent="-294753">
              <a:lnSpc>
                <a:spcPct val="120000"/>
              </a:lnSpc>
              <a:buClr>
                <a:srgbClr val="BE1900"/>
              </a:buClr>
              <a:defRPr sz="2600">
                <a:uFill>
                  <a:solidFill>
                    <a:srgbClr val="929292"/>
                  </a:solidFill>
                </a:uFill>
              </a:defRPr>
            </a:pPr>
            <a:r>
              <a:rPr sz="2000" dirty="0"/>
              <a:t>Asked to solve a complex problem in different groups - competing against each other</a:t>
            </a:r>
            <a:br>
              <a:rPr sz="2000" dirty="0"/>
            </a:br>
            <a:endParaRPr sz="2000" dirty="0"/>
          </a:p>
          <a:p>
            <a:pPr marL="323335" indent="-294753">
              <a:lnSpc>
                <a:spcPct val="120000"/>
              </a:lnSpc>
              <a:buClr>
                <a:srgbClr val="BE1900"/>
              </a:buClr>
              <a:defRPr sz="2600">
                <a:uFill>
                  <a:solidFill>
                    <a:srgbClr val="929292"/>
                  </a:solidFill>
                </a:uFill>
              </a:defRPr>
            </a:pPr>
            <a:r>
              <a:rPr sz="2000" dirty="0"/>
              <a:t>The mixed groups outperformed the high performers EVERY time (50 times), why?</a:t>
            </a:r>
          </a:p>
        </p:txBody>
      </p:sp>
      <p:sp>
        <p:nvSpPr>
          <p:cNvPr id="837" name="Shape 837"/>
          <p:cNvSpPr/>
          <p:nvPr/>
        </p:nvSpPr>
        <p:spPr>
          <a:xfrm>
            <a:off x="2745798" y="455520"/>
            <a:ext cx="7699173" cy="786515"/>
          </a:xfrm>
          <a:prstGeom prst="rect">
            <a:avLst/>
          </a:prstGeom>
          <a:ln w="12700">
            <a:miter lim="400000"/>
          </a:ln>
          <a:extLst>
            <a:ext uri="{C572A759-6A51-4108-AA02-DFA0A04FC94B}">
              <ma14:wrappingTextBoxFlag xmlns:ma14="http://schemas.microsoft.com/office/mac/drawingml/2011/main" xmlns="" val="1"/>
            </a:ext>
          </a:extLst>
        </p:spPr>
        <p:txBody>
          <a:bodyPr lIns="35727" tIns="35727" rIns="35727" bIns="35727">
            <a:spAutoFit/>
          </a:bodyPr>
          <a:lstStyle/>
          <a:p>
            <a:pPr marL="57813" marR="57813" algn="r" defTabSz="1295722" hangingPunct="0">
              <a:buClr>
                <a:srgbClr val="BE1900"/>
              </a:buClr>
              <a:defRPr sz="4100" b="1">
                <a:solidFill>
                  <a:srgbClr val="BE1900"/>
                </a:solidFill>
                <a:uFill>
                  <a:solidFill>
                    <a:srgbClr val="BE1900"/>
                  </a:solidFill>
                </a:uFill>
                <a:latin typeface="Arial"/>
                <a:ea typeface="Arial"/>
                <a:cs typeface="Arial"/>
                <a:sym typeface="Arial"/>
              </a:defRPr>
            </a:pPr>
            <a:r>
              <a:rPr sz="2884" b="1" kern="0">
                <a:solidFill>
                  <a:srgbClr val="BE1900"/>
                </a:solidFill>
                <a:uFill>
                  <a:solidFill>
                    <a:srgbClr val="BE1900"/>
                  </a:solidFill>
                </a:uFill>
                <a:latin typeface="Arial"/>
                <a:cs typeface="Arial"/>
                <a:sym typeface="Arial"/>
              </a:rPr>
              <a:t>DIVERSITY TRIUMPS ABILITY</a:t>
            </a:r>
            <a:endParaRPr sz="2884" b="1" kern="0">
              <a:solidFill>
                <a:srgbClr val="929292"/>
              </a:solidFill>
              <a:uFill>
                <a:solidFill>
                  <a:srgbClr val="929292"/>
                </a:solidFill>
              </a:uFill>
              <a:latin typeface="Arial"/>
              <a:cs typeface="Arial"/>
              <a:sym typeface="Arial"/>
            </a:endParaRPr>
          </a:p>
          <a:p>
            <a:pPr marL="40650" marR="40650" algn="r" defTabSz="914628" hangingPunct="0">
              <a:buClr>
                <a:srgbClr val="BE1900"/>
              </a:buClr>
              <a:defRPr sz="2500" b="1">
                <a:uFill>
                  <a:solidFill>
                    <a:srgbClr val="000000"/>
                  </a:solidFill>
                </a:uFill>
                <a:latin typeface="Arial"/>
                <a:ea typeface="Arial"/>
                <a:cs typeface="Arial"/>
                <a:sym typeface="Arial"/>
              </a:defRPr>
            </a:pPr>
            <a:r>
              <a:rPr sz="1758" b="1" kern="0">
                <a:solidFill>
                  <a:srgbClr val="000000"/>
                </a:solidFill>
                <a:uFill>
                  <a:solidFill>
                    <a:srgbClr val="000000"/>
                  </a:solidFill>
                </a:uFill>
                <a:latin typeface="Arial"/>
                <a:cs typeface="Arial"/>
                <a:sym typeface="Arial"/>
              </a:rPr>
              <a:t>Page, S. (2008, 2017)</a:t>
            </a:r>
          </a:p>
        </p:txBody>
      </p:sp>
      <p:pic>
        <p:nvPicPr>
          <p:cNvPr id="838" name="innoversity_logo_black.ai"/>
          <p:cNvPicPr>
            <a:picLocks noChangeAspect="1"/>
          </p:cNvPicPr>
          <p:nvPr/>
        </p:nvPicPr>
        <p:blipFill>
          <a:blip r:embed="rId4">
            <a:extLst/>
          </a:blip>
          <a:stretch>
            <a:fillRect/>
          </a:stretch>
        </p:blipFill>
        <p:spPr>
          <a:xfrm>
            <a:off x="1696065" y="196589"/>
            <a:ext cx="1799576" cy="292923"/>
          </a:xfrm>
          <a:prstGeom prst="rect">
            <a:avLst/>
          </a:prstGeom>
          <a:ln w="12700"/>
        </p:spPr>
      </p:pic>
      <p:pic>
        <p:nvPicPr>
          <p:cNvPr id="839" name="pasted-image.tif"/>
          <p:cNvPicPr>
            <a:picLocks noChangeAspect="1"/>
          </p:cNvPicPr>
          <p:nvPr/>
        </p:nvPicPr>
        <p:blipFill>
          <a:blip r:embed="rId5">
            <a:extLst/>
          </a:blip>
          <a:stretch>
            <a:fillRect/>
          </a:stretch>
        </p:blipFill>
        <p:spPr>
          <a:xfrm>
            <a:off x="1630325" y="1313203"/>
            <a:ext cx="1930950" cy="2935044"/>
          </a:xfrm>
          <a:prstGeom prst="rect">
            <a:avLst/>
          </a:prstGeom>
          <a:ln w="12700"/>
        </p:spPr>
      </p:pic>
      <p:sp>
        <p:nvSpPr>
          <p:cNvPr id="840" name="Shape 840"/>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pic>
        <p:nvPicPr>
          <p:cNvPr id="841" name="pasted-image.png"/>
          <p:cNvPicPr>
            <a:picLocks noChangeAspect="1"/>
          </p:cNvPicPr>
          <p:nvPr/>
        </p:nvPicPr>
        <p:blipFill>
          <a:blip r:embed="rId6">
            <a:extLst/>
          </a:blip>
          <a:stretch>
            <a:fillRect/>
          </a:stretch>
        </p:blipFill>
        <p:spPr>
          <a:xfrm>
            <a:off x="2555689" y="3599130"/>
            <a:ext cx="1904097" cy="2935045"/>
          </a:xfrm>
          <a:prstGeom prst="rect">
            <a:avLst/>
          </a:prstGeom>
          <a:ln w="12700">
            <a:miter lim="400000"/>
          </a:ln>
        </p:spPr>
      </p:pic>
    </p:spTree>
    <p:extLst>
      <p:ext uri="{BB962C8B-B14F-4D97-AF65-F5344CB8AC3E}">
        <p14:creationId xmlns:p14="http://schemas.microsoft.com/office/powerpoint/2010/main" val="842134687"/>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3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3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 name="image.png"/>
          <p:cNvPicPr>
            <a:picLocks/>
          </p:cNvPicPr>
          <p:nvPr/>
        </p:nvPicPr>
        <p:blipFill>
          <a:blip r:embed="rId2">
            <a:extLst/>
          </a:blip>
          <a:stretch>
            <a:fillRect/>
          </a:stretch>
        </p:blipFill>
        <p:spPr>
          <a:xfrm>
            <a:off x="8186427" y="4188993"/>
            <a:ext cx="2481838" cy="2670595"/>
          </a:xfrm>
          <a:prstGeom prst="rect">
            <a:avLst/>
          </a:prstGeom>
          <a:ln w="12700">
            <a:miter lim="400000"/>
          </a:ln>
        </p:spPr>
      </p:pic>
      <p:sp>
        <p:nvSpPr>
          <p:cNvPr id="846" name="Shape 846"/>
          <p:cNvSpPr>
            <a:spLocks noGrp="1"/>
          </p:cNvSpPr>
          <p:nvPr>
            <p:ph type="body" idx="1"/>
          </p:nvPr>
        </p:nvSpPr>
        <p:spPr>
          <a:xfrm>
            <a:off x="1749908" y="1666467"/>
            <a:ext cx="8690597" cy="4527011"/>
          </a:xfrm>
          <a:prstGeom prst="rect">
            <a:avLst/>
          </a:prstGeom>
        </p:spPr>
        <p:txBody>
          <a:bodyPr/>
          <a:lstStyle/>
          <a:p>
            <a:pPr marL="457314" marR="81300" indent="-428732">
              <a:lnSpc>
                <a:spcPct val="120000"/>
              </a:lnSpc>
              <a:buClr>
                <a:srgbClr val="BE1900"/>
              </a:buClr>
              <a:buSzPct val="127999"/>
              <a:buFont typeface="Helvetica"/>
              <a:defRPr sz="2900"/>
            </a:pPr>
            <a:r>
              <a:rPr sz="2400" dirty="0" smtClean="0">
                <a:uFill>
                  <a:solidFill>
                    <a:srgbClr val="606060"/>
                  </a:solidFill>
                </a:uFill>
              </a:rPr>
              <a:t>If </a:t>
            </a:r>
            <a:r>
              <a:rPr sz="2400" dirty="0">
                <a:uFill>
                  <a:solidFill>
                    <a:srgbClr val="606060"/>
                  </a:solidFill>
                </a:uFill>
              </a:rPr>
              <a:t>you want to ensure research </a:t>
            </a:r>
            <a:r>
              <a:rPr sz="2400" b="1" dirty="0">
                <a:uFill>
                  <a:solidFill>
                    <a:srgbClr val="606060"/>
                  </a:solidFill>
                </a:uFill>
              </a:rPr>
              <a:t>IMPACT</a:t>
            </a:r>
            <a:r>
              <a:rPr sz="2400" dirty="0">
                <a:uFill>
                  <a:solidFill>
                    <a:srgbClr val="606060"/>
                  </a:solidFill>
                </a:uFill>
              </a:rPr>
              <a:t> and </a:t>
            </a:r>
            <a:r>
              <a:rPr sz="2400" b="1" dirty="0">
                <a:uFill>
                  <a:solidFill>
                    <a:srgbClr val="606060"/>
                  </a:solidFill>
                </a:uFill>
              </a:rPr>
              <a:t>QUALITY</a:t>
            </a:r>
            <a:r>
              <a:rPr sz="2400" dirty="0">
                <a:uFill>
                  <a:solidFill>
                    <a:srgbClr val="606060"/>
                  </a:solidFill>
                </a:uFill>
              </a:rPr>
              <a:t>, make sure that your research group is diverse, especially in terms of gender &amp; culture</a:t>
            </a:r>
          </a:p>
          <a:p>
            <a:pPr marL="457314" marR="81300" indent="-428732">
              <a:lnSpc>
                <a:spcPct val="120000"/>
              </a:lnSpc>
              <a:buClr>
                <a:srgbClr val="BE1900"/>
              </a:buClr>
              <a:buSzPct val="127999"/>
              <a:buFont typeface="Helvetica"/>
              <a:defRPr sz="2900"/>
            </a:pPr>
            <a:endParaRPr sz="2400" dirty="0">
              <a:uFill>
                <a:solidFill>
                  <a:srgbClr val="606060"/>
                </a:solidFill>
              </a:uFill>
            </a:endParaRPr>
          </a:p>
          <a:p>
            <a:pPr marL="457314" marR="81300" indent="-428732">
              <a:lnSpc>
                <a:spcPct val="120000"/>
              </a:lnSpc>
              <a:buClr>
                <a:srgbClr val="BE1900"/>
              </a:buClr>
              <a:buSzPct val="127999"/>
              <a:buFont typeface="Helvetica"/>
              <a:defRPr sz="2900"/>
            </a:pPr>
            <a:r>
              <a:rPr sz="2400" dirty="0">
                <a:uFill>
                  <a:solidFill>
                    <a:srgbClr val="606060"/>
                  </a:solidFill>
                </a:uFill>
              </a:rPr>
              <a:t>Remember the Max 70% Homogeneity Rule for group composition in your next research project</a:t>
            </a:r>
          </a:p>
          <a:p>
            <a:pPr marL="457314" marR="81300" indent="-428732">
              <a:lnSpc>
                <a:spcPct val="120000"/>
              </a:lnSpc>
              <a:buClr>
                <a:srgbClr val="BE1900"/>
              </a:buClr>
              <a:buSzPct val="127999"/>
              <a:buFont typeface="Helvetica"/>
              <a:defRPr sz="2900"/>
            </a:pPr>
            <a:endParaRPr sz="2400" dirty="0">
              <a:uFill>
                <a:solidFill>
                  <a:srgbClr val="606060"/>
                </a:solidFill>
              </a:uFill>
            </a:endParaRPr>
          </a:p>
          <a:p>
            <a:pPr marL="457314" marR="81300" indent="-428732">
              <a:lnSpc>
                <a:spcPct val="120000"/>
              </a:lnSpc>
              <a:buClr>
                <a:srgbClr val="BE1900"/>
              </a:buClr>
              <a:buSzPct val="127999"/>
              <a:buFont typeface="Helvetica"/>
              <a:defRPr sz="2900"/>
            </a:pPr>
            <a:r>
              <a:rPr sz="2400" b="1" dirty="0">
                <a:uFill>
                  <a:solidFill>
                    <a:srgbClr val="606060"/>
                  </a:solidFill>
                </a:uFill>
              </a:rPr>
              <a:t>BEWARE:</a:t>
            </a:r>
            <a:r>
              <a:rPr sz="2400" dirty="0">
                <a:uFill>
                  <a:solidFill>
                    <a:srgbClr val="606060"/>
                  </a:solidFill>
                </a:uFill>
              </a:rPr>
              <a:t> Group homogeneity =&gt; reproduction and NOT innovation</a:t>
            </a:r>
            <a:br>
              <a:rPr sz="2400" dirty="0">
                <a:uFill>
                  <a:solidFill>
                    <a:srgbClr val="606060"/>
                  </a:solidFill>
                </a:uFill>
              </a:rPr>
            </a:br>
            <a:r>
              <a:rPr sz="2800" dirty="0">
                <a:uFill>
                  <a:solidFill>
                    <a:srgbClr val="606060"/>
                  </a:solidFill>
                </a:uFill>
              </a:rPr>
              <a:t/>
            </a:r>
            <a:br>
              <a:rPr sz="2800" dirty="0">
                <a:uFill>
                  <a:solidFill>
                    <a:srgbClr val="606060"/>
                  </a:solidFill>
                </a:uFill>
              </a:rPr>
            </a:br>
            <a:endParaRPr sz="2800" dirty="0">
              <a:uFill>
                <a:solidFill>
                  <a:srgbClr val="606060"/>
                </a:solidFill>
              </a:uFill>
            </a:endParaRPr>
          </a:p>
        </p:txBody>
      </p:sp>
      <p:sp>
        <p:nvSpPr>
          <p:cNvPr id="847" name="Shape 847"/>
          <p:cNvSpPr/>
          <p:nvPr/>
        </p:nvSpPr>
        <p:spPr>
          <a:xfrm>
            <a:off x="2745798" y="455520"/>
            <a:ext cx="7699172" cy="692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9697" marR="40650" algn="r" defTabSz="911055" hangingPunct="0">
              <a:buClr>
                <a:srgbClr val="BE1900"/>
              </a:buClr>
              <a:defRPr sz="3700" b="1">
                <a:solidFill>
                  <a:srgbClr val="BE1900"/>
                </a:solidFill>
                <a:uFill>
                  <a:solidFill>
                    <a:srgbClr val="BE1900"/>
                  </a:solidFill>
                </a:uFill>
                <a:latin typeface="Arial"/>
                <a:ea typeface="Arial"/>
                <a:cs typeface="Arial"/>
                <a:sym typeface="Arial"/>
              </a:defRPr>
            </a:pPr>
            <a:r>
              <a:rPr sz="2743" b="1" kern="0">
                <a:solidFill>
                  <a:srgbClr val="BE1900"/>
                </a:solidFill>
                <a:uFill>
                  <a:solidFill>
                    <a:srgbClr val="BE1900"/>
                  </a:solidFill>
                </a:uFill>
                <a:latin typeface="Arial"/>
                <a:cs typeface="Arial"/>
                <a:sym typeface="Arial"/>
              </a:rPr>
              <a:t>A FEW RECOMMENDATIONS</a:t>
            </a:r>
            <a:br>
              <a:rPr sz="2743" b="1" kern="0">
                <a:solidFill>
                  <a:srgbClr val="BE1900"/>
                </a:solidFill>
                <a:uFill>
                  <a:solidFill>
                    <a:srgbClr val="BE1900"/>
                  </a:solidFill>
                </a:uFill>
                <a:latin typeface="Arial"/>
                <a:cs typeface="Arial"/>
                <a:sym typeface="Arial"/>
              </a:rPr>
            </a:br>
            <a:r>
              <a:rPr sz="1758" b="1" kern="0">
                <a:solidFill>
                  <a:srgbClr val="000000"/>
                </a:solidFill>
                <a:uFill>
                  <a:solidFill>
                    <a:srgbClr val="BE1900"/>
                  </a:solidFill>
                </a:uFill>
                <a:latin typeface="Arial"/>
                <a:cs typeface="Arial"/>
                <a:sym typeface="Arial"/>
              </a:rPr>
              <a:t>When composing your next research group</a:t>
            </a:r>
          </a:p>
        </p:txBody>
      </p:sp>
      <p:pic>
        <p:nvPicPr>
          <p:cNvPr id="84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849" name="Shape 849"/>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324386169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image.png"/>
          <p:cNvPicPr>
            <a:picLocks/>
          </p:cNvPicPr>
          <p:nvPr/>
        </p:nvPicPr>
        <p:blipFill>
          <a:blip r:embed="rId2">
            <a:extLst/>
          </a:blip>
          <a:stretch>
            <a:fillRect/>
          </a:stretch>
        </p:blipFill>
        <p:spPr>
          <a:xfrm>
            <a:off x="8186353" y="4188993"/>
            <a:ext cx="2481912" cy="2670595"/>
          </a:xfrm>
          <a:prstGeom prst="rect">
            <a:avLst/>
          </a:prstGeom>
          <a:ln w="12700">
            <a:miter lim="400000"/>
          </a:ln>
        </p:spPr>
      </p:pic>
      <p:sp>
        <p:nvSpPr>
          <p:cNvPr id="852" name="Shape 852"/>
          <p:cNvSpPr>
            <a:spLocks noGrp="1"/>
          </p:cNvSpPr>
          <p:nvPr>
            <p:ph type="body" idx="1"/>
          </p:nvPr>
        </p:nvSpPr>
        <p:spPr>
          <a:xfrm>
            <a:off x="1532443" y="1165594"/>
            <a:ext cx="8699529" cy="4358696"/>
          </a:xfrm>
          <a:prstGeom prst="rect">
            <a:avLst/>
          </a:prstGeom>
        </p:spPr>
        <p:txBody>
          <a:bodyPr/>
          <a:lstStyle/>
          <a:p>
            <a:pPr marL="420916" indent="-420916">
              <a:lnSpc>
                <a:spcPct val="90000"/>
              </a:lnSpc>
              <a:buFont typeface="Flama Semicondensed"/>
              <a:defRPr sz="2800">
                <a:latin typeface="Flama Semicondensed"/>
                <a:ea typeface="Flama Semicondensed"/>
                <a:cs typeface="Flama Semicondensed"/>
                <a:sym typeface="Flama Semicondensed"/>
              </a:defRPr>
            </a:pPr>
            <a:endParaRPr dirty="0"/>
          </a:p>
          <a:p>
            <a:pPr marL="420916" indent="-420916" algn="ctr">
              <a:lnSpc>
                <a:spcPct val="90000"/>
              </a:lnSpc>
              <a:buSzTx/>
              <a:buNone/>
              <a:defRPr sz="9900" b="1">
                <a:solidFill>
                  <a:srgbClr val="BE1900"/>
                </a:solidFill>
                <a:uFill>
                  <a:solidFill>
                    <a:srgbClr val="BE1900"/>
                  </a:solidFill>
                </a:uFill>
                <a:latin typeface="Arial"/>
                <a:ea typeface="Arial"/>
                <a:cs typeface="Arial"/>
                <a:sym typeface="Arial"/>
              </a:defRPr>
            </a:pPr>
            <a:r>
              <a:rPr sz="8800" dirty="0"/>
              <a:t>THANK YOU!</a:t>
            </a:r>
          </a:p>
          <a:p>
            <a:pPr marL="420916" indent="-420916" algn="ctr">
              <a:lnSpc>
                <a:spcPct val="90000"/>
              </a:lnSpc>
              <a:buSzTx/>
              <a:buNone/>
              <a:defRPr sz="2400">
                <a:latin typeface="Arial"/>
                <a:ea typeface="Arial"/>
                <a:cs typeface="Arial"/>
                <a:sym typeface="Arial"/>
              </a:defRPr>
            </a:pPr>
            <a:endParaRPr sz="1800" dirty="0"/>
          </a:p>
          <a:p>
            <a:pPr marL="420916" indent="-420916" algn="ctr">
              <a:lnSpc>
                <a:spcPct val="90000"/>
              </a:lnSpc>
              <a:buSzTx/>
              <a:buNone/>
              <a:defRPr sz="2400">
                <a:latin typeface="Arial"/>
                <a:ea typeface="Arial"/>
                <a:cs typeface="Arial"/>
                <a:sym typeface="Arial"/>
              </a:defRPr>
            </a:pPr>
            <a:endParaRPr sz="1800" dirty="0"/>
          </a:p>
          <a:p>
            <a:pPr marL="420916" indent="-420916" algn="ctr">
              <a:lnSpc>
                <a:spcPct val="90000"/>
              </a:lnSpc>
              <a:buSzTx/>
              <a:buNone/>
              <a:defRPr sz="2400">
                <a:latin typeface="Arial"/>
                <a:ea typeface="Arial"/>
                <a:cs typeface="Arial"/>
                <a:sym typeface="Arial"/>
              </a:defRPr>
            </a:pPr>
            <a:endParaRPr sz="1800" dirty="0"/>
          </a:p>
          <a:p>
            <a:pPr marL="420916" indent="-420916" algn="ctr">
              <a:buSzTx/>
              <a:buNone/>
              <a:defRPr sz="2400">
                <a:latin typeface="Arial"/>
                <a:ea typeface="Arial"/>
                <a:cs typeface="Arial"/>
                <a:sym typeface="Arial"/>
              </a:defRPr>
            </a:pPr>
            <a:r>
              <a:rPr sz="1800" dirty="0"/>
              <a:t>Feel free to contact me with comments or questions</a:t>
            </a:r>
          </a:p>
          <a:p>
            <a:pPr marL="420916" indent="-420916" algn="ctr">
              <a:buSzTx/>
              <a:buNone/>
              <a:defRPr sz="2200">
                <a:latin typeface="Arial"/>
                <a:ea typeface="Arial"/>
                <a:cs typeface="Arial"/>
                <a:sym typeface="Arial"/>
              </a:defRPr>
            </a:pPr>
            <a:endParaRPr sz="1800" dirty="0"/>
          </a:p>
          <a:p>
            <a:pPr marL="420916" indent="-420916" algn="ctr">
              <a:buSzTx/>
              <a:buNone/>
              <a:defRPr sz="2000">
                <a:latin typeface="Arial"/>
                <a:ea typeface="Arial"/>
                <a:cs typeface="Arial"/>
                <a:sym typeface="Arial"/>
              </a:defRPr>
            </a:pPr>
            <a:r>
              <a:rPr sz="1600" dirty="0"/>
              <a:t>Ph.D. Susanne Justesen</a:t>
            </a:r>
          </a:p>
          <a:p>
            <a:pPr marL="420916" indent="-420916" algn="ctr">
              <a:buSzTx/>
              <a:buNone/>
              <a:defRPr sz="2000" b="1">
                <a:latin typeface="Arial"/>
                <a:ea typeface="Arial"/>
                <a:cs typeface="Arial"/>
                <a:sym typeface="Arial"/>
              </a:defRPr>
            </a:pPr>
            <a:r>
              <a:rPr sz="1600" dirty="0"/>
              <a:t>INNOVERSITY CPH</a:t>
            </a:r>
          </a:p>
          <a:p>
            <a:pPr marL="420916" indent="-420916" algn="ctr">
              <a:buSzTx/>
              <a:buNone/>
              <a:defRPr sz="2000">
                <a:latin typeface="Arial"/>
                <a:ea typeface="Arial"/>
                <a:cs typeface="Arial"/>
                <a:sym typeface="Arial"/>
              </a:defRPr>
            </a:pPr>
            <a:endParaRPr sz="1600" dirty="0"/>
          </a:p>
          <a:p>
            <a:pPr marL="420916" indent="-420916" algn="ctr">
              <a:buSzTx/>
              <a:buNone/>
              <a:defRPr sz="2000">
                <a:latin typeface="Arial"/>
                <a:ea typeface="Arial"/>
                <a:cs typeface="Arial"/>
                <a:sym typeface="Arial"/>
              </a:defRPr>
            </a:pPr>
            <a:r>
              <a:rPr sz="1600" dirty="0"/>
              <a:t>susanne@innoversity.dk</a:t>
            </a:r>
          </a:p>
          <a:p>
            <a:pPr marL="420916" indent="-420916" algn="ctr">
              <a:buSzTx/>
              <a:buNone/>
              <a:defRPr sz="2000">
                <a:latin typeface="Arial"/>
                <a:ea typeface="Arial"/>
                <a:cs typeface="Arial"/>
                <a:sym typeface="Arial"/>
              </a:defRPr>
            </a:pPr>
            <a:r>
              <a:rPr sz="1600" dirty="0" err="1"/>
              <a:t>Tlf</a:t>
            </a:r>
            <a:r>
              <a:rPr sz="1600" dirty="0"/>
              <a:t>: (+45) 3113 1616</a:t>
            </a:r>
          </a:p>
        </p:txBody>
      </p:sp>
      <p:pic>
        <p:nvPicPr>
          <p:cNvPr id="85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39936920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35</a:t>
            </a:fld>
            <a:endParaRPr lang="en-GB" dirty="0"/>
          </a:p>
        </p:txBody>
      </p:sp>
      <p:pic>
        <p:nvPicPr>
          <p:cNvPr id="88068" name="Picture 4" descr="Billedresultat for innofo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8933" cy="686752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0" y="5011341"/>
            <a:ext cx="12208932" cy="2277547"/>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3600" dirty="0" smtClean="0">
                <a:solidFill>
                  <a:schemeClr val="bg1"/>
                </a:solidFill>
              </a:rPr>
              <a:t>More </a:t>
            </a:r>
            <a:r>
              <a:rPr lang="en-US" sz="3600" dirty="0" smtClean="0">
                <a:solidFill>
                  <a:schemeClr val="bg1"/>
                </a:solidFill>
              </a:rPr>
              <a:t>opportunities</a:t>
            </a:r>
            <a:r>
              <a:rPr lang="da-DK" sz="3600" dirty="0" smtClean="0">
                <a:solidFill>
                  <a:schemeClr val="bg1"/>
                </a:solidFill>
              </a:rPr>
              <a:t> for researchers and </a:t>
            </a:r>
            <a:r>
              <a:rPr lang="en-US" sz="3600" dirty="0" smtClean="0">
                <a:solidFill>
                  <a:schemeClr val="bg1"/>
                </a:solidFill>
              </a:rPr>
              <a:t>entrepreneurs</a:t>
            </a:r>
          </a:p>
          <a:p>
            <a:endParaRPr lang="en-US" sz="3200" dirty="0">
              <a:solidFill>
                <a:schemeClr val="bg1"/>
              </a:solidFill>
            </a:endParaRPr>
          </a:p>
          <a:p>
            <a:endParaRPr lang="en-US" sz="3200" dirty="0" smtClean="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1782333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36</a:t>
            </a:fld>
            <a:endParaRPr lang="en-GB" dirty="0"/>
          </a:p>
        </p:txBody>
      </p:sp>
      <p:sp>
        <p:nvSpPr>
          <p:cNvPr id="5" name="Rektangel 4"/>
          <p:cNvSpPr/>
          <p:nvPr/>
        </p:nvSpPr>
        <p:spPr>
          <a:xfrm>
            <a:off x="862642" y="1560228"/>
            <a:ext cx="5212155" cy="4416594"/>
          </a:xfrm>
          <a:prstGeom prst="rect">
            <a:avLst/>
          </a:prstGeom>
        </p:spPr>
        <p:txBody>
          <a:bodyPr wrap="square">
            <a:spAutoFit/>
          </a:bodyPr>
          <a:lstStyle/>
          <a:p>
            <a:pPr marL="342900" indent="-342900">
              <a:buFont typeface="Arial" panose="020B0604020202020204" pitchFamily="34" charset="0"/>
              <a:buChar char="•"/>
            </a:pPr>
            <a:r>
              <a:rPr lang="da-DK" altLang="da-DK" sz="2000" dirty="0"/>
              <a:t>Significant professional </a:t>
            </a:r>
            <a:r>
              <a:rPr lang="da-DK" altLang="da-DK" sz="2000" dirty="0" smtClean="0"/>
              <a:t>work-experience</a:t>
            </a:r>
            <a:endParaRPr lang="da-DK" altLang="da-DK" sz="2000" dirty="0"/>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altLang="da-DK" sz="2000" dirty="0"/>
              <a:t>Entrepreneurs will receive:</a:t>
            </a:r>
          </a:p>
          <a:p>
            <a:pPr marL="1000131" lvl="1" indent="-457200">
              <a:buFont typeface="+mj-lt"/>
              <a:buAutoNum type="arabicPeriod"/>
            </a:pPr>
            <a:r>
              <a:rPr lang="da-DK" altLang="da-DK" sz="2000" dirty="0" err="1"/>
              <a:t>Monthly</a:t>
            </a:r>
            <a:r>
              <a:rPr lang="da-DK" altLang="da-DK" sz="2000" dirty="0"/>
              <a:t> </a:t>
            </a:r>
            <a:r>
              <a:rPr lang="da-DK" altLang="da-DK" sz="2000" dirty="0" smtClean="0"/>
              <a:t>grant </a:t>
            </a:r>
            <a:r>
              <a:rPr lang="da-DK" altLang="da-DK" sz="2000" dirty="0"/>
              <a:t>of DKK 30,000 for a 12 month period </a:t>
            </a:r>
          </a:p>
          <a:p>
            <a:pPr marL="1000131" lvl="1" indent="-457200">
              <a:buFont typeface="+mj-lt"/>
              <a:buAutoNum type="arabicPeriod"/>
            </a:pPr>
            <a:r>
              <a:rPr lang="da-DK" altLang="da-DK" sz="2000" dirty="0"/>
              <a:t>A </a:t>
            </a:r>
            <a:r>
              <a:rPr lang="da-DK" altLang="da-DK" sz="2000" dirty="0" err="1"/>
              <a:t>special</a:t>
            </a:r>
            <a:r>
              <a:rPr lang="da-DK" altLang="da-DK" sz="2000" dirty="0"/>
              <a:t> grant of DKK </a:t>
            </a:r>
            <a:r>
              <a:rPr lang="da-DK" altLang="da-DK" sz="2000" dirty="0" smtClean="0"/>
              <a:t>100,000 </a:t>
            </a:r>
            <a:r>
              <a:rPr lang="da-DK" altLang="da-DK" sz="2000" dirty="0"/>
              <a:t>to </a:t>
            </a:r>
            <a:r>
              <a:rPr lang="da-DK" altLang="da-DK" sz="2000" dirty="0" smtClean="0"/>
              <a:t>cover up-front finance</a:t>
            </a:r>
            <a:endParaRPr lang="da-DK" altLang="da-DK" sz="2000" dirty="0"/>
          </a:p>
          <a:p>
            <a:endParaRPr lang="da-DK" altLang="da-DK" sz="2000" dirty="0"/>
          </a:p>
          <a:p>
            <a:pPr marL="342900" indent="-342900">
              <a:buFont typeface="Arial" panose="020B0604020202020204" pitchFamily="34" charset="0"/>
              <a:buChar char="•"/>
            </a:pPr>
            <a:r>
              <a:rPr lang="da-DK" altLang="da-DK" sz="2000" dirty="0" smtClean="0"/>
              <a:t>Entrepreneurs </a:t>
            </a:r>
            <a:r>
              <a:rPr lang="da-DK" altLang="da-DK" sz="2000" dirty="0"/>
              <a:t>will be </a:t>
            </a:r>
            <a:r>
              <a:rPr lang="da-DK" altLang="da-DK" sz="2000" dirty="0" smtClean="0"/>
              <a:t>followed </a:t>
            </a:r>
            <a:r>
              <a:rPr lang="da-DK" altLang="da-DK" sz="2000" dirty="0"/>
              <a:t>to identify the </a:t>
            </a:r>
            <a:r>
              <a:rPr lang="da-DK" altLang="da-DK" sz="2000" dirty="0" err="1"/>
              <a:t>need</a:t>
            </a:r>
            <a:r>
              <a:rPr lang="da-DK" altLang="da-DK" sz="2000" dirty="0"/>
              <a:t> for knowledge, </a:t>
            </a:r>
            <a:r>
              <a:rPr lang="da-DK" altLang="da-DK" sz="2000" dirty="0" smtClean="0"/>
              <a:t>sparring and network</a:t>
            </a:r>
            <a:endParaRPr lang="da-DK" sz="2000" dirty="0"/>
          </a:p>
          <a:p>
            <a:pPr marL="342900" indent="-342900">
              <a:buFont typeface="Arial" panose="020B0604020202020204" pitchFamily="34" charset="0"/>
              <a:buChar char="•"/>
            </a:pPr>
            <a:endParaRPr lang="da-DK" altLang="da-DK" sz="2000" dirty="0" smtClean="0"/>
          </a:p>
          <a:p>
            <a:pPr marL="342900" indent="-342900">
              <a:buFont typeface="Arial" panose="020B0604020202020204" pitchFamily="34" charset="0"/>
              <a:buChar char="•"/>
            </a:pPr>
            <a:r>
              <a:rPr lang="da-DK" altLang="da-DK" sz="2000" dirty="0" smtClean="0"/>
              <a:t>Social </a:t>
            </a:r>
            <a:r>
              <a:rPr lang="da-DK" altLang="da-DK" sz="2000" dirty="0"/>
              <a:t>impact </a:t>
            </a:r>
            <a:r>
              <a:rPr lang="da-DK" altLang="da-DK" sz="2000" dirty="0" smtClean="0"/>
              <a:t>matter</a:t>
            </a:r>
            <a:endParaRPr lang="da-DK" sz="2000" dirty="0"/>
          </a:p>
          <a:p>
            <a:endParaRPr lang="da-DK" dirty="0"/>
          </a:p>
        </p:txBody>
      </p:sp>
      <p:sp>
        <p:nvSpPr>
          <p:cNvPr id="9"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a:t>
            </a:r>
            <a:r>
              <a:rPr lang="da-DK" dirty="0" smtClean="0"/>
              <a:t>: </a:t>
            </a:r>
            <a:r>
              <a:rPr lang="da-DK" dirty="0" err="1" smtClean="0"/>
              <a:t>InnoFounder</a:t>
            </a:r>
            <a:r>
              <a:rPr lang="da-DK" dirty="0" smtClean="0"/>
              <a:t> </a:t>
            </a:r>
            <a:r>
              <a:rPr lang="da-DK" dirty="0" err="1"/>
              <a:t>Experienced</a:t>
            </a:r>
            <a:r>
              <a:rPr lang="da-DK" dirty="0"/>
              <a:t> </a:t>
            </a:r>
          </a:p>
        </p:txBody>
      </p:sp>
      <p:pic>
        <p:nvPicPr>
          <p:cNvPr id="87045" name="Picture 5" descr="Billedresultat for innofounder"/>
          <p:cNvPicPr>
            <a:picLocks noChangeAspect="1" noChangeArrowheads="1"/>
          </p:cNvPicPr>
          <p:nvPr/>
        </p:nvPicPr>
        <p:blipFill rotWithShape="1">
          <a:blip r:embed="rId2">
            <a:extLst>
              <a:ext uri="{28A0092B-C50C-407E-A947-70E740481C1C}">
                <a14:useLocalDpi xmlns:a14="http://schemas.microsoft.com/office/drawing/2010/main" val="0"/>
              </a:ext>
            </a:extLst>
          </a:blip>
          <a:srcRect b="13553"/>
          <a:stretch/>
        </p:blipFill>
        <p:spPr bwMode="auto">
          <a:xfrm>
            <a:off x="6381449" y="1560228"/>
            <a:ext cx="4899361" cy="42353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503753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tre puslebrik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233" y="1114121"/>
            <a:ext cx="6450531" cy="43003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37</a:t>
            </a:fld>
            <a:endParaRPr lang="en-GB" dirty="0"/>
          </a:p>
        </p:txBody>
      </p:sp>
      <p:sp>
        <p:nvSpPr>
          <p:cNvPr id="3" name="Rektangel 2"/>
          <p:cNvSpPr/>
          <p:nvPr/>
        </p:nvSpPr>
        <p:spPr>
          <a:xfrm>
            <a:off x="4450372" y="3198168"/>
            <a:ext cx="3288080" cy="461665"/>
          </a:xfrm>
          <a:prstGeom prst="rect">
            <a:avLst/>
          </a:prstGeom>
        </p:spPr>
        <p:txBody>
          <a:bodyPr wrap="none">
            <a:spAutoFit/>
          </a:bodyPr>
          <a:lstStyle/>
          <a:p>
            <a:r>
              <a:rPr lang="da-DK" sz="2400" dirty="0">
                <a:solidFill>
                  <a:schemeClr val="bg1"/>
                </a:solidFill>
              </a:rPr>
              <a:t>Senior Industry Fellow</a:t>
            </a:r>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 </a:t>
            </a:r>
            <a:r>
              <a:rPr lang="da-DK" dirty="0" smtClean="0"/>
              <a:t>Industrial </a:t>
            </a:r>
            <a:r>
              <a:rPr lang="da-DK" dirty="0"/>
              <a:t>Fellow</a:t>
            </a:r>
          </a:p>
        </p:txBody>
      </p:sp>
      <p:sp>
        <p:nvSpPr>
          <p:cNvPr id="4" name="Rektangel 3"/>
          <p:cNvSpPr/>
          <p:nvPr/>
        </p:nvSpPr>
        <p:spPr>
          <a:xfrm>
            <a:off x="862642" y="1720840"/>
            <a:ext cx="4912341" cy="3877985"/>
          </a:xfrm>
          <a:prstGeom prst="rect">
            <a:avLst/>
          </a:prstGeom>
        </p:spPr>
        <p:txBody>
          <a:bodyPr wrap="square">
            <a:spAutoFit/>
          </a:bodyPr>
          <a:lstStyle/>
          <a:p>
            <a:pPr marL="342900" indent="-342900">
              <a:spcAft>
                <a:spcPts val="1200"/>
              </a:spcAft>
              <a:buFont typeface="Arial" panose="020B0604020202020204" pitchFamily="34" charset="0"/>
              <a:buChar char="•"/>
            </a:pPr>
            <a:r>
              <a:rPr lang="da-DK" altLang="da-DK" sz="2400" dirty="0"/>
              <a:t>Company and </a:t>
            </a:r>
            <a:r>
              <a:rPr lang="da-DK" altLang="da-DK" sz="2400" dirty="0" err="1"/>
              <a:t>university</a:t>
            </a:r>
            <a:r>
              <a:rPr lang="da-DK" altLang="da-DK" sz="2400" dirty="0"/>
              <a:t> </a:t>
            </a:r>
            <a:r>
              <a:rPr lang="da-DK" altLang="da-DK" sz="2400" dirty="0" err="1"/>
              <a:t>collaboration</a:t>
            </a:r>
            <a:r>
              <a:rPr lang="da-DK" altLang="da-DK" sz="2400" dirty="0"/>
              <a:t> + </a:t>
            </a:r>
            <a:r>
              <a:rPr lang="da-DK" altLang="da-DK" sz="2400" dirty="0" err="1"/>
              <a:t>highly</a:t>
            </a:r>
            <a:r>
              <a:rPr lang="da-DK" altLang="da-DK" sz="2400" dirty="0"/>
              <a:t> </a:t>
            </a:r>
            <a:r>
              <a:rPr lang="da-DK" altLang="da-DK" sz="2400" dirty="0" err="1"/>
              <a:t>skilled</a:t>
            </a:r>
            <a:r>
              <a:rPr lang="da-DK" altLang="da-DK" sz="2400" dirty="0"/>
              <a:t> researcher </a:t>
            </a:r>
            <a:endParaRPr lang="da-DK" altLang="da-DK" sz="2400" dirty="0" smtClean="0"/>
          </a:p>
          <a:p>
            <a:pPr marL="342900" indent="-342900">
              <a:spcAft>
                <a:spcPts val="1200"/>
              </a:spcAft>
              <a:buFont typeface="Arial" panose="020B0604020202020204" pitchFamily="34" charset="0"/>
              <a:buChar char="•"/>
            </a:pPr>
            <a:r>
              <a:rPr lang="da-DK" sz="2400" dirty="0" smtClean="0"/>
              <a:t>The </a:t>
            </a:r>
            <a:r>
              <a:rPr lang="da-DK" sz="2400" dirty="0"/>
              <a:t>researcher is </a:t>
            </a:r>
            <a:r>
              <a:rPr lang="da-DK" sz="2400" dirty="0" err="1"/>
              <a:t>temporarily</a:t>
            </a:r>
            <a:r>
              <a:rPr lang="da-DK" sz="2400" dirty="0"/>
              <a:t> </a:t>
            </a:r>
            <a:r>
              <a:rPr lang="da-DK" sz="2400" dirty="0" err="1"/>
              <a:t>employed</a:t>
            </a:r>
            <a:r>
              <a:rPr lang="da-DK" sz="2400" dirty="0"/>
              <a:t> (part time or </a:t>
            </a:r>
            <a:r>
              <a:rPr lang="da-DK" sz="2400" dirty="0" err="1"/>
              <a:t>full</a:t>
            </a:r>
            <a:r>
              <a:rPr lang="da-DK" sz="2400" dirty="0"/>
              <a:t> time) in the </a:t>
            </a:r>
            <a:r>
              <a:rPr lang="da-DK" sz="2400" dirty="0" err="1"/>
              <a:t>other</a:t>
            </a:r>
            <a:r>
              <a:rPr lang="da-DK" sz="2400" dirty="0"/>
              <a:t> </a:t>
            </a:r>
            <a:r>
              <a:rPr lang="da-DK" sz="2400" dirty="0" smtClean="0"/>
              <a:t>organisation</a:t>
            </a:r>
          </a:p>
          <a:p>
            <a:pPr marL="342900" indent="-342900">
              <a:spcAft>
                <a:spcPts val="1200"/>
              </a:spcAft>
              <a:buFont typeface="Arial" panose="020B0604020202020204" pitchFamily="34" charset="0"/>
              <a:buChar char="•"/>
            </a:pPr>
            <a:r>
              <a:rPr lang="da-DK" sz="2400" dirty="0" err="1" smtClean="0"/>
              <a:t>Duration</a:t>
            </a:r>
            <a:r>
              <a:rPr lang="da-DK" sz="2400" dirty="0" smtClean="0"/>
              <a:t> </a:t>
            </a:r>
            <a:r>
              <a:rPr lang="da-DK" sz="2400" dirty="0" err="1" smtClean="0"/>
              <a:t>between</a:t>
            </a:r>
            <a:r>
              <a:rPr lang="da-DK" sz="2400" dirty="0" smtClean="0"/>
              <a:t> ½-2 </a:t>
            </a:r>
            <a:r>
              <a:rPr lang="da-DK" sz="2400" dirty="0" err="1"/>
              <a:t>years</a:t>
            </a:r>
            <a:r>
              <a:rPr lang="da-DK" sz="2400" dirty="0"/>
              <a:t> </a:t>
            </a:r>
          </a:p>
          <a:p>
            <a:pPr marL="342900" indent="-342900">
              <a:spcAft>
                <a:spcPts val="1200"/>
              </a:spcAft>
              <a:buFont typeface="Arial" panose="020B0604020202020204" pitchFamily="34" charset="0"/>
              <a:buChar char="•"/>
            </a:pPr>
            <a:r>
              <a:rPr lang="da-DK" sz="2400" dirty="0" smtClean="0"/>
              <a:t>IFD </a:t>
            </a:r>
            <a:r>
              <a:rPr lang="da-DK" sz="2400" dirty="0" err="1"/>
              <a:t>finances</a:t>
            </a:r>
            <a:r>
              <a:rPr lang="da-DK" sz="2400" dirty="0"/>
              <a:t> </a:t>
            </a:r>
            <a:r>
              <a:rPr lang="da-DK" sz="2400" dirty="0" err="1"/>
              <a:t>salary</a:t>
            </a:r>
            <a:r>
              <a:rPr lang="da-DK" sz="2400" dirty="0"/>
              <a:t> and </a:t>
            </a:r>
            <a:r>
              <a:rPr lang="da-DK" sz="2400" dirty="0" err="1"/>
              <a:t>other</a:t>
            </a:r>
            <a:r>
              <a:rPr lang="da-DK" sz="2400" dirty="0"/>
              <a:t> </a:t>
            </a:r>
            <a:r>
              <a:rPr lang="da-DK" sz="2400" dirty="0" err="1"/>
              <a:t>project</a:t>
            </a:r>
            <a:r>
              <a:rPr lang="da-DK" sz="2400" dirty="0"/>
              <a:t> </a:t>
            </a:r>
            <a:r>
              <a:rPr lang="da-DK" sz="2400" dirty="0" err="1"/>
              <a:t>related</a:t>
            </a:r>
            <a:r>
              <a:rPr lang="da-DK" sz="2400" dirty="0"/>
              <a:t> </a:t>
            </a:r>
            <a:r>
              <a:rPr lang="da-DK" sz="2400" dirty="0" err="1"/>
              <a:t>expenses</a:t>
            </a:r>
            <a:endParaRPr lang="da-DK" sz="2400" dirty="0"/>
          </a:p>
        </p:txBody>
      </p:sp>
    </p:spTree>
    <p:extLst>
      <p:ext uri="{BB962C8B-B14F-4D97-AF65-F5344CB8AC3E}">
        <p14:creationId xmlns:p14="http://schemas.microsoft.com/office/powerpoint/2010/main" val="3250954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lledresultat for innovationsfo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853329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38</a:t>
            </a:fld>
            <a:endParaRPr lang="en-GB" dirty="0"/>
          </a:p>
        </p:txBody>
      </p:sp>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5343931"/>
            <a:ext cx="12190413" cy="1846659"/>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4000" dirty="0" err="1" smtClean="0">
                <a:solidFill>
                  <a:schemeClr val="bg1"/>
                </a:solidFill>
              </a:rPr>
              <a:t>InnoExplorer</a:t>
            </a:r>
            <a:r>
              <a:rPr lang="da-DK" sz="4000" dirty="0" smtClean="0">
                <a:solidFill>
                  <a:schemeClr val="bg1"/>
                </a:solidFill>
              </a:rPr>
              <a:t> </a:t>
            </a:r>
            <a:r>
              <a:rPr lang="da-DK" sz="4000" dirty="0" smtClean="0">
                <a:solidFill>
                  <a:schemeClr val="bg1"/>
                </a:solidFill>
              </a:rPr>
              <a:t>– </a:t>
            </a:r>
            <a:r>
              <a:rPr lang="da-DK" sz="4000" dirty="0" err="1" smtClean="0">
                <a:solidFill>
                  <a:schemeClr val="bg1"/>
                </a:solidFill>
              </a:rPr>
              <a:t>opening</a:t>
            </a:r>
            <a:r>
              <a:rPr lang="da-DK" sz="4000" dirty="0" smtClean="0">
                <a:solidFill>
                  <a:schemeClr val="bg1"/>
                </a:solidFill>
              </a:rPr>
              <a:t> in 2019 </a:t>
            </a:r>
            <a:endParaRPr lang="da-DK" sz="4000" dirty="0" smtClean="0">
              <a:solidFill>
                <a:schemeClr val="bg1"/>
              </a:solidFill>
            </a:endParaRPr>
          </a:p>
          <a:p>
            <a:endParaRPr lang="da-DK" sz="3200" dirty="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2961510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39</a:t>
            </a:fld>
            <a:endParaRPr lang="en-GB" dirty="0"/>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a:t>
            </a:r>
            <a:r>
              <a:rPr lang="da-DK" dirty="0" smtClean="0"/>
              <a:t>: </a:t>
            </a:r>
            <a:r>
              <a:rPr lang="da-DK" dirty="0" err="1" smtClean="0"/>
              <a:t>InnoExplorer</a:t>
            </a:r>
            <a:endParaRPr lang="da-DK" dirty="0"/>
          </a:p>
        </p:txBody>
      </p:sp>
      <p:sp>
        <p:nvSpPr>
          <p:cNvPr id="6" name="Rektangel 5"/>
          <p:cNvSpPr/>
          <p:nvPr/>
        </p:nvSpPr>
        <p:spPr>
          <a:xfrm>
            <a:off x="857250" y="1631731"/>
            <a:ext cx="5184321" cy="3477875"/>
          </a:xfrm>
          <a:prstGeom prst="rect">
            <a:avLst/>
          </a:prstGeom>
        </p:spPr>
        <p:txBody>
          <a:bodyPr wrap="square">
            <a:spAutoFit/>
          </a:bodyPr>
          <a:lstStyle/>
          <a:p>
            <a:pPr marL="342900" indent="-342900">
              <a:buFont typeface="Arial" panose="020B0604020202020204" pitchFamily="34" charset="0"/>
              <a:buChar char="•"/>
            </a:pPr>
            <a:r>
              <a:rPr lang="da-DK" altLang="da-DK" sz="2000" dirty="0" err="1"/>
              <a:t>R</a:t>
            </a:r>
            <a:r>
              <a:rPr lang="da-DK" altLang="da-DK" sz="2000" dirty="0" err="1" smtClean="0"/>
              <a:t>esults</a:t>
            </a:r>
            <a:r>
              <a:rPr lang="da-DK" altLang="da-DK" sz="2000" dirty="0" smtClean="0"/>
              <a:t> </a:t>
            </a:r>
            <a:r>
              <a:rPr lang="da-DK" altLang="da-DK" sz="2000" dirty="0"/>
              <a:t>and </a:t>
            </a:r>
            <a:r>
              <a:rPr lang="da-DK" altLang="da-DK" sz="2000" dirty="0" err="1"/>
              <a:t>technologies</a:t>
            </a:r>
            <a:r>
              <a:rPr lang="da-DK" altLang="da-DK" sz="2000" dirty="0"/>
              <a:t> </a:t>
            </a:r>
            <a:r>
              <a:rPr lang="da-DK" altLang="da-DK" sz="2000" dirty="0" err="1"/>
              <a:t>developed</a:t>
            </a:r>
            <a:r>
              <a:rPr lang="da-DK" altLang="da-DK" sz="2000" dirty="0"/>
              <a:t> at </a:t>
            </a:r>
            <a:r>
              <a:rPr lang="da-DK" altLang="da-DK" sz="2000" dirty="0" err="1"/>
              <a:t>universities</a:t>
            </a:r>
            <a:r>
              <a:rPr lang="da-DK" altLang="da-DK" sz="2000" dirty="0"/>
              <a:t>, hospitals and </a:t>
            </a:r>
            <a:r>
              <a:rPr lang="da-DK" altLang="da-DK" sz="2000" dirty="0" err="1"/>
              <a:t>university</a:t>
            </a:r>
            <a:r>
              <a:rPr lang="da-DK" altLang="da-DK" sz="2000" dirty="0"/>
              <a:t> </a:t>
            </a:r>
            <a:r>
              <a:rPr lang="da-DK" altLang="da-DK" sz="2000" dirty="0" smtClean="0"/>
              <a:t>colleges.</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err="1" smtClean="0"/>
              <a:t>InnoExplorer</a:t>
            </a:r>
            <a:r>
              <a:rPr lang="da-DK" altLang="da-DK" sz="2000" dirty="0" smtClean="0"/>
              <a:t> </a:t>
            </a:r>
            <a:r>
              <a:rPr lang="da-DK" altLang="da-DK" sz="2000" dirty="0" err="1" smtClean="0"/>
              <a:t>can</a:t>
            </a:r>
            <a:r>
              <a:rPr lang="da-DK" altLang="da-DK" sz="2000" dirty="0" smtClean="0"/>
              <a:t> </a:t>
            </a:r>
            <a:r>
              <a:rPr lang="da-DK" altLang="da-DK" sz="2000" dirty="0" err="1"/>
              <a:t>allocate</a:t>
            </a:r>
            <a:r>
              <a:rPr lang="da-DK" altLang="da-DK" sz="2000" dirty="0"/>
              <a:t> </a:t>
            </a:r>
            <a:r>
              <a:rPr lang="da-DK" altLang="da-DK" sz="2000" dirty="0" err="1"/>
              <a:t>funding</a:t>
            </a:r>
            <a:r>
              <a:rPr lang="da-DK" altLang="da-DK" sz="2000" dirty="0"/>
              <a:t> for researchers' </a:t>
            </a:r>
            <a:r>
              <a:rPr lang="da-DK" altLang="da-DK" sz="2000" dirty="0" err="1"/>
              <a:t>wages</a:t>
            </a:r>
            <a:r>
              <a:rPr lang="da-DK" altLang="da-DK" sz="2000" dirty="0"/>
              <a:t>, relevant services and </a:t>
            </a:r>
            <a:r>
              <a:rPr lang="da-DK" altLang="da-DK" sz="2000" dirty="0" err="1" smtClean="0"/>
              <a:t>materials</a:t>
            </a:r>
            <a:r>
              <a:rPr lang="da-DK" altLang="da-DK" sz="2000" dirty="0" smtClean="0"/>
              <a:t> and overhead.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Application: DKK 0.5-1.5m from IFD.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The </a:t>
            </a:r>
            <a:r>
              <a:rPr lang="da-DK" altLang="da-DK" sz="2000" dirty="0" err="1"/>
              <a:t>projects</a:t>
            </a:r>
            <a:r>
              <a:rPr lang="da-DK" altLang="da-DK" sz="2000" dirty="0"/>
              <a:t> </a:t>
            </a:r>
            <a:r>
              <a:rPr lang="da-DK" altLang="da-DK" sz="2000" dirty="0" err="1"/>
              <a:t>can</a:t>
            </a:r>
            <a:r>
              <a:rPr lang="da-DK" altLang="da-DK" sz="2000" dirty="0"/>
              <a:t> last up to </a:t>
            </a:r>
            <a:r>
              <a:rPr lang="da-DK" altLang="da-DK" sz="2000" dirty="0" err="1"/>
              <a:t>one</a:t>
            </a:r>
            <a:r>
              <a:rPr lang="da-DK" altLang="da-DK" sz="2000" dirty="0"/>
              <a:t> year. </a:t>
            </a:r>
            <a:endParaRPr lang="da-DK" sz="2000" dirty="0"/>
          </a:p>
        </p:txBody>
      </p:sp>
      <p:pic>
        <p:nvPicPr>
          <p:cNvPr id="9" name="Picture 2" descr="Billedresultat for innovationsfonden"/>
          <p:cNvPicPr>
            <a:picLocks noChangeAspect="1" noChangeArrowheads="1"/>
          </p:cNvPicPr>
          <p:nvPr/>
        </p:nvPicPr>
        <p:blipFill rotWithShape="1">
          <a:blip r:embed="rId2">
            <a:extLst>
              <a:ext uri="{28A0092B-C50C-407E-A947-70E740481C1C}">
                <a14:useLocalDpi xmlns:a14="http://schemas.microsoft.com/office/drawing/2010/main" val="0"/>
              </a:ext>
            </a:extLst>
          </a:blip>
          <a:srcRect l="8856" r="9671"/>
          <a:stretch/>
        </p:blipFill>
        <p:spPr bwMode="auto">
          <a:xfrm>
            <a:off x="6381537" y="1541879"/>
            <a:ext cx="4933169" cy="42384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7070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a:t>
            </a:fld>
            <a:endParaRPr lang="en-GB" dirty="0"/>
          </a:p>
        </p:txBody>
      </p:sp>
      <p:pic>
        <p:nvPicPr>
          <p:cNvPr id="87042" name="Picture 2" descr=" C.F. MÃ¸ller Architects head offices. C.F. MÃ¸ller. Photo: Julian W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991"/>
            <a:ext cx="12190413" cy="81574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09723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40</a:t>
            </a:fld>
            <a:endParaRPr lang="en-GB" dirty="0"/>
          </a:p>
        </p:txBody>
      </p:sp>
      <p:pic>
        <p:nvPicPr>
          <p:cNvPr id="88070" name="Picture 6" descr="Billedresultat for innobooster"/>
          <p:cNvPicPr>
            <a:picLocks noChangeAspect="1" noChangeArrowheads="1"/>
          </p:cNvPicPr>
          <p:nvPr/>
        </p:nvPicPr>
        <p:blipFill rotWithShape="1">
          <a:blip r:embed="rId3">
            <a:extLst>
              <a:ext uri="{28A0092B-C50C-407E-A947-70E740481C1C}">
                <a14:useLocalDpi xmlns:a14="http://schemas.microsoft.com/office/drawing/2010/main" val="0"/>
              </a:ext>
            </a:extLst>
          </a:blip>
          <a:srcRect t="1" b="49150"/>
          <a:stretch/>
        </p:blipFill>
        <p:spPr bwMode="auto">
          <a:xfrm>
            <a:off x="1255690" y="759762"/>
            <a:ext cx="9897974" cy="31456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3283037" y="4416358"/>
            <a:ext cx="5693866" cy="861774"/>
          </a:xfrm>
          <a:prstGeom prst="rect">
            <a:avLst/>
          </a:prstGeom>
          <a:noFill/>
        </p:spPr>
        <p:txBody>
          <a:bodyPr wrap="none" lIns="0" tIns="0" rIns="0" bIns="0" rtlCol="0">
            <a:spAutoFit/>
          </a:bodyPr>
          <a:lstStyle/>
          <a:p>
            <a:pPr algn="ctr"/>
            <a:r>
              <a:rPr lang="da-DK" sz="2800" b="1" dirty="0" smtClean="0"/>
              <a:t>50.000 – 5 mio. DKK</a:t>
            </a:r>
          </a:p>
          <a:p>
            <a:pPr algn="ctr"/>
            <a:r>
              <a:rPr lang="da-DK" sz="2800" b="1" dirty="0" smtClean="0"/>
              <a:t>for innovative </a:t>
            </a:r>
            <a:r>
              <a:rPr lang="da-DK" sz="2800" b="1" dirty="0" err="1" smtClean="0"/>
              <a:t>startups</a:t>
            </a:r>
            <a:r>
              <a:rPr lang="da-DK" sz="2800" b="1" dirty="0" smtClean="0"/>
              <a:t> </a:t>
            </a:r>
            <a:r>
              <a:rPr lang="da-DK" sz="2800" b="1" dirty="0" smtClean="0"/>
              <a:t>and </a:t>
            </a:r>
            <a:r>
              <a:rPr lang="da-DK" sz="2800" b="1" dirty="0" err="1" smtClean="0"/>
              <a:t>SMEs</a:t>
            </a:r>
            <a:endParaRPr lang="da-DK" sz="2800" b="1" noProof="0" dirty="0" err="1" smtClean="0"/>
          </a:p>
        </p:txBody>
      </p:sp>
    </p:spTree>
    <p:extLst>
      <p:ext uri="{BB962C8B-B14F-4D97-AF65-F5344CB8AC3E}">
        <p14:creationId xmlns:p14="http://schemas.microsoft.com/office/powerpoint/2010/main" val="791675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41</a:t>
            </a:fld>
            <a:endParaRPr lang="en-GB" dirty="0"/>
          </a:p>
        </p:txBody>
      </p:sp>
      <p:sp>
        <p:nvSpPr>
          <p:cNvPr id="4" name="Rektangel 3"/>
          <p:cNvSpPr/>
          <p:nvPr/>
        </p:nvSpPr>
        <p:spPr>
          <a:xfrm>
            <a:off x="3662011" y="1924586"/>
            <a:ext cx="11946289" cy="3785652"/>
          </a:xfrm>
          <a:prstGeom prst="rect">
            <a:avLst/>
          </a:prstGeom>
        </p:spPr>
        <p:txBody>
          <a:bodyPr wrap="square">
            <a:spAutoFit/>
          </a:bodyPr>
          <a:lstStyle/>
          <a:p>
            <a:r>
              <a:rPr lang="da-DK" sz="8000" dirty="0" smtClean="0">
                <a:solidFill>
                  <a:schemeClr val="bg1"/>
                </a:solidFill>
              </a:rPr>
              <a:t>1763</a:t>
            </a:r>
            <a:r>
              <a:rPr lang="da-DK" sz="3000" dirty="0" smtClean="0">
                <a:solidFill>
                  <a:schemeClr val="bg1"/>
                </a:solidFill>
              </a:rPr>
              <a:t>  applications</a:t>
            </a:r>
            <a:endParaRPr lang="da-DK" sz="3000" dirty="0">
              <a:solidFill>
                <a:schemeClr val="bg1"/>
              </a:solidFill>
            </a:endParaRPr>
          </a:p>
          <a:p>
            <a:r>
              <a:rPr lang="da-DK" sz="3000" dirty="0" smtClean="0">
                <a:solidFill>
                  <a:schemeClr val="bg1"/>
                </a:solidFill>
              </a:rPr>
              <a:t>Succes: </a:t>
            </a:r>
            <a:r>
              <a:rPr lang="da-DK" sz="8000" dirty="0">
                <a:solidFill>
                  <a:schemeClr val="bg1"/>
                </a:solidFill>
              </a:rPr>
              <a:t>26 </a:t>
            </a:r>
            <a:r>
              <a:rPr lang="da-DK" sz="3000" dirty="0" smtClean="0">
                <a:solidFill>
                  <a:schemeClr val="bg1"/>
                </a:solidFill>
              </a:rPr>
              <a:t>%</a:t>
            </a:r>
            <a:endParaRPr lang="da-DK" sz="3000" dirty="0">
              <a:solidFill>
                <a:schemeClr val="bg1"/>
              </a:solidFill>
            </a:endParaRPr>
          </a:p>
          <a:p>
            <a:r>
              <a:rPr lang="da-DK" sz="3000" dirty="0" smtClean="0">
                <a:solidFill>
                  <a:schemeClr val="bg1"/>
                </a:solidFill>
              </a:rPr>
              <a:t>Budget: DKK </a:t>
            </a:r>
            <a:r>
              <a:rPr lang="da-DK" sz="8000" dirty="0" smtClean="0">
                <a:solidFill>
                  <a:schemeClr val="bg1"/>
                </a:solidFill>
              </a:rPr>
              <a:t>300</a:t>
            </a:r>
            <a:r>
              <a:rPr lang="da-DK" sz="3000" dirty="0" smtClean="0">
                <a:solidFill>
                  <a:schemeClr val="bg1"/>
                </a:solidFill>
              </a:rPr>
              <a:t>m</a:t>
            </a:r>
            <a:endParaRPr lang="da-DK" sz="3000" dirty="0">
              <a:solidFill>
                <a:schemeClr val="bg1"/>
              </a:solidFill>
            </a:endParaRPr>
          </a:p>
        </p:txBody>
      </p:sp>
      <p:sp>
        <p:nvSpPr>
          <p:cNvPr id="5" name="Rektangel 4"/>
          <p:cNvSpPr/>
          <p:nvPr/>
        </p:nvSpPr>
        <p:spPr>
          <a:xfrm>
            <a:off x="411163" y="352643"/>
            <a:ext cx="12890067" cy="1077218"/>
          </a:xfrm>
          <a:prstGeom prst="rect">
            <a:avLst/>
          </a:prstGeom>
        </p:spPr>
        <p:txBody>
          <a:bodyPr vert="horz" lIns="0" tIns="0" rIns="0" bIns="0" rtlCol="0" anchor="t" anchorCtr="0">
            <a:noAutofit/>
          </a:bodyPr>
          <a:lstStyle/>
          <a:p>
            <a:pPr defTabSz="1086008">
              <a:spcBef>
                <a:spcPct val="0"/>
              </a:spcBef>
            </a:pPr>
            <a:r>
              <a:rPr lang="da-DK" sz="3200" b="1" dirty="0" err="1" smtClean="0">
                <a:latin typeface="+mj-lt"/>
                <a:ea typeface="+mj-ea"/>
                <a:cs typeface="+mj-cs"/>
              </a:rPr>
              <a:t>InnoBooster</a:t>
            </a:r>
            <a:r>
              <a:rPr lang="da-DK" sz="3200" b="1" dirty="0" smtClean="0">
                <a:latin typeface="+mj-lt"/>
                <a:ea typeface="+mj-ea"/>
                <a:cs typeface="+mj-cs"/>
              </a:rPr>
              <a:t> - 2017 </a:t>
            </a:r>
            <a:endParaRPr lang="da-DK" sz="3200" b="1" dirty="0">
              <a:latin typeface="+mj-lt"/>
              <a:ea typeface="+mj-ea"/>
              <a:cs typeface="+mj-cs"/>
            </a:endParaRPr>
          </a:p>
        </p:txBody>
      </p:sp>
    </p:spTree>
    <p:extLst>
      <p:ext uri="{BB962C8B-B14F-4D97-AF65-F5344CB8AC3E}">
        <p14:creationId xmlns:p14="http://schemas.microsoft.com/office/powerpoint/2010/main" val="2405346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el 15"/>
          <p:cNvSpPr>
            <a:spLocks noGrp="1"/>
          </p:cNvSpPr>
          <p:nvPr>
            <p:ph type="title"/>
          </p:nvPr>
        </p:nvSpPr>
        <p:spPr>
          <a:xfrm>
            <a:off x="792000" y="356400"/>
            <a:ext cx="10612438" cy="625122"/>
          </a:xfrm>
        </p:spPr>
        <p:txBody>
          <a:bodyPr/>
          <a:lstStyle/>
          <a:p>
            <a:r>
              <a:rPr lang="da-DK" dirty="0" err="1" smtClean="0"/>
              <a:t>InnoBooster</a:t>
            </a:r>
            <a:r>
              <a:rPr lang="da-DK" dirty="0" smtClean="0"/>
              <a:t> – </a:t>
            </a:r>
            <a:r>
              <a:rPr lang="da-DK" dirty="0" err="1" smtClean="0"/>
              <a:t>activity</a:t>
            </a:r>
            <a:r>
              <a:rPr lang="da-DK" dirty="0" smtClean="0"/>
              <a:t> from Central Denmark Region</a:t>
            </a:r>
            <a:endParaRPr lang="da-DK" dirty="0"/>
          </a:p>
        </p:txBody>
      </p:sp>
      <p:sp>
        <p:nvSpPr>
          <p:cNvPr id="23" name="Pladsholder til tekst 22"/>
          <p:cNvSpPr>
            <a:spLocks noGrp="1"/>
          </p:cNvSpPr>
          <p:nvPr>
            <p:ph type="body" sz="quarter" idx="20"/>
          </p:nvPr>
        </p:nvSpPr>
        <p:spPr/>
        <p:txBody>
          <a:bodyPr/>
          <a:lstStyle/>
          <a:p>
            <a:pPr marL="285750" indent="-285750">
              <a:buFont typeface="Courier New" panose="02070309020205020404" pitchFamily="49" charset="0"/>
              <a:buChar char="o"/>
            </a:pPr>
            <a:endParaRPr lang="da-DK" dirty="0" smtClean="0"/>
          </a:p>
          <a:p>
            <a:pPr marL="285750" indent="-285750">
              <a:buFont typeface="Courier New" panose="02070309020205020404" pitchFamily="49" charset="0"/>
              <a:buChar char="o"/>
            </a:pPr>
            <a:endParaRPr lang="da-DK" dirty="0"/>
          </a:p>
        </p:txBody>
      </p:sp>
      <p:sp>
        <p:nvSpPr>
          <p:cNvPr id="8" name="Pladsholder til indhold 7"/>
          <p:cNvSpPr>
            <a:spLocks noGrp="1"/>
          </p:cNvSpPr>
          <p:nvPr>
            <p:ph sz="quarter" idx="18"/>
          </p:nvPr>
        </p:nvSpPr>
        <p:spPr/>
        <p:txBody>
          <a:bodyPr/>
          <a:lstStyle/>
          <a:p>
            <a:endParaRPr lang="da-DK"/>
          </a:p>
        </p:txBody>
      </p:sp>
      <p:sp>
        <p:nvSpPr>
          <p:cNvPr id="10" name="Pladsholder til tekst 9"/>
          <p:cNvSpPr>
            <a:spLocks noGrp="1"/>
          </p:cNvSpPr>
          <p:nvPr>
            <p:ph type="body" sz="quarter" idx="21"/>
          </p:nvPr>
        </p:nvSpPr>
        <p:spPr/>
        <p:txBody>
          <a:bodyPr/>
          <a:lstStyle/>
          <a:p>
            <a:endParaRPr lang="da-DK"/>
          </a:p>
        </p:txBody>
      </p:sp>
      <p:sp>
        <p:nvSpPr>
          <p:cNvPr id="2" name="Pladsholder til dato 1"/>
          <p:cNvSpPr>
            <a:spLocks noGrp="1"/>
          </p:cNvSpPr>
          <p:nvPr>
            <p:ph type="dt" sz="half" idx="10"/>
          </p:nvPr>
        </p:nvSpPr>
        <p:spPr/>
        <p:txBody>
          <a:bodyPr/>
          <a:lstStyle/>
          <a:p>
            <a:fld id="{DE81F669-71BE-4483-A77C-16E0F84B52AA}" type="datetime1">
              <a:rPr lang="da-DK" smtClean="0"/>
              <a:pPr/>
              <a:t>23-11-2018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42</a:t>
            </a:fld>
            <a:endParaRPr lang="da-DK" dirty="0"/>
          </a:p>
        </p:txBody>
      </p:sp>
      <p:grpSp>
        <p:nvGrpSpPr>
          <p:cNvPr id="19" name="Gruppe 18"/>
          <p:cNvGrpSpPr/>
          <p:nvPr/>
        </p:nvGrpSpPr>
        <p:grpSpPr>
          <a:xfrm>
            <a:off x="4348559" y="965155"/>
            <a:ext cx="4987007" cy="5560983"/>
            <a:chOff x="5041801" y="701493"/>
            <a:chExt cx="4987007" cy="5560983"/>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01" y="701493"/>
              <a:ext cx="4987007" cy="5560983"/>
            </a:xfrm>
            <a:prstGeom prst="rect">
              <a:avLst/>
            </a:prstGeom>
          </p:spPr>
        </p:pic>
        <p:sp>
          <p:nvSpPr>
            <p:cNvPr id="6" name="Ellipse 5"/>
            <p:cNvSpPr/>
            <p:nvPr/>
          </p:nvSpPr>
          <p:spPr>
            <a:xfrm>
              <a:off x="6311230" y="4545918"/>
              <a:ext cx="928510" cy="7084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1" name="Ellipse 10"/>
            <p:cNvSpPr/>
            <p:nvPr/>
          </p:nvSpPr>
          <p:spPr>
            <a:xfrm>
              <a:off x="8168058" y="4698318"/>
              <a:ext cx="1068662" cy="62805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2" name="Ellipse 11"/>
            <p:cNvSpPr/>
            <p:nvPr/>
          </p:nvSpPr>
          <p:spPr>
            <a:xfrm>
              <a:off x="6619642" y="1499578"/>
              <a:ext cx="1001899" cy="6584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3" name="Ellipse 12"/>
            <p:cNvSpPr/>
            <p:nvPr/>
          </p:nvSpPr>
          <p:spPr>
            <a:xfrm>
              <a:off x="6247606" y="2986642"/>
              <a:ext cx="936886" cy="71709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4" name="Ellipse 13"/>
            <p:cNvSpPr/>
            <p:nvPr/>
          </p:nvSpPr>
          <p:spPr>
            <a:xfrm>
              <a:off x="8933518" y="3811734"/>
              <a:ext cx="900100" cy="6505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grpSp>
      <p:sp>
        <p:nvSpPr>
          <p:cNvPr id="17" name="Nedadgående pil 16"/>
          <p:cNvSpPr/>
          <p:nvPr/>
        </p:nvSpPr>
        <p:spPr>
          <a:xfrm rot="10800000">
            <a:off x="8435466" y="4399719"/>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Nedadgående pil 17"/>
          <p:cNvSpPr/>
          <p:nvPr/>
        </p:nvSpPr>
        <p:spPr>
          <a:xfrm>
            <a:off x="8719701" y="4399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0" name="Nedadgående pil 19"/>
          <p:cNvSpPr/>
          <p:nvPr/>
        </p:nvSpPr>
        <p:spPr>
          <a:xfrm rot="10800000">
            <a:off x="6046589"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1" name="Nedadgående pil 20"/>
          <p:cNvSpPr/>
          <p:nvPr/>
        </p:nvSpPr>
        <p:spPr>
          <a:xfrm rot="10800000">
            <a:off x="5771265"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2" name="Nedadgående pil 21"/>
          <p:cNvSpPr/>
          <p:nvPr/>
        </p:nvSpPr>
        <p:spPr>
          <a:xfrm rot="10800000">
            <a:off x="6203219" y="207577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5" name="Nedadgående pil 24"/>
          <p:cNvSpPr/>
          <p:nvPr/>
        </p:nvSpPr>
        <p:spPr>
          <a:xfrm rot="10800000">
            <a:off x="7750689" y="524599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6" name="Nedadgående pil 25"/>
          <p:cNvSpPr/>
          <p:nvPr/>
        </p:nvSpPr>
        <p:spPr>
          <a:xfrm>
            <a:off x="8056764" y="527768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7" name="Nedadgående pil 26"/>
          <p:cNvSpPr/>
          <p:nvPr/>
        </p:nvSpPr>
        <p:spPr>
          <a:xfrm rot="10800000">
            <a:off x="6147316" y="516968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8" name="Nedadgående pil 27"/>
          <p:cNvSpPr/>
          <p:nvPr/>
        </p:nvSpPr>
        <p:spPr>
          <a:xfrm rot="10800000">
            <a:off x="5851559" y="515555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9" name="Tekstboks 28"/>
          <p:cNvSpPr txBox="1"/>
          <p:nvPr/>
        </p:nvSpPr>
        <p:spPr>
          <a:xfrm>
            <a:off x="375170" y="2962921"/>
            <a:ext cx="3752925" cy="923330"/>
          </a:xfrm>
          <a:prstGeom prst="rect">
            <a:avLst/>
          </a:prstGeom>
          <a:noFill/>
        </p:spPr>
        <p:txBody>
          <a:bodyPr wrap="square" lIns="0" tIns="0" rIns="0" bIns="0" rtlCol="0">
            <a:spAutoFit/>
          </a:bodyPr>
          <a:lstStyle/>
          <a:p>
            <a:r>
              <a:rPr lang="da-DK" sz="2000" noProof="0" dirty="0" smtClean="0"/>
              <a:t>The </a:t>
            </a:r>
            <a:r>
              <a:rPr lang="da-DK" sz="2000" noProof="0" dirty="0" err="1" smtClean="0"/>
              <a:t>arrows</a:t>
            </a:r>
            <a:r>
              <a:rPr lang="da-DK" sz="2000" noProof="0" dirty="0" smtClean="0"/>
              <a:t> mark </a:t>
            </a:r>
            <a:r>
              <a:rPr lang="da-DK" sz="2000" noProof="0" dirty="0" err="1" smtClean="0"/>
              <a:t>increase</a:t>
            </a:r>
            <a:r>
              <a:rPr lang="da-DK" sz="2000" noProof="0" dirty="0" smtClean="0"/>
              <a:t> or </a:t>
            </a:r>
            <a:r>
              <a:rPr lang="da-DK" sz="2000" noProof="0" dirty="0" err="1" smtClean="0"/>
              <a:t>decrease</a:t>
            </a:r>
            <a:r>
              <a:rPr lang="da-DK" sz="2000" noProof="0" dirty="0" smtClean="0"/>
              <a:t> in </a:t>
            </a:r>
            <a:r>
              <a:rPr lang="da-DK" sz="2000" noProof="0" dirty="0" err="1" smtClean="0"/>
              <a:t>number</a:t>
            </a:r>
            <a:r>
              <a:rPr lang="da-DK" sz="2000" noProof="0" dirty="0" smtClean="0"/>
              <a:t> and succesrate (</a:t>
            </a:r>
            <a:r>
              <a:rPr lang="da-DK" sz="2000" noProof="0" dirty="0" err="1" smtClean="0"/>
              <a:t>compared</a:t>
            </a:r>
            <a:r>
              <a:rPr lang="da-DK" sz="2000" noProof="0" dirty="0" smtClean="0"/>
              <a:t> to 2016)</a:t>
            </a:r>
          </a:p>
        </p:txBody>
      </p:sp>
      <p:sp>
        <p:nvSpPr>
          <p:cNvPr id="30" name="Nedadgående pil 29"/>
          <p:cNvSpPr/>
          <p:nvPr/>
        </p:nvSpPr>
        <p:spPr>
          <a:xfrm rot="10800000">
            <a:off x="6495174" y="206823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9" name="Rektangel 8"/>
          <p:cNvSpPr/>
          <p:nvPr/>
        </p:nvSpPr>
        <p:spPr>
          <a:xfrm>
            <a:off x="6048516" y="1831238"/>
            <a:ext cx="822661" cy="276999"/>
          </a:xfrm>
          <a:prstGeom prst="rect">
            <a:avLst/>
          </a:prstGeom>
        </p:spPr>
        <p:txBody>
          <a:bodyPr wrap="none">
            <a:spAutoFit/>
          </a:bodyPr>
          <a:lstStyle/>
          <a:p>
            <a:r>
              <a:rPr lang="da-DK" sz="1200" dirty="0"/>
              <a:t>112, 32%</a:t>
            </a:r>
          </a:p>
        </p:txBody>
      </p:sp>
      <p:sp>
        <p:nvSpPr>
          <p:cNvPr id="15" name="Rektangel 14"/>
          <p:cNvSpPr/>
          <p:nvPr/>
        </p:nvSpPr>
        <p:spPr>
          <a:xfrm>
            <a:off x="5583484" y="3319339"/>
            <a:ext cx="930063" cy="307777"/>
          </a:xfrm>
          <a:prstGeom prst="rect">
            <a:avLst/>
          </a:prstGeom>
        </p:spPr>
        <p:txBody>
          <a:bodyPr wrap="none">
            <a:spAutoFit/>
          </a:bodyPr>
          <a:lstStyle/>
          <a:p>
            <a:r>
              <a:rPr lang="da-DK" sz="1400" dirty="0"/>
              <a:t>327, 29%</a:t>
            </a:r>
          </a:p>
        </p:txBody>
      </p:sp>
      <p:sp>
        <p:nvSpPr>
          <p:cNvPr id="24" name="Rektangel 23"/>
          <p:cNvSpPr/>
          <p:nvPr/>
        </p:nvSpPr>
        <p:spPr>
          <a:xfrm>
            <a:off x="8255446" y="4137669"/>
            <a:ext cx="930063" cy="307777"/>
          </a:xfrm>
          <a:prstGeom prst="rect">
            <a:avLst/>
          </a:prstGeom>
        </p:spPr>
        <p:txBody>
          <a:bodyPr wrap="none">
            <a:spAutoFit/>
          </a:bodyPr>
          <a:lstStyle/>
          <a:p>
            <a:r>
              <a:rPr lang="da-DK" sz="1400" dirty="0"/>
              <a:t>997, 23%</a:t>
            </a:r>
          </a:p>
        </p:txBody>
      </p:sp>
      <p:sp>
        <p:nvSpPr>
          <p:cNvPr id="31" name="Rektangel 30"/>
          <p:cNvSpPr/>
          <p:nvPr/>
        </p:nvSpPr>
        <p:spPr>
          <a:xfrm>
            <a:off x="7552625" y="5004097"/>
            <a:ext cx="930063" cy="307777"/>
          </a:xfrm>
          <a:prstGeom prst="rect">
            <a:avLst/>
          </a:prstGeom>
        </p:spPr>
        <p:txBody>
          <a:bodyPr wrap="none">
            <a:spAutoFit/>
          </a:bodyPr>
          <a:lstStyle/>
          <a:p>
            <a:r>
              <a:rPr lang="da-DK" sz="1400" dirty="0"/>
              <a:t>120, 20%</a:t>
            </a:r>
          </a:p>
        </p:txBody>
      </p:sp>
      <p:sp>
        <p:nvSpPr>
          <p:cNvPr id="32" name="Rektangel 31"/>
          <p:cNvSpPr/>
          <p:nvPr/>
        </p:nvSpPr>
        <p:spPr>
          <a:xfrm>
            <a:off x="5661529" y="4917305"/>
            <a:ext cx="930063" cy="307777"/>
          </a:xfrm>
          <a:prstGeom prst="rect">
            <a:avLst/>
          </a:prstGeom>
        </p:spPr>
        <p:txBody>
          <a:bodyPr wrap="none">
            <a:spAutoFit/>
          </a:bodyPr>
          <a:lstStyle/>
          <a:p>
            <a:r>
              <a:rPr lang="da-DK" sz="1400" dirty="0"/>
              <a:t>208, 39%</a:t>
            </a:r>
          </a:p>
        </p:txBody>
      </p:sp>
    </p:spTree>
    <p:extLst>
      <p:ext uri="{BB962C8B-B14F-4D97-AF65-F5344CB8AC3E}">
        <p14:creationId xmlns:p14="http://schemas.microsoft.com/office/powerpoint/2010/main" val="323987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sz="2800" dirty="0" smtClean="0"/>
              <a:t> Platforms for international programmes</a:t>
            </a:r>
            <a:endParaRPr lang="da-DK" sz="2800"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43</a:t>
            </a:fld>
            <a:endParaRPr lang="da-DK" dirty="0"/>
          </a:p>
        </p:txBody>
      </p:sp>
      <p:sp>
        <p:nvSpPr>
          <p:cNvPr id="14" name="Rektangel 13"/>
          <p:cNvSpPr/>
          <p:nvPr/>
        </p:nvSpPr>
        <p:spPr>
          <a:xfrm>
            <a:off x="912394" y="1595460"/>
            <a:ext cx="5081578" cy="1433384"/>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5" name="Tekstfelt 14"/>
          <p:cNvSpPr txBox="1"/>
          <p:nvPr/>
        </p:nvSpPr>
        <p:spPr>
          <a:xfrm>
            <a:off x="1081718" y="1982776"/>
            <a:ext cx="1935892" cy="553998"/>
          </a:xfrm>
          <a:prstGeom prst="rect">
            <a:avLst/>
          </a:prstGeom>
          <a:noFill/>
        </p:spPr>
        <p:txBody>
          <a:bodyPr wrap="square" lIns="0" tIns="0" rIns="0" bIns="0" rtlCol="0">
            <a:spAutoFit/>
          </a:bodyPr>
          <a:lstStyle/>
          <a:p>
            <a:r>
              <a:rPr lang="da-DK" sz="1800" noProof="0" dirty="0" smtClean="0">
                <a:solidFill>
                  <a:schemeClr val="bg1"/>
                </a:solidFill>
              </a:rPr>
              <a:t>Horizon 2020/</a:t>
            </a:r>
          </a:p>
          <a:p>
            <a:r>
              <a:rPr lang="da-DK" sz="1800" dirty="0" smtClean="0">
                <a:solidFill>
                  <a:schemeClr val="bg1"/>
                </a:solidFill>
              </a:rPr>
              <a:t>Horizon Europe</a:t>
            </a:r>
            <a:endParaRPr lang="da-DK" sz="1800" noProof="0" dirty="0" smtClean="0">
              <a:solidFill>
                <a:schemeClr val="bg1"/>
              </a:solidFill>
            </a:endParaRPr>
          </a:p>
        </p:txBody>
      </p:sp>
      <p:sp>
        <p:nvSpPr>
          <p:cNvPr id="16" name="Tekstfelt 15"/>
          <p:cNvSpPr txBox="1"/>
          <p:nvPr/>
        </p:nvSpPr>
        <p:spPr>
          <a:xfrm>
            <a:off x="3017610" y="1696599"/>
            <a:ext cx="1931619" cy="1231106"/>
          </a:xfrm>
          <a:prstGeom prst="rect">
            <a:avLst/>
          </a:prstGeom>
          <a:noFill/>
        </p:spPr>
        <p:txBody>
          <a:bodyPr wrap="none" lIns="0" tIns="0" rIns="0" bIns="0" rtlCol="0">
            <a:spAutoFit/>
          </a:bodyPr>
          <a:lstStyle/>
          <a:p>
            <a:r>
              <a:rPr lang="da-DK" sz="1600" dirty="0">
                <a:solidFill>
                  <a:schemeClr val="bg1"/>
                </a:solidFill>
              </a:rPr>
              <a:t>- JPI</a:t>
            </a:r>
          </a:p>
          <a:p>
            <a:r>
              <a:rPr lang="da-DK" sz="1600" dirty="0">
                <a:solidFill>
                  <a:schemeClr val="bg1"/>
                </a:solidFill>
              </a:rPr>
              <a:t>- ERA-nets</a:t>
            </a:r>
          </a:p>
          <a:p>
            <a:r>
              <a:rPr lang="da-DK" sz="1600" dirty="0">
                <a:solidFill>
                  <a:schemeClr val="bg1"/>
                </a:solidFill>
              </a:rPr>
              <a:t>- Art. 185  &amp; 187 </a:t>
            </a:r>
            <a:r>
              <a:rPr lang="da-DK" sz="1600" dirty="0" err="1">
                <a:solidFill>
                  <a:schemeClr val="bg1"/>
                </a:solidFill>
              </a:rPr>
              <a:t>calls</a:t>
            </a:r>
            <a:endParaRPr lang="da-DK" sz="1600" dirty="0">
              <a:solidFill>
                <a:schemeClr val="bg1"/>
              </a:solidFill>
            </a:endParaRPr>
          </a:p>
          <a:p>
            <a:r>
              <a:rPr lang="da-DK" sz="1600" dirty="0">
                <a:solidFill>
                  <a:schemeClr val="bg1"/>
                </a:solidFill>
              </a:rPr>
              <a:t>- </a:t>
            </a:r>
            <a:r>
              <a:rPr lang="da-DK" sz="1600" dirty="0" smtClean="0">
                <a:solidFill>
                  <a:schemeClr val="bg1"/>
                </a:solidFill>
              </a:rPr>
              <a:t>FET </a:t>
            </a:r>
            <a:r>
              <a:rPr lang="da-DK" sz="1600" dirty="0">
                <a:solidFill>
                  <a:schemeClr val="bg1"/>
                </a:solidFill>
              </a:rPr>
              <a:t>FLAGSHIP</a:t>
            </a:r>
          </a:p>
          <a:p>
            <a:r>
              <a:rPr lang="da-DK" sz="1600" dirty="0">
                <a:solidFill>
                  <a:schemeClr val="bg1"/>
                </a:solidFill>
              </a:rPr>
              <a:t>- JTI</a:t>
            </a:r>
          </a:p>
        </p:txBody>
      </p:sp>
      <p:sp>
        <p:nvSpPr>
          <p:cNvPr id="17" name="Rektangel 16"/>
          <p:cNvSpPr/>
          <p:nvPr/>
        </p:nvSpPr>
        <p:spPr>
          <a:xfrm>
            <a:off x="929852" y="3581704"/>
            <a:ext cx="5081579" cy="15281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Tekstfelt 17"/>
          <p:cNvSpPr txBox="1"/>
          <p:nvPr/>
        </p:nvSpPr>
        <p:spPr>
          <a:xfrm>
            <a:off x="1129033" y="4081667"/>
            <a:ext cx="1077218" cy="276999"/>
          </a:xfrm>
          <a:prstGeom prst="rect">
            <a:avLst/>
          </a:prstGeom>
          <a:noFill/>
        </p:spPr>
        <p:txBody>
          <a:bodyPr wrap="none" lIns="0" tIns="0" rIns="0" bIns="0" rtlCol="0">
            <a:spAutoFit/>
          </a:bodyPr>
          <a:lstStyle/>
          <a:p>
            <a:r>
              <a:rPr lang="da-DK" sz="1800" noProof="0" dirty="0" smtClean="0">
                <a:solidFill>
                  <a:schemeClr val="bg1"/>
                </a:solidFill>
              </a:rPr>
              <a:t>NordForsk</a:t>
            </a:r>
          </a:p>
        </p:txBody>
      </p:sp>
      <p:sp>
        <p:nvSpPr>
          <p:cNvPr id="19" name="Tekstfelt 18"/>
          <p:cNvSpPr txBox="1"/>
          <p:nvPr/>
        </p:nvSpPr>
        <p:spPr>
          <a:xfrm>
            <a:off x="3017610" y="3869394"/>
            <a:ext cx="2590453" cy="984885"/>
          </a:xfrm>
          <a:prstGeom prst="rect">
            <a:avLst/>
          </a:prstGeom>
          <a:noFill/>
        </p:spPr>
        <p:txBody>
          <a:bodyPr wrap="none" lIns="0" tIns="0" rIns="0" bIns="0" rtlCol="0">
            <a:spAutoFit/>
          </a:bodyPr>
          <a:lstStyle/>
          <a:p>
            <a:r>
              <a:rPr lang="da-DK" sz="1600" noProof="0" dirty="0" smtClean="0">
                <a:solidFill>
                  <a:schemeClr val="bg1"/>
                </a:solidFill>
              </a:rPr>
              <a:t>- </a:t>
            </a:r>
            <a:r>
              <a:rPr lang="da-DK" sz="1600" noProof="0" dirty="0" err="1" smtClean="0">
                <a:solidFill>
                  <a:schemeClr val="bg1"/>
                </a:solidFill>
              </a:rPr>
              <a:t>Digitalization</a:t>
            </a:r>
            <a:r>
              <a:rPr lang="da-DK" sz="1600" noProof="0" dirty="0" smtClean="0">
                <a:solidFill>
                  <a:schemeClr val="bg1"/>
                </a:solidFill>
              </a:rPr>
              <a:t> public </a:t>
            </a:r>
            <a:r>
              <a:rPr lang="da-DK" sz="1600" noProof="0" dirty="0" err="1" smtClean="0">
                <a:solidFill>
                  <a:schemeClr val="bg1"/>
                </a:solidFill>
              </a:rPr>
              <a:t>sector</a:t>
            </a:r>
            <a:endParaRPr lang="da-DK" sz="1600" noProof="0" dirty="0" smtClean="0">
              <a:solidFill>
                <a:schemeClr val="bg1"/>
              </a:solidFill>
            </a:endParaRPr>
          </a:p>
          <a:p>
            <a:r>
              <a:rPr lang="da-DK" sz="1600" dirty="0" smtClean="0">
                <a:solidFill>
                  <a:schemeClr val="bg1"/>
                </a:solidFill>
              </a:rPr>
              <a:t>- Energy</a:t>
            </a:r>
          </a:p>
          <a:p>
            <a:r>
              <a:rPr lang="da-DK" sz="1600" dirty="0" smtClean="0">
                <a:solidFill>
                  <a:schemeClr val="bg1"/>
                </a:solidFill>
              </a:rPr>
              <a:t>- </a:t>
            </a:r>
            <a:r>
              <a:rPr lang="da-DK" sz="1600" dirty="0" err="1" smtClean="0">
                <a:solidFill>
                  <a:schemeClr val="bg1"/>
                </a:solidFill>
              </a:rPr>
              <a:t>Sustainable</a:t>
            </a:r>
            <a:r>
              <a:rPr lang="da-DK" sz="1600" dirty="0" smtClean="0">
                <a:solidFill>
                  <a:schemeClr val="bg1"/>
                </a:solidFill>
              </a:rPr>
              <a:t> </a:t>
            </a:r>
            <a:r>
              <a:rPr lang="da-DK" sz="1600" dirty="0" err="1" smtClean="0">
                <a:solidFill>
                  <a:schemeClr val="bg1"/>
                </a:solidFill>
              </a:rPr>
              <a:t>aquaculture</a:t>
            </a:r>
            <a:endParaRPr lang="da-DK" sz="1600" dirty="0" smtClean="0">
              <a:solidFill>
                <a:schemeClr val="bg1"/>
              </a:solidFill>
            </a:endParaRPr>
          </a:p>
          <a:p>
            <a:r>
              <a:rPr lang="da-DK" sz="1600" dirty="0" smtClean="0">
                <a:solidFill>
                  <a:schemeClr val="bg1"/>
                </a:solidFill>
              </a:rPr>
              <a:t>- Nordic </a:t>
            </a:r>
            <a:r>
              <a:rPr lang="da-DK" sz="1600" dirty="0" err="1" smtClean="0">
                <a:solidFill>
                  <a:schemeClr val="bg1"/>
                </a:solidFill>
              </a:rPr>
              <a:t>Permed</a:t>
            </a:r>
            <a:r>
              <a:rPr lang="da-DK" sz="1600" dirty="0" smtClean="0">
                <a:solidFill>
                  <a:schemeClr val="bg1"/>
                </a:solidFill>
              </a:rPr>
              <a:t> (2018 </a:t>
            </a:r>
            <a:r>
              <a:rPr lang="da-DK" sz="1600" dirty="0" err="1" smtClean="0">
                <a:solidFill>
                  <a:schemeClr val="bg1"/>
                </a:solidFill>
              </a:rPr>
              <a:t>call</a:t>
            </a:r>
            <a:r>
              <a:rPr lang="da-DK" sz="1600" dirty="0" smtClean="0">
                <a:solidFill>
                  <a:schemeClr val="bg1"/>
                </a:solidFill>
              </a:rPr>
              <a:t>)</a:t>
            </a:r>
            <a:endParaRPr lang="da-DK" sz="1600" noProof="0" dirty="0" err="1" smtClean="0">
              <a:solidFill>
                <a:schemeClr val="bg1"/>
              </a:solidFill>
            </a:endParaRPr>
          </a:p>
        </p:txBody>
      </p:sp>
      <p:sp>
        <p:nvSpPr>
          <p:cNvPr id="20" name="Tekstfelt 19"/>
          <p:cNvSpPr txBox="1"/>
          <p:nvPr/>
        </p:nvSpPr>
        <p:spPr>
          <a:xfrm>
            <a:off x="6438936" y="1604550"/>
            <a:ext cx="4938903" cy="1433384"/>
          </a:xfrm>
          <a:prstGeom prst="rect">
            <a:avLst/>
          </a:prstGeom>
          <a:solidFill>
            <a:srgbClr val="AAC924"/>
          </a:solidFill>
        </p:spPr>
        <p:txBody>
          <a:bodyPr wrap="square" lIns="0" tIns="0" rIns="0" bIns="0" rtlCol="0">
            <a:spAutoFit/>
          </a:bodyPr>
          <a:lstStyle/>
          <a:p>
            <a:endParaRPr lang="da-DK" sz="2000" noProof="0" dirty="0" err="1" smtClean="0"/>
          </a:p>
        </p:txBody>
      </p:sp>
      <p:sp>
        <p:nvSpPr>
          <p:cNvPr id="23" name="Tekstfelt 22"/>
          <p:cNvSpPr txBox="1"/>
          <p:nvPr/>
        </p:nvSpPr>
        <p:spPr>
          <a:xfrm>
            <a:off x="6800782" y="2121275"/>
            <a:ext cx="1117191" cy="276999"/>
          </a:xfrm>
          <a:prstGeom prst="rect">
            <a:avLst/>
          </a:prstGeom>
          <a:noFill/>
        </p:spPr>
        <p:txBody>
          <a:bodyPr wrap="square" lIns="0" tIns="0" rIns="0" bIns="0" rtlCol="0">
            <a:spAutoFit/>
          </a:bodyPr>
          <a:lstStyle/>
          <a:p>
            <a:r>
              <a:rPr lang="da-DK" sz="1800" noProof="0" dirty="0" smtClean="0">
                <a:solidFill>
                  <a:schemeClr val="bg1"/>
                </a:solidFill>
              </a:rPr>
              <a:t>EUREKA</a:t>
            </a:r>
          </a:p>
        </p:txBody>
      </p:sp>
      <p:sp>
        <p:nvSpPr>
          <p:cNvPr id="24" name="Tekstfelt 23"/>
          <p:cNvSpPr txBox="1"/>
          <p:nvPr/>
        </p:nvSpPr>
        <p:spPr>
          <a:xfrm>
            <a:off x="8481920" y="1848169"/>
            <a:ext cx="2895919" cy="738664"/>
          </a:xfrm>
          <a:prstGeom prst="rect">
            <a:avLst/>
          </a:prstGeom>
          <a:noFill/>
        </p:spPr>
        <p:txBody>
          <a:bodyPr wrap="square" lIns="0" tIns="0" rIns="0" bIns="0" rtlCol="0">
            <a:spAutoFit/>
          </a:bodyPr>
          <a:lstStyle/>
          <a:p>
            <a:r>
              <a:rPr lang="da-DK" sz="1600" noProof="0" dirty="0" smtClean="0">
                <a:solidFill>
                  <a:schemeClr val="bg1"/>
                </a:solidFill>
              </a:rPr>
              <a:t>- Globalstars </a:t>
            </a:r>
            <a:r>
              <a:rPr lang="da-DK" sz="1600" noProof="0" dirty="0" err="1" smtClean="0">
                <a:solidFill>
                  <a:schemeClr val="bg1"/>
                </a:solidFill>
              </a:rPr>
              <a:t>calls</a:t>
            </a:r>
            <a:endParaRPr lang="da-DK" sz="1600" noProof="0" dirty="0" smtClean="0">
              <a:solidFill>
                <a:schemeClr val="bg1"/>
              </a:solidFill>
            </a:endParaRPr>
          </a:p>
          <a:p>
            <a:r>
              <a:rPr lang="da-DK" sz="1600" noProof="0" dirty="0" smtClean="0">
                <a:solidFill>
                  <a:schemeClr val="bg1"/>
                </a:solidFill>
              </a:rPr>
              <a:t>- </a:t>
            </a:r>
            <a:r>
              <a:rPr lang="da-DK" sz="1600" dirty="0" smtClean="0">
                <a:solidFill>
                  <a:schemeClr val="bg1"/>
                </a:solidFill>
              </a:rPr>
              <a:t>EUREKA</a:t>
            </a:r>
          </a:p>
          <a:p>
            <a:r>
              <a:rPr lang="da-DK" sz="1600" noProof="0" dirty="0" smtClean="0">
                <a:solidFill>
                  <a:schemeClr val="bg1"/>
                </a:solidFill>
              </a:rPr>
              <a:t>- Eurostars – (art. 185)</a:t>
            </a:r>
          </a:p>
        </p:txBody>
      </p:sp>
      <p:sp>
        <p:nvSpPr>
          <p:cNvPr id="25" name="Tekstfelt 24"/>
          <p:cNvSpPr txBox="1"/>
          <p:nvPr/>
        </p:nvSpPr>
        <p:spPr>
          <a:xfrm>
            <a:off x="6438936" y="3581704"/>
            <a:ext cx="4938903" cy="1528187"/>
          </a:xfrm>
          <a:prstGeom prst="rect">
            <a:avLst/>
          </a:prstGeom>
          <a:solidFill>
            <a:schemeClr val="accent6"/>
          </a:solidFill>
        </p:spPr>
        <p:txBody>
          <a:bodyPr wrap="square" lIns="0" tIns="0" rIns="0" bIns="0" rtlCol="0">
            <a:spAutoFit/>
          </a:bodyPr>
          <a:lstStyle/>
          <a:p>
            <a:endParaRPr lang="da-DK" sz="2000" noProof="0" dirty="0" smtClean="0"/>
          </a:p>
        </p:txBody>
      </p:sp>
      <p:sp>
        <p:nvSpPr>
          <p:cNvPr id="26" name="Tekstfelt 25"/>
          <p:cNvSpPr txBox="1"/>
          <p:nvPr/>
        </p:nvSpPr>
        <p:spPr>
          <a:xfrm>
            <a:off x="6799077" y="3992505"/>
            <a:ext cx="1184620" cy="492443"/>
          </a:xfrm>
          <a:prstGeom prst="rect">
            <a:avLst/>
          </a:prstGeom>
          <a:noFill/>
        </p:spPr>
        <p:txBody>
          <a:bodyPr wrap="none" lIns="0" tIns="0" rIns="0" bIns="0" rtlCol="0">
            <a:spAutoFit/>
          </a:bodyPr>
          <a:lstStyle/>
          <a:p>
            <a:r>
              <a:rPr lang="da-DK" sz="1600" noProof="0" dirty="0" smtClean="0">
                <a:solidFill>
                  <a:schemeClr val="bg1"/>
                </a:solidFill>
              </a:rPr>
              <a:t>Bilaterale</a:t>
            </a:r>
          </a:p>
          <a:p>
            <a:r>
              <a:rPr lang="da-DK" sz="1600" noProof="0" dirty="0" smtClean="0">
                <a:solidFill>
                  <a:schemeClr val="bg1"/>
                </a:solidFill>
              </a:rPr>
              <a:t>programmes</a:t>
            </a:r>
          </a:p>
        </p:txBody>
      </p:sp>
      <p:sp>
        <p:nvSpPr>
          <p:cNvPr id="27" name="Tekstfelt 26"/>
          <p:cNvSpPr txBox="1"/>
          <p:nvPr/>
        </p:nvSpPr>
        <p:spPr>
          <a:xfrm>
            <a:off x="8481920" y="4112445"/>
            <a:ext cx="2273058" cy="246221"/>
          </a:xfrm>
          <a:prstGeom prst="rect">
            <a:avLst/>
          </a:prstGeom>
          <a:noFill/>
        </p:spPr>
        <p:txBody>
          <a:bodyPr wrap="none" lIns="0" tIns="0" rIns="0" bIns="0" rtlCol="0">
            <a:spAutoFit/>
          </a:bodyPr>
          <a:lstStyle/>
          <a:p>
            <a:r>
              <a:rPr lang="da-DK" sz="1600" noProof="0" dirty="0" smtClean="0">
                <a:solidFill>
                  <a:schemeClr val="bg1"/>
                </a:solidFill>
              </a:rPr>
              <a:t>- 10 </a:t>
            </a:r>
            <a:r>
              <a:rPr lang="da-DK" sz="1600" noProof="0" dirty="0" err="1" smtClean="0">
                <a:solidFill>
                  <a:schemeClr val="bg1"/>
                </a:solidFill>
              </a:rPr>
              <a:t>prioritized</a:t>
            </a:r>
            <a:r>
              <a:rPr lang="da-DK" sz="1600" noProof="0" dirty="0" smtClean="0">
                <a:solidFill>
                  <a:schemeClr val="bg1"/>
                </a:solidFill>
              </a:rPr>
              <a:t> </a:t>
            </a:r>
            <a:r>
              <a:rPr lang="da-DK" sz="1600" noProof="0" dirty="0" err="1" smtClean="0">
                <a:solidFill>
                  <a:schemeClr val="bg1"/>
                </a:solidFill>
              </a:rPr>
              <a:t>countries</a:t>
            </a:r>
            <a:endParaRPr lang="da-DK" sz="1600" noProof="0" dirty="0" smtClean="0">
              <a:solidFill>
                <a:schemeClr val="bg1"/>
              </a:solidFill>
            </a:endParaRPr>
          </a:p>
        </p:txBody>
      </p:sp>
    </p:spTree>
    <p:extLst>
      <p:ext uri="{BB962C8B-B14F-4D97-AF65-F5344CB8AC3E}">
        <p14:creationId xmlns:p14="http://schemas.microsoft.com/office/powerpoint/2010/main" val="4190285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126" y="818963"/>
            <a:ext cx="10612438" cy="468000"/>
          </a:xfrm>
        </p:spPr>
        <p:txBody>
          <a:bodyPr/>
          <a:lstStyle/>
          <a:p>
            <a:r>
              <a:rPr lang="da-DK" sz="2400" b="0" dirty="0" smtClean="0"/>
              <a:t>IFD budget: DKK 150-175m</a:t>
            </a:r>
            <a:endParaRPr lang="da-DK" sz="2400" b="0" dirty="0"/>
          </a:p>
        </p:txBody>
      </p:sp>
      <p:sp>
        <p:nvSpPr>
          <p:cNvPr id="6" name="Pladsholder til dato 5"/>
          <p:cNvSpPr>
            <a:spLocks noGrp="1"/>
          </p:cNvSpPr>
          <p:nvPr>
            <p:ph type="dt" sz="half" idx="10"/>
          </p:nvPr>
        </p:nvSpPr>
        <p:spPr>
          <a:xfrm>
            <a:off x="-3355001" y="1661542"/>
            <a:ext cx="1522786" cy="365210"/>
          </a:xfrm>
        </p:spPr>
        <p:txBody>
          <a:bodyPr/>
          <a:lstStyle/>
          <a:p>
            <a:fld id="{B0ECF1C5-2576-4C1C-91FD-5544DEC2C672}" type="datetime1">
              <a:rPr lang="da-DK" smtClean="0">
                <a:solidFill>
                  <a:prstClr val="white">
                    <a:lumMod val="75000"/>
                  </a:prstClr>
                </a:solidFill>
              </a:rPr>
              <a:pPr/>
              <a:t>23-11-2018</a:t>
            </a:fld>
            <a:endParaRPr lang="da-DK" dirty="0">
              <a:solidFill>
                <a:prstClr val="white">
                  <a:lumMod val="75000"/>
                </a:prstClr>
              </a:solidFill>
            </a:endParaRPr>
          </a:p>
        </p:txBody>
      </p:sp>
      <p:sp>
        <p:nvSpPr>
          <p:cNvPr id="8" name="Pladsholder til diasnummer 7"/>
          <p:cNvSpPr>
            <a:spLocks noGrp="1"/>
          </p:cNvSpPr>
          <p:nvPr>
            <p:ph type="sldNum" sz="quarter" idx="12"/>
          </p:nvPr>
        </p:nvSpPr>
        <p:spPr/>
        <p:txBody>
          <a:bodyPr/>
          <a:lstStyle/>
          <a:p>
            <a:fld id="{667EC89C-17A0-4E64-A6D2-B825673CEEDF}" type="slidenum">
              <a:rPr lang="da-DK" smtClean="0"/>
              <a:pPr/>
              <a:t>44</a:t>
            </a:fld>
            <a:endParaRPr lang="da-DK" dirty="0"/>
          </a:p>
        </p:txBody>
      </p:sp>
      <p:sp>
        <p:nvSpPr>
          <p:cNvPr id="80" name="Rektangel 79"/>
          <p:cNvSpPr/>
          <p:nvPr/>
        </p:nvSpPr>
        <p:spPr>
          <a:xfrm>
            <a:off x="82028" y="1832796"/>
            <a:ext cx="1930782"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err="1" smtClean="0">
                <a:solidFill>
                  <a:schemeClr val="bg1"/>
                </a:solidFill>
              </a:rPr>
              <a:t>Bioresources</a:t>
            </a:r>
            <a:endParaRPr lang="da-DK" sz="1600" dirty="0">
              <a:solidFill>
                <a:schemeClr val="bg1"/>
              </a:solidFill>
            </a:endParaRPr>
          </a:p>
        </p:txBody>
      </p:sp>
      <p:sp>
        <p:nvSpPr>
          <p:cNvPr id="81" name="Rektangel 80"/>
          <p:cNvSpPr/>
          <p:nvPr/>
        </p:nvSpPr>
        <p:spPr>
          <a:xfrm>
            <a:off x="93593" y="4844456"/>
            <a:ext cx="1919217"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Advanced Technologies</a:t>
            </a:r>
            <a:endParaRPr lang="da-DK" sz="1600" dirty="0">
              <a:solidFill>
                <a:schemeClr val="bg1"/>
              </a:solidFill>
            </a:endParaRPr>
          </a:p>
        </p:txBody>
      </p:sp>
      <p:sp>
        <p:nvSpPr>
          <p:cNvPr id="82" name="Rektangel 81"/>
          <p:cNvSpPr/>
          <p:nvPr/>
        </p:nvSpPr>
        <p:spPr>
          <a:xfrm>
            <a:off x="63221" y="3099015"/>
            <a:ext cx="1938024" cy="553998"/>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500" dirty="0" smtClean="0">
                <a:solidFill>
                  <a:schemeClr val="bg1"/>
                </a:solidFill>
              </a:rPr>
              <a:t>Environment/Water</a:t>
            </a:r>
          </a:p>
          <a:p>
            <a:pPr algn="ctr"/>
            <a:endParaRPr lang="da-DK" sz="1500" dirty="0">
              <a:solidFill>
                <a:schemeClr val="bg1"/>
              </a:solidFill>
            </a:endParaRPr>
          </a:p>
        </p:txBody>
      </p:sp>
      <p:sp>
        <p:nvSpPr>
          <p:cNvPr id="83" name="Rektangel 82"/>
          <p:cNvSpPr/>
          <p:nvPr/>
        </p:nvSpPr>
        <p:spPr>
          <a:xfrm>
            <a:off x="63221" y="3824458"/>
            <a:ext cx="1911975"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Life </a:t>
            </a:r>
            <a:r>
              <a:rPr lang="da-DK" sz="1600" dirty="0" err="1" smtClean="0">
                <a:solidFill>
                  <a:schemeClr val="bg1"/>
                </a:solidFill>
              </a:rPr>
              <a:t>sciences</a:t>
            </a:r>
            <a:endParaRPr lang="da-DK" sz="1600" dirty="0">
              <a:solidFill>
                <a:schemeClr val="bg1"/>
              </a:solidFill>
            </a:endParaRPr>
          </a:p>
        </p:txBody>
      </p:sp>
      <p:sp>
        <p:nvSpPr>
          <p:cNvPr id="84" name="Rektangel 83"/>
          <p:cNvSpPr/>
          <p:nvPr/>
        </p:nvSpPr>
        <p:spPr>
          <a:xfrm>
            <a:off x="74786" y="2342795"/>
            <a:ext cx="1938024"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Energy/Transport/Building</a:t>
            </a:r>
            <a:endParaRPr lang="da-DK" sz="1600" dirty="0">
              <a:solidFill>
                <a:schemeClr val="bg1"/>
              </a:solidFill>
            </a:endParaRPr>
          </a:p>
        </p:txBody>
      </p:sp>
      <p:sp>
        <p:nvSpPr>
          <p:cNvPr id="88" name="Rektangel 87"/>
          <p:cNvSpPr/>
          <p:nvPr/>
        </p:nvSpPr>
        <p:spPr>
          <a:xfrm>
            <a:off x="93592" y="4334457"/>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SSH</a:t>
            </a:r>
            <a:endParaRPr lang="da-DK" sz="1600" dirty="0">
              <a:solidFill>
                <a:schemeClr val="bg1"/>
              </a:solidFill>
            </a:endParaRPr>
          </a:p>
        </p:txBody>
      </p:sp>
      <p:sp>
        <p:nvSpPr>
          <p:cNvPr id="85" name="Rektangel 106"/>
          <p:cNvSpPr/>
          <p:nvPr/>
        </p:nvSpPr>
        <p:spPr>
          <a:xfrm>
            <a:off x="3705831" y="4305932"/>
            <a:ext cx="206421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AAL SCP 2019</a:t>
            </a:r>
            <a:endParaRPr lang="da-DK" sz="1400" dirty="0">
              <a:solidFill>
                <a:srgbClr val="1E4148"/>
              </a:solidFill>
            </a:endParaRPr>
          </a:p>
        </p:txBody>
      </p:sp>
      <p:sp>
        <p:nvSpPr>
          <p:cNvPr id="94" name="Rektangel 72"/>
          <p:cNvSpPr/>
          <p:nvPr/>
        </p:nvSpPr>
        <p:spPr>
          <a:xfrm>
            <a:off x="364057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PermERA</a:t>
            </a:r>
            <a:r>
              <a:rPr lang="da-DK" sz="1400" dirty="0" smtClean="0">
                <a:solidFill>
                  <a:srgbClr val="1E4148"/>
                </a:solidFill>
              </a:rPr>
              <a:t> 2019</a:t>
            </a:r>
            <a:endParaRPr lang="da-DK" sz="1400" dirty="0">
              <a:solidFill>
                <a:srgbClr val="1E4148"/>
              </a:solidFill>
            </a:endParaRPr>
          </a:p>
        </p:txBody>
      </p:sp>
      <p:sp>
        <p:nvSpPr>
          <p:cNvPr id="95" name="Rektangel 73"/>
          <p:cNvSpPr/>
          <p:nvPr/>
        </p:nvSpPr>
        <p:spPr>
          <a:xfrm>
            <a:off x="6327902" y="2958248"/>
            <a:ext cx="174020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China 2019</a:t>
            </a:r>
            <a:endParaRPr lang="da-DK" sz="1400" dirty="0">
              <a:solidFill>
                <a:srgbClr val="1E4148"/>
              </a:solidFill>
            </a:endParaRPr>
          </a:p>
        </p:txBody>
      </p:sp>
      <p:sp>
        <p:nvSpPr>
          <p:cNvPr id="98" name="Rektangel 74"/>
          <p:cNvSpPr/>
          <p:nvPr/>
        </p:nvSpPr>
        <p:spPr>
          <a:xfrm>
            <a:off x="5848033" y="4284794"/>
            <a:ext cx="1525174"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Urban</a:t>
            </a:r>
            <a:endParaRPr lang="da-DK" sz="1400" dirty="0">
              <a:solidFill>
                <a:srgbClr val="1E4148"/>
              </a:solidFill>
            </a:endParaRPr>
          </a:p>
        </p:txBody>
      </p:sp>
      <p:sp>
        <p:nvSpPr>
          <p:cNvPr id="99" name="Rektangel 76"/>
          <p:cNvSpPr/>
          <p:nvPr/>
        </p:nvSpPr>
        <p:spPr>
          <a:xfrm>
            <a:off x="7807940" y="4859542"/>
            <a:ext cx="418665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Globalstars – Asia/USA </a:t>
            </a:r>
          </a:p>
        </p:txBody>
      </p:sp>
      <p:sp>
        <p:nvSpPr>
          <p:cNvPr id="107" name="Rektangel 77"/>
          <p:cNvSpPr/>
          <p:nvPr/>
        </p:nvSpPr>
        <p:spPr>
          <a:xfrm>
            <a:off x="2248333" y="2400556"/>
            <a:ext cx="249471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India – Water &amp; Energy</a:t>
            </a:r>
            <a:endParaRPr lang="da-DK" sz="1400" dirty="0">
              <a:solidFill>
                <a:srgbClr val="1E4148"/>
              </a:solidFill>
            </a:endParaRPr>
          </a:p>
        </p:txBody>
      </p:sp>
      <p:sp>
        <p:nvSpPr>
          <p:cNvPr id="108" name="Rektangel 78"/>
          <p:cNvSpPr/>
          <p:nvPr/>
        </p:nvSpPr>
        <p:spPr>
          <a:xfrm>
            <a:off x="4958483" y="5582180"/>
            <a:ext cx="177909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11</a:t>
            </a:r>
            <a:endParaRPr lang="da-DK" sz="1400" dirty="0">
              <a:solidFill>
                <a:srgbClr val="1E4148"/>
              </a:solidFill>
            </a:endParaRPr>
          </a:p>
        </p:txBody>
      </p:sp>
      <p:sp>
        <p:nvSpPr>
          <p:cNvPr id="109" name="Rektangel 84"/>
          <p:cNvSpPr/>
          <p:nvPr/>
        </p:nvSpPr>
        <p:spPr>
          <a:xfrm>
            <a:off x="9819723" y="5574105"/>
            <a:ext cx="217486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12 - 2020</a:t>
            </a:r>
            <a:endParaRPr lang="da-DK" sz="1400" dirty="0">
              <a:solidFill>
                <a:srgbClr val="1E4148"/>
              </a:solidFill>
            </a:endParaRPr>
          </a:p>
        </p:txBody>
      </p:sp>
      <p:sp>
        <p:nvSpPr>
          <p:cNvPr id="128" name="Rektangel 88"/>
          <p:cNvSpPr/>
          <p:nvPr/>
        </p:nvSpPr>
        <p:spPr>
          <a:xfrm>
            <a:off x="7712680" y="1842237"/>
            <a:ext cx="2062250"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Nordic Aqua </a:t>
            </a:r>
            <a:r>
              <a:rPr lang="da-DK" sz="1400" dirty="0" err="1">
                <a:solidFill>
                  <a:srgbClr val="1E4148"/>
                </a:solidFill>
              </a:rPr>
              <a:t>C</a:t>
            </a:r>
            <a:r>
              <a:rPr lang="da-DK" sz="1400" dirty="0" err="1" smtClean="0">
                <a:solidFill>
                  <a:srgbClr val="1E4148"/>
                </a:solidFill>
              </a:rPr>
              <a:t>ulture</a:t>
            </a:r>
            <a:endParaRPr lang="da-DK" sz="1400" dirty="0">
              <a:solidFill>
                <a:srgbClr val="1E4148"/>
              </a:solidFill>
            </a:endParaRPr>
          </a:p>
        </p:txBody>
      </p:sp>
      <p:sp>
        <p:nvSpPr>
          <p:cNvPr id="41" name="Rektangel 40"/>
          <p:cNvSpPr/>
          <p:nvPr/>
        </p:nvSpPr>
        <p:spPr>
          <a:xfrm>
            <a:off x="93593" y="5600678"/>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SME</a:t>
            </a:r>
            <a:endParaRPr lang="da-DK" sz="1600" dirty="0">
              <a:solidFill>
                <a:schemeClr val="bg1"/>
              </a:solidFill>
            </a:endParaRPr>
          </a:p>
        </p:txBody>
      </p:sp>
      <p:sp>
        <p:nvSpPr>
          <p:cNvPr id="44" name="Rektangel 84"/>
          <p:cNvSpPr/>
          <p:nvPr/>
        </p:nvSpPr>
        <p:spPr>
          <a:xfrm>
            <a:off x="2248332" y="5596122"/>
            <a:ext cx="194075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10</a:t>
            </a:r>
            <a:endParaRPr lang="da-DK" sz="1400" dirty="0">
              <a:solidFill>
                <a:srgbClr val="1E4148"/>
              </a:solidFill>
            </a:endParaRPr>
          </a:p>
        </p:txBody>
      </p:sp>
      <p:sp>
        <p:nvSpPr>
          <p:cNvPr id="45" name="Rektangel 55"/>
          <p:cNvSpPr/>
          <p:nvPr/>
        </p:nvSpPr>
        <p:spPr>
          <a:xfrm>
            <a:off x="2248333" y="2995374"/>
            <a:ext cx="162485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RegSYS</a:t>
            </a:r>
            <a:r>
              <a:rPr lang="da-DK" sz="1400" dirty="0" smtClean="0">
                <a:solidFill>
                  <a:srgbClr val="1E4148"/>
                </a:solidFill>
              </a:rPr>
              <a:t> SES 18</a:t>
            </a:r>
            <a:endParaRPr lang="da-DK" sz="1400" dirty="0">
              <a:solidFill>
                <a:srgbClr val="1E4148"/>
              </a:solidFill>
            </a:endParaRPr>
          </a:p>
        </p:txBody>
      </p:sp>
      <p:sp>
        <p:nvSpPr>
          <p:cNvPr id="46" name="Rektangel 55"/>
          <p:cNvSpPr/>
          <p:nvPr/>
        </p:nvSpPr>
        <p:spPr>
          <a:xfrm>
            <a:off x="2248333" y="1842237"/>
            <a:ext cx="150744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AMR</a:t>
            </a:r>
            <a:endParaRPr lang="da-DK" sz="1400" dirty="0">
              <a:solidFill>
                <a:srgbClr val="1E4148"/>
              </a:solidFill>
            </a:endParaRPr>
          </a:p>
        </p:txBody>
      </p:sp>
      <p:sp>
        <p:nvSpPr>
          <p:cNvPr id="47" name="Rektangel 55"/>
          <p:cNvSpPr/>
          <p:nvPr/>
        </p:nvSpPr>
        <p:spPr>
          <a:xfrm>
            <a:off x="3997170" y="1842237"/>
            <a:ext cx="157444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a:t>
            </a:r>
            <a:r>
              <a:rPr lang="da-DK" sz="1400" dirty="0" err="1" smtClean="0">
                <a:solidFill>
                  <a:srgbClr val="1E4148"/>
                </a:solidFill>
              </a:rPr>
              <a:t>Brazil</a:t>
            </a:r>
            <a:endParaRPr lang="da-DK" sz="1400" dirty="0">
              <a:solidFill>
                <a:srgbClr val="1E4148"/>
              </a:solidFill>
            </a:endParaRPr>
          </a:p>
        </p:txBody>
      </p:sp>
      <p:sp>
        <p:nvSpPr>
          <p:cNvPr id="48" name="Rektangel 55"/>
          <p:cNvSpPr/>
          <p:nvPr/>
        </p:nvSpPr>
        <p:spPr>
          <a:xfrm>
            <a:off x="5181253"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REGSYS SES </a:t>
            </a:r>
            <a:endParaRPr lang="da-DK" sz="1400" dirty="0">
              <a:solidFill>
                <a:srgbClr val="1E4148"/>
              </a:solidFill>
            </a:endParaRPr>
          </a:p>
        </p:txBody>
      </p:sp>
      <p:sp>
        <p:nvSpPr>
          <p:cNvPr id="49" name="Rektangel 55"/>
          <p:cNvSpPr/>
          <p:nvPr/>
        </p:nvSpPr>
        <p:spPr>
          <a:xfrm>
            <a:off x="2248332" y="3815499"/>
            <a:ext cx="119189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JPND 2019</a:t>
            </a:r>
            <a:endParaRPr lang="da-DK" sz="1400" dirty="0">
              <a:solidFill>
                <a:srgbClr val="1E4148"/>
              </a:solidFill>
            </a:endParaRPr>
          </a:p>
        </p:txBody>
      </p:sp>
      <p:sp>
        <p:nvSpPr>
          <p:cNvPr id="39" name="Rektangel 88"/>
          <p:cNvSpPr/>
          <p:nvPr/>
        </p:nvSpPr>
        <p:spPr>
          <a:xfrm>
            <a:off x="8704406" y="4279175"/>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NordForsk – </a:t>
            </a:r>
            <a:r>
              <a:rPr lang="da-DK" sz="1400" dirty="0" err="1" smtClean="0">
                <a:solidFill>
                  <a:srgbClr val="1E4148"/>
                </a:solidFill>
              </a:rPr>
              <a:t>Puclic</a:t>
            </a:r>
            <a:r>
              <a:rPr lang="da-DK" sz="1400" dirty="0" smtClean="0">
                <a:solidFill>
                  <a:srgbClr val="1E4148"/>
                </a:solidFill>
              </a:rPr>
              <a:t> </a:t>
            </a:r>
            <a:r>
              <a:rPr lang="da-DK" sz="1400" dirty="0" err="1" smtClean="0">
                <a:solidFill>
                  <a:srgbClr val="1E4148"/>
                </a:solidFill>
              </a:rPr>
              <a:t>Digitalization</a:t>
            </a:r>
            <a:r>
              <a:rPr lang="da-DK" sz="1400" dirty="0" smtClean="0">
                <a:solidFill>
                  <a:srgbClr val="1E4148"/>
                </a:solidFill>
              </a:rPr>
              <a:t> i</a:t>
            </a:r>
            <a:endParaRPr lang="da-DK" sz="1400" dirty="0">
              <a:solidFill>
                <a:srgbClr val="1E4148"/>
              </a:solidFill>
            </a:endParaRPr>
          </a:p>
        </p:txBody>
      </p:sp>
      <p:sp>
        <p:nvSpPr>
          <p:cNvPr id="40" name="Rektangel 88"/>
          <p:cNvSpPr/>
          <p:nvPr/>
        </p:nvSpPr>
        <p:spPr>
          <a:xfrm>
            <a:off x="3694041" y="4866570"/>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Quantum Computing</a:t>
            </a:r>
            <a:endParaRPr lang="da-DK" sz="1400" dirty="0">
              <a:solidFill>
                <a:srgbClr val="1E4148"/>
              </a:solidFill>
            </a:endParaRPr>
          </a:p>
        </p:txBody>
      </p:sp>
      <p:sp>
        <p:nvSpPr>
          <p:cNvPr id="42" name="Rektangel 88"/>
          <p:cNvSpPr/>
          <p:nvPr/>
        </p:nvSpPr>
        <p:spPr>
          <a:xfrm>
            <a:off x="4005389" y="2953920"/>
            <a:ext cx="223070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Ocean – Micro Plastic</a:t>
            </a:r>
            <a:endParaRPr lang="da-DK" sz="1400" dirty="0">
              <a:solidFill>
                <a:srgbClr val="1E4148"/>
              </a:solidFill>
            </a:endParaRPr>
          </a:p>
        </p:txBody>
      </p:sp>
      <p:sp>
        <p:nvSpPr>
          <p:cNvPr id="50" name="Rektangel 88"/>
          <p:cNvSpPr/>
          <p:nvPr/>
        </p:nvSpPr>
        <p:spPr>
          <a:xfrm>
            <a:off x="7547881" y="2400556"/>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DK-China 2020-21</a:t>
            </a:r>
            <a:endParaRPr lang="da-DK" sz="1400" dirty="0">
              <a:solidFill>
                <a:srgbClr val="1E4148"/>
              </a:solidFill>
            </a:endParaRPr>
          </a:p>
        </p:txBody>
      </p:sp>
      <p:sp>
        <p:nvSpPr>
          <p:cNvPr id="51" name="Rektangel 88"/>
          <p:cNvSpPr/>
          <p:nvPr/>
        </p:nvSpPr>
        <p:spPr>
          <a:xfrm>
            <a:off x="8612362" y="2972299"/>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DK-India 2020</a:t>
            </a:r>
            <a:endParaRPr lang="da-DK" sz="1400" dirty="0">
              <a:solidFill>
                <a:srgbClr val="1E4148"/>
              </a:solidFill>
            </a:endParaRPr>
          </a:p>
        </p:txBody>
      </p:sp>
      <p:sp>
        <p:nvSpPr>
          <p:cNvPr id="52" name="Rektangel 88"/>
          <p:cNvSpPr/>
          <p:nvPr/>
        </p:nvSpPr>
        <p:spPr>
          <a:xfrm>
            <a:off x="8704405" y="3825964"/>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Japan Tele/</a:t>
            </a:r>
            <a:r>
              <a:rPr lang="da-DK" sz="1400" dirty="0" err="1">
                <a:solidFill>
                  <a:srgbClr val="1E4148"/>
                </a:solidFill>
              </a:rPr>
              <a:t>R</a:t>
            </a:r>
            <a:r>
              <a:rPr lang="da-DK" sz="1400" dirty="0" err="1" smtClean="0">
                <a:solidFill>
                  <a:srgbClr val="1E4148"/>
                </a:solidFill>
              </a:rPr>
              <a:t>obotic</a:t>
            </a:r>
            <a:r>
              <a:rPr lang="da-DK" sz="1400" dirty="0" smtClean="0">
                <a:solidFill>
                  <a:srgbClr val="1E4148"/>
                </a:solidFill>
              </a:rPr>
              <a:t>-Health </a:t>
            </a:r>
          </a:p>
        </p:txBody>
      </p:sp>
      <p:sp>
        <p:nvSpPr>
          <p:cNvPr id="53" name="Rektangel 88"/>
          <p:cNvSpPr/>
          <p:nvPr/>
        </p:nvSpPr>
        <p:spPr>
          <a:xfrm>
            <a:off x="2248333" y="3278635"/>
            <a:ext cx="288044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t>
            </a:r>
            <a:r>
              <a:rPr lang="da-DK" sz="1400" dirty="0" err="1" smtClean="0">
                <a:solidFill>
                  <a:srgbClr val="1E4148"/>
                </a:solidFill>
              </a:rPr>
              <a:t>Emergent</a:t>
            </a:r>
            <a:r>
              <a:rPr lang="da-DK" sz="1400" dirty="0" smtClean="0">
                <a:solidFill>
                  <a:srgbClr val="1E4148"/>
                </a:solidFill>
              </a:rPr>
              <a:t> </a:t>
            </a:r>
            <a:r>
              <a:rPr lang="da-DK" sz="1400" dirty="0" err="1" smtClean="0">
                <a:solidFill>
                  <a:srgbClr val="1E4148"/>
                </a:solidFill>
              </a:rPr>
              <a:t>Pollutants</a:t>
            </a:r>
            <a:r>
              <a:rPr lang="da-DK" sz="1400" dirty="0" smtClean="0">
                <a:solidFill>
                  <a:srgbClr val="1E4148"/>
                </a:solidFill>
              </a:rPr>
              <a:t> &amp; AMR</a:t>
            </a:r>
            <a:endParaRPr lang="da-DK" sz="1400" dirty="0">
              <a:solidFill>
                <a:srgbClr val="1E4148"/>
              </a:solidFill>
            </a:endParaRPr>
          </a:p>
        </p:txBody>
      </p:sp>
      <p:sp>
        <p:nvSpPr>
          <p:cNvPr id="54" name="Rektangel 88"/>
          <p:cNvSpPr/>
          <p:nvPr/>
        </p:nvSpPr>
        <p:spPr>
          <a:xfrm>
            <a:off x="5812999" y="1842237"/>
            <a:ext cx="1658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Blue </a:t>
            </a:r>
            <a:r>
              <a:rPr lang="da-DK" sz="1400" dirty="0" err="1" smtClean="0">
                <a:solidFill>
                  <a:srgbClr val="1E4148"/>
                </a:solidFill>
              </a:rPr>
              <a:t>BioEconomy</a:t>
            </a:r>
            <a:endParaRPr lang="da-DK" sz="1400" dirty="0">
              <a:solidFill>
                <a:srgbClr val="1E4148"/>
              </a:solidFill>
            </a:endParaRPr>
          </a:p>
        </p:txBody>
      </p:sp>
      <p:sp>
        <p:nvSpPr>
          <p:cNvPr id="55" name="Rektangel 88"/>
          <p:cNvSpPr/>
          <p:nvPr/>
        </p:nvSpPr>
        <p:spPr>
          <a:xfrm>
            <a:off x="5645876" y="3280361"/>
            <a:ext cx="242223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Biodiversity</a:t>
            </a:r>
            <a:r>
              <a:rPr lang="da-DK" sz="1400" dirty="0" smtClean="0">
                <a:solidFill>
                  <a:srgbClr val="1E4148"/>
                </a:solidFill>
              </a:rPr>
              <a:t> and </a:t>
            </a:r>
            <a:r>
              <a:rPr lang="da-DK" sz="1400" dirty="0" err="1" smtClean="0">
                <a:solidFill>
                  <a:srgbClr val="1E4148"/>
                </a:solidFill>
              </a:rPr>
              <a:t>climate</a:t>
            </a:r>
            <a:endParaRPr lang="da-DK" sz="1400" dirty="0">
              <a:solidFill>
                <a:srgbClr val="1E4148"/>
              </a:solidFill>
            </a:endParaRPr>
          </a:p>
        </p:txBody>
      </p:sp>
      <p:sp>
        <p:nvSpPr>
          <p:cNvPr id="56" name="Rektangel 88"/>
          <p:cNvSpPr/>
          <p:nvPr/>
        </p:nvSpPr>
        <p:spPr>
          <a:xfrm>
            <a:off x="5693102" y="4859542"/>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Industry 4.0</a:t>
            </a:r>
            <a:endParaRPr lang="da-DK" sz="1400" dirty="0">
              <a:solidFill>
                <a:srgbClr val="1E4148"/>
              </a:solidFill>
            </a:endParaRPr>
          </a:p>
        </p:txBody>
      </p:sp>
      <p:sp>
        <p:nvSpPr>
          <p:cNvPr id="58" name="Rektangel 72"/>
          <p:cNvSpPr/>
          <p:nvPr/>
        </p:nvSpPr>
        <p:spPr>
          <a:xfrm>
            <a:off x="571022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IMI Promotion</a:t>
            </a:r>
            <a:endParaRPr lang="da-DK" sz="1400" dirty="0">
              <a:solidFill>
                <a:srgbClr val="1E4148"/>
              </a:solidFill>
            </a:endParaRPr>
          </a:p>
        </p:txBody>
      </p:sp>
      <p:sp>
        <p:nvSpPr>
          <p:cNvPr id="59" name="Rektangel 55"/>
          <p:cNvSpPr/>
          <p:nvPr/>
        </p:nvSpPr>
        <p:spPr>
          <a:xfrm>
            <a:off x="9878299"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Nordisk </a:t>
            </a:r>
            <a:r>
              <a:rPr lang="da-DK" sz="1400" dirty="0" err="1">
                <a:solidFill>
                  <a:srgbClr val="1E4148"/>
                </a:solidFill>
              </a:rPr>
              <a:t>E</a:t>
            </a:r>
            <a:r>
              <a:rPr lang="da-DK" sz="1400" dirty="0" err="1" smtClean="0">
                <a:solidFill>
                  <a:srgbClr val="1E4148"/>
                </a:solidFill>
              </a:rPr>
              <a:t>nergiForsk</a:t>
            </a:r>
            <a:r>
              <a:rPr lang="da-DK" sz="1400" dirty="0" smtClean="0">
                <a:solidFill>
                  <a:srgbClr val="1E4148"/>
                </a:solidFill>
              </a:rPr>
              <a:t> </a:t>
            </a:r>
            <a:endParaRPr lang="da-DK" sz="1400" dirty="0">
              <a:solidFill>
                <a:srgbClr val="1E4148"/>
              </a:solidFill>
            </a:endParaRPr>
          </a:p>
        </p:txBody>
      </p:sp>
      <p:sp>
        <p:nvSpPr>
          <p:cNvPr id="64" name="Titel 1"/>
          <p:cNvSpPr txBox="1">
            <a:spLocks/>
          </p:cNvSpPr>
          <p:nvPr/>
        </p:nvSpPr>
        <p:spPr>
          <a:xfrm>
            <a:off x="793917" y="357511"/>
            <a:ext cx="11200673"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en-US" sz="2999" dirty="0">
                <a:solidFill>
                  <a:srgbClr val="1E4148"/>
                </a:solidFill>
              </a:rPr>
              <a:t>2019-20 </a:t>
            </a:r>
            <a:r>
              <a:rPr lang="en-US" sz="2999" dirty="0" smtClean="0">
                <a:solidFill>
                  <a:srgbClr val="1E4148"/>
                </a:solidFill>
              </a:rPr>
              <a:t>International calls </a:t>
            </a:r>
            <a:r>
              <a:rPr lang="en-US" sz="2999" dirty="0">
                <a:solidFill>
                  <a:srgbClr val="1E4148"/>
                </a:solidFill>
              </a:rPr>
              <a:t>- to be </a:t>
            </a:r>
            <a:r>
              <a:rPr lang="en-US" sz="2999" dirty="0" smtClean="0">
                <a:solidFill>
                  <a:srgbClr val="1E4148"/>
                </a:solidFill>
              </a:rPr>
              <a:t>prioritized &amp; approved</a:t>
            </a:r>
            <a:endParaRPr lang="da-DK" sz="2999" dirty="0">
              <a:solidFill>
                <a:srgbClr val="1E4148"/>
              </a:solidFill>
              <a:latin typeface="Ubuntu"/>
            </a:endParaRPr>
          </a:p>
        </p:txBody>
      </p:sp>
    </p:spTree>
    <p:extLst>
      <p:ext uri="{BB962C8B-B14F-4D97-AF65-F5344CB8AC3E}">
        <p14:creationId xmlns:p14="http://schemas.microsoft.com/office/powerpoint/2010/main" val="2459780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defTabSz="1085574"/>
            <a:fld id="{667EC89C-17A0-4E64-A6D2-B825673CEEDF}" type="slidenum">
              <a:rPr lang="da-DK">
                <a:latin typeface="Ubuntu"/>
              </a:rPr>
              <a:pPr defTabSz="1085574"/>
              <a:t>45</a:t>
            </a:fld>
            <a:endParaRPr lang="da-DK" dirty="0">
              <a:latin typeface="Ubuntu"/>
            </a:endParaRPr>
          </a:p>
        </p:txBody>
      </p:sp>
      <p:sp>
        <p:nvSpPr>
          <p:cNvPr id="3" name="Tekstboks 2"/>
          <p:cNvSpPr txBox="1"/>
          <p:nvPr/>
        </p:nvSpPr>
        <p:spPr>
          <a:xfrm>
            <a:off x="4943961" y="2608514"/>
            <a:ext cx="3043003" cy="307666"/>
          </a:xfrm>
          <a:prstGeom prst="rect">
            <a:avLst/>
          </a:prstGeom>
          <a:noFill/>
        </p:spPr>
        <p:txBody>
          <a:bodyPr wrap="none" lIns="0" tIns="0" rIns="0" bIns="0" rtlCol="0">
            <a:spAutoFit/>
          </a:bodyPr>
          <a:lstStyle/>
          <a:p>
            <a:pPr defTabSz="1085574"/>
            <a:r>
              <a:rPr lang="da-DK" sz="2000" dirty="0">
                <a:solidFill>
                  <a:srgbClr val="1E4148"/>
                </a:solidFill>
                <a:latin typeface="Ubuntu"/>
              </a:rPr>
              <a:t>2014 – 2017 </a:t>
            </a:r>
            <a:r>
              <a:rPr lang="da-DK" sz="2000" dirty="0" err="1">
                <a:solidFill>
                  <a:srgbClr val="1E4148"/>
                </a:solidFill>
                <a:latin typeface="Ubuntu"/>
              </a:rPr>
              <a:t>kont</a:t>
            </a:r>
            <a:r>
              <a:rPr lang="da-DK" sz="2000" dirty="0">
                <a:solidFill>
                  <a:srgbClr val="1E4148"/>
                </a:solidFill>
                <a:latin typeface="Ubuntu"/>
              </a:rPr>
              <a:t>o 10 + 20</a:t>
            </a:r>
            <a:endParaRPr lang="da-DK" sz="2000" dirty="0" err="1">
              <a:solidFill>
                <a:srgbClr val="1E4148"/>
              </a:solidFill>
              <a:latin typeface="Ubuntu"/>
            </a:endParaRPr>
          </a:p>
        </p:txBody>
      </p:sp>
      <p:pic>
        <p:nvPicPr>
          <p:cNvPr id="4" name="Pladsholder til billed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93" y="1620655"/>
            <a:ext cx="12192389" cy="4498373"/>
          </a:xfrm>
          <a:prstGeom prst="rect">
            <a:avLst/>
          </a:prstGeom>
        </p:spPr>
      </p:pic>
      <p:pic>
        <p:nvPicPr>
          <p:cNvPr id="5" name="Picture 2" descr="Billedresultat for bcg innovationsfond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80" y="1923908"/>
            <a:ext cx="1282815" cy="184931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
          <p:cNvPicPr>
            <a:picLocks/>
          </p:cNvPicPr>
          <p:nvPr/>
        </p:nvPicPr>
        <p:blipFill>
          <a:blip r:embed="rId6"/>
          <a:stretch>
            <a:fillRect/>
          </a:stretch>
        </p:blipFill>
        <p:spPr>
          <a:xfrm>
            <a:off x="2398532" y="1923909"/>
            <a:ext cx="1638200" cy="225695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4395" y="4776354"/>
            <a:ext cx="846318" cy="121010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6783" y="4783097"/>
            <a:ext cx="846318" cy="120553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7977" y="4785770"/>
            <a:ext cx="846318" cy="120286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5589" y="4788432"/>
            <a:ext cx="846318" cy="120019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1"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83202" y="4785170"/>
            <a:ext cx="846318" cy="120128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4023" t="14657" r="34143" b="4969"/>
          <a:stretch/>
        </p:blipFill>
        <p:spPr bwMode="auto">
          <a:xfrm>
            <a:off x="5139170" y="4786693"/>
            <a:ext cx="846318" cy="12019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5059" t="15569" r="35102" b="10152"/>
          <a:stretch/>
        </p:blipFill>
        <p:spPr bwMode="auto">
          <a:xfrm>
            <a:off x="11192008" y="4786692"/>
            <a:ext cx="856829" cy="1199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Titel 1"/>
          <p:cNvSpPr txBox="1">
            <a:spLocks/>
          </p:cNvSpPr>
          <p:nvPr/>
        </p:nvSpPr>
        <p:spPr>
          <a:xfrm>
            <a:off x="793918" y="357511"/>
            <a:ext cx="10608600"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da-DK" sz="2999" dirty="0">
                <a:solidFill>
                  <a:srgbClr val="1E4148"/>
                </a:solidFill>
                <a:latin typeface="Ubuntu"/>
              </a:rPr>
              <a:t>Spotting trends – investment strategies for major areas</a:t>
            </a:r>
          </a:p>
        </p:txBody>
      </p:sp>
      <p:pic>
        <p:nvPicPr>
          <p:cNvPr id="15" name="Pladsholder til indhold 9"/>
          <p:cNvPicPr>
            <a:picLocks noChangeAspect="1"/>
          </p:cNvPicPr>
          <p:nvPr/>
        </p:nvPicPr>
        <p:blipFill rotWithShape="1">
          <a:blip r:embed="rId14" cstate="print">
            <a:extLst>
              <a:ext uri="{28A0092B-C50C-407E-A947-70E740481C1C}">
                <a14:useLocalDpi xmlns:a14="http://schemas.microsoft.com/office/drawing/2010/main" val="0"/>
              </a:ext>
            </a:extLst>
          </a:blip>
          <a:srcRect t="4546"/>
          <a:stretch/>
        </p:blipFill>
        <p:spPr>
          <a:xfrm>
            <a:off x="6195564" y="1651016"/>
            <a:ext cx="1355508" cy="1714958"/>
          </a:xfrm>
          <a:prstGeom prst="rect">
            <a:avLst/>
          </a:prstGeom>
        </p:spPr>
      </p:pic>
      <p:pic>
        <p:nvPicPr>
          <p:cNvPr id="18"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899" t="7430" r="32848" b="5481"/>
          <a:stretch/>
        </p:blipFill>
        <p:spPr bwMode="auto">
          <a:xfrm>
            <a:off x="130354" y="1923909"/>
            <a:ext cx="2075531" cy="28841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2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46</a:t>
            </a:fld>
            <a:endParaRPr lang="en-GB" dirty="0"/>
          </a:p>
        </p:txBody>
      </p:sp>
      <p:pic>
        <p:nvPicPr>
          <p:cNvPr id="90114" name="Picture 2" descr="Billedresultat for innotalk kÃ¸nsbalan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91"/>
            <a:ext cx="12190413" cy="723298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Billede 3"/>
          <p:cNvPicPr>
            <a:picLocks noChangeAspect="1"/>
          </p:cNvPicPr>
          <p:nvPr/>
        </p:nvPicPr>
        <p:blipFill rotWithShape="1">
          <a:blip r:embed="rId3"/>
          <a:srcRect l="32980" t="11157" r="33924" b="13862"/>
          <a:stretch/>
        </p:blipFill>
        <p:spPr>
          <a:xfrm>
            <a:off x="9313263" y="3167743"/>
            <a:ext cx="2896902" cy="3691846"/>
          </a:xfrm>
          <a:prstGeom prst="rect">
            <a:avLst/>
          </a:prstGeom>
        </p:spPr>
      </p:pic>
    </p:spTree>
    <p:extLst>
      <p:ext uri="{BB962C8B-B14F-4D97-AF65-F5344CB8AC3E}">
        <p14:creationId xmlns:p14="http://schemas.microsoft.com/office/powerpoint/2010/main" val="1957669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illedresultat for Â¨flow loop innovationsfonden roskilde 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92" y="0"/>
            <a:ext cx="12458005" cy="700762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47</a:t>
            </a:fld>
            <a:endParaRPr lang="en-GB" dirty="0"/>
          </a:p>
        </p:txBody>
      </p:sp>
      <p:pic>
        <p:nvPicPr>
          <p:cNvPr id="4" name="Picture 2" descr="C:\Users\b013827\Desktop\Roskilde Plakat k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739" y="2721429"/>
            <a:ext cx="2926085" cy="41381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83288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sers/guilloux/Library/Containers/com.microsoft.Outlook/Data/Library/Caches/Signatures/signature_513420325"/>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r="36476"/>
          <a:stretch/>
        </p:blipFill>
        <p:spPr bwMode="auto">
          <a:xfrm>
            <a:off x="9617138" y="5683525"/>
            <a:ext cx="2563906" cy="1167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ladsholder til billede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8206" r="8206"/>
          <a:stretch>
            <a:fillRect/>
          </a:stretch>
        </p:blipFill>
        <p:spPr>
          <a:xfrm>
            <a:off x="9368740" y="3429794"/>
            <a:ext cx="2813622" cy="2245140"/>
          </a:xfrm>
        </p:spPr>
      </p:pic>
      <p:pic>
        <p:nvPicPr>
          <p:cNvPr id="19" name="Pladsholder til billede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173" r="8173"/>
          <a:stretch>
            <a:fillRect/>
          </a:stretch>
        </p:blipFill>
        <p:spPr>
          <a:xfrm>
            <a:off x="8797134" y="724286"/>
            <a:ext cx="3393279" cy="2705508"/>
          </a:xfrm>
        </p:spPr>
      </p:pic>
      <p:sp>
        <p:nvSpPr>
          <p:cNvPr id="9" name="Pladsholder til dato 8"/>
          <p:cNvSpPr>
            <a:spLocks noGrp="1"/>
          </p:cNvSpPr>
          <p:nvPr>
            <p:ph type="dt" sz="half" idx="10"/>
          </p:nvPr>
        </p:nvSpPr>
        <p:spPr/>
        <p:txBody>
          <a:bodyPr/>
          <a:lstStyle/>
          <a:p>
            <a:fld id="{1E065F23-D60D-4538-A70F-899635360AB3}" type="datetime1">
              <a:rPr lang="da-DK" smtClean="0"/>
              <a:t>23-11-2018</a:t>
            </a:fld>
            <a:endParaRPr lang="da-DK" dirty="0"/>
          </a:p>
        </p:txBody>
      </p:sp>
      <p:sp>
        <p:nvSpPr>
          <p:cNvPr id="11" name="Pladsholder til slidenummer 10"/>
          <p:cNvSpPr>
            <a:spLocks noGrp="1"/>
          </p:cNvSpPr>
          <p:nvPr>
            <p:ph type="sldNum" sz="quarter" idx="12"/>
          </p:nvPr>
        </p:nvSpPr>
        <p:spPr/>
        <p:txBody>
          <a:bodyPr/>
          <a:lstStyle/>
          <a:p>
            <a:fld id="{667EC89C-17A0-4E64-A6D2-B825673CEEDF}" type="slidenum">
              <a:rPr lang="da-DK" smtClean="0"/>
              <a:t>48</a:t>
            </a:fld>
            <a:endParaRPr lang="da-DK" dirty="0"/>
          </a:p>
        </p:txBody>
      </p:sp>
      <p:sp>
        <p:nvSpPr>
          <p:cNvPr id="5" name="Titel 4"/>
          <p:cNvSpPr>
            <a:spLocks noGrp="1"/>
          </p:cNvSpPr>
          <p:nvPr>
            <p:ph type="title"/>
          </p:nvPr>
        </p:nvSpPr>
        <p:spPr/>
        <p:txBody>
          <a:bodyPr/>
          <a:lstStyle/>
          <a:p>
            <a:endParaRPr lang="da-DK" dirty="0"/>
          </a:p>
        </p:txBody>
      </p:sp>
      <p:pic>
        <p:nvPicPr>
          <p:cNvPr id="14" name="Billed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4" y="0"/>
            <a:ext cx="9726823" cy="6859588"/>
          </a:xfrm>
          <a:prstGeom prst="rect">
            <a:avLst/>
          </a:prstGeom>
        </p:spPr>
      </p:pic>
      <p:sp>
        <p:nvSpPr>
          <p:cNvPr id="23" name="Tekstfelt 22"/>
          <p:cNvSpPr txBox="1"/>
          <p:nvPr/>
        </p:nvSpPr>
        <p:spPr>
          <a:xfrm>
            <a:off x="1" y="-332255"/>
            <a:ext cx="7832776" cy="1123384"/>
          </a:xfrm>
          <a:prstGeom prst="rect">
            <a:avLst/>
          </a:prstGeom>
          <a:solidFill>
            <a:schemeClr val="tx2"/>
          </a:solidFill>
        </p:spPr>
        <p:txBody>
          <a:bodyPr wrap="square" lIns="0" tIns="0" rIns="0" bIns="0" rtlCol="0">
            <a:spAutoFit/>
          </a:bodyPr>
          <a:lstStyle/>
          <a:p>
            <a:endParaRPr lang="da-DK" dirty="0">
              <a:solidFill>
                <a:schemeClr val="tx2">
                  <a:lumMod val="50000"/>
                </a:schemeClr>
              </a:solidFill>
            </a:endParaRPr>
          </a:p>
          <a:p>
            <a:r>
              <a:rPr lang="da-DK" altLang="da-DK" sz="2800" b="1" dirty="0" smtClean="0">
                <a:solidFill>
                  <a:srgbClr val="212121"/>
                </a:solidFill>
                <a:latin typeface="inherit"/>
              </a:rPr>
              <a:t>                 </a:t>
            </a:r>
            <a:r>
              <a:rPr lang="da-DK" altLang="da-DK" sz="2400" b="1" dirty="0" err="1" smtClean="0">
                <a:solidFill>
                  <a:srgbClr val="212121"/>
                </a:solidFill>
                <a:latin typeface="inherit"/>
              </a:rPr>
              <a:t>Making</a:t>
            </a:r>
            <a:r>
              <a:rPr lang="da-DK" altLang="da-DK" sz="2400" b="1" dirty="0" smtClean="0">
                <a:solidFill>
                  <a:srgbClr val="212121"/>
                </a:solidFill>
                <a:latin typeface="inherit"/>
              </a:rPr>
              <a:t> </a:t>
            </a:r>
            <a:r>
              <a:rPr lang="da-DK" altLang="da-DK" sz="2400" b="1" dirty="0" smtClean="0">
                <a:solidFill>
                  <a:srgbClr val="212121"/>
                </a:solidFill>
                <a:latin typeface="inherit"/>
              </a:rPr>
              <a:t>innovation </a:t>
            </a:r>
            <a:r>
              <a:rPr lang="da-DK" altLang="da-DK" sz="2400" b="1" dirty="0" err="1" smtClean="0">
                <a:solidFill>
                  <a:srgbClr val="212121"/>
                </a:solidFill>
                <a:latin typeface="inherit"/>
              </a:rPr>
              <a:t>happen</a:t>
            </a:r>
            <a:endParaRPr lang="da-DK" altLang="da-DK" sz="2800" b="1" dirty="0" smtClean="0">
              <a:solidFill>
                <a:srgbClr val="212121"/>
              </a:solidFill>
              <a:latin typeface="inherit"/>
            </a:endParaRPr>
          </a:p>
          <a:p>
            <a:endParaRPr lang="da-DK" altLang="da-DK" sz="2400" b="1" dirty="0" smtClean="0">
              <a:solidFill>
                <a:srgbClr val="212121"/>
              </a:solidFill>
              <a:latin typeface="inherit"/>
            </a:endParaRPr>
          </a:p>
        </p:txBody>
      </p:sp>
      <p:pic>
        <p:nvPicPr>
          <p:cNvPr id="12" name="Billede 11"/>
          <p:cNvPicPr>
            <a:picLocks noChangeAspect="1"/>
          </p:cNvPicPr>
          <p:nvPr/>
        </p:nvPicPr>
        <p:blipFill rotWithShape="1">
          <a:blip r:embed="rId7"/>
          <a:srcRect r="3203"/>
          <a:stretch/>
        </p:blipFill>
        <p:spPr>
          <a:xfrm>
            <a:off x="6626580" y="-256592"/>
            <a:ext cx="5549938" cy="1047721"/>
          </a:xfrm>
          <a:prstGeom prst="rect">
            <a:avLst/>
          </a:prstGeom>
        </p:spPr>
      </p:pic>
    </p:spTree>
    <p:extLst>
      <p:ext uri="{BB962C8B-B14F-4D97-AF65-F5344CB8AC3E}">
        <p14:creationId xmlns:p14="http://schemas.microsoft.com/office/powerpoint/2010/main" val="42798036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2" y="2168525"/>
            <a:ext cx="10590213" cy="1707668"/>
          </a:xfrm>
        </p:spPr>
        <p:txBody>
          <a:bodyPr/>
          <a:lstStyle/>
          <a:p>
            <a:pPr algn="l"/>
            <a:r>
              <a:rPr lang="en-GB" sz="4000" dirty="0" smtClean="0"/>
              <a:t>innovationsfonden.dk</a:t>
            </a:r>
            <a:br>
              <a:rPr lang="en-GB" sz="4000" dirty="0" smtClean="0"/>
            </a:br>
            <a:r>
              <a:rPr lang="en-GB" sz="4000" dirty="0" smtClean="0"/>
              <a:t/>
            </a:r>
            <a:br>
              <a:rPr lang="en-GB" sz="4000" dirty="0" smtClean="0"/>
            </a:br>
            <a:r>
              <a:rPr lang="en-GB" sz="2000" dirty="0" smtClean="0"/>
              <a:t>Newsletter: innovationsfonden.dk/</a:t>
            </a:r>
            <a:r>
              <a:rPr lang="en-GB" sz="2000" dirty="0" err="1" smtClean="0"/>
              <a:t>nyhedsbreve</a:t>
            </a:r>
            <a:r>
              <a:rPr lang="en-GB" sz="2000" dirty="0" smtClean="0"/>
              <a:t/>
            </a:r>
            <a:br>
              <a:rPr lang="en-GB" sz="2000" dirty="0" smtClean="0"/>
            </a:br>
            <a:r>
              <a:rPr lang="en-GB" sz="2000" dirty="0" smtClean="0"/>
              <a:t/>
            </a:r>
            <a:br>
              <a:rPr lang="en-GB" sz="2000" dirty="0" smtClean="0"/>
            </a:br>
            <a:r>
              <a:rPr lang="en-GB" sz="2000" dirty="0"/>
              <a:t>S</a:t>
            </a:r>
            <a:r>
              <a:rPr lang="en-GB" sz="2000" dirty="0" smtClean="0"/>
              <a:t>lides of today: </a:t>
            </a:r>
            <a:r>
              <a:rPr lang="da-DK" sz="2000" dirty="0"/>
              <a:t>innovationsfonden.dk/fonden2019</a:t>
            </a:r>
            <a:r>
              <a:rPr lang="da-DK" dirty="0"/>
              <a:t/>
            </a:r>
            <a:br>
              <a:rPr lang="da-DK" dirty="0"/>
            </a:br>
            <a:r>
              <a:rPr lang="en-GB" sz="2000" dirty="0" smtClean="0"/>
              <a:t> </a:t>
            </a:r>
            <a:endParaRPr lang="en-GB" sz="2000" dirty="0"/>
          </a:p>
        </p:txBody>
      </p:sp>
    </p:spTree>
    <p:extLst>
      <p:ext uri="{BB962C8B-B14F-4D97-AF65-F5344CB8AC3E}">
        <p14:creationId xmlns:p14="http://schemas.microsoft.com/office/powerpoint/2010/main" val="570535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Three </a:t>
            </a:r>
            <a:r>
              <a:rPr lang="da-DK" dirty="0" err="1" smtClean="0"/>
              <a:t>entries</a:t>
            </a:r>
            <a:endParaRPr lang="da-DK" dirty="0"/>
          </a:p>
        </p:txBody>
      </p:sp>
      <p:pic>
        <p:nvPicPr>
          <p:cNvPr id="9" name="Picture 7"/>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6345" y="4262832"/>
            <a:ext cx="3537038" cy="17877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b="26481"/>
          <a:stretch/>
        </p:blipFill>
        <p:spPr>
          <a:xfrm>
            <a:off x="8157005" y="4262741"/>
            <a:ext cx="3537038" cy="1781473"/>
          </a:xfrm>
          <a:prstGeom prst="rect">
            <a:avLst/>
          </a:prstGeom>
        </p:spPr>
      </p:pic>
      <p:pic>
        <p:nvPicPr>
          <p:cNvPr id="11" name="Picture 10" descr="http://venturecup.dk/build/wp-content/uploads/2015/12/YoooWe.png"/>
          <p:cNvPicPr>
            <a:picLocks noChangeAspect="1" noChangeArrowheads="1"/>
          </p:cNvPicPr>
          <p:nvPr/>
        </p:nvPicPr>
        <p:blipFill rotWithShape="1">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397419" y="4262628"/>
            <a:ext cx="3537520" cy="178889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ktangel 11"/>
          <p:cNvSpPr/>
          <p:nvPr/>
        </p:nvSpPr>
        <p:spPr>
          <a:xfrm>
            <a:off x="4395449" y="5644250"/>
            <a:ext cx="3539489"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InnoBooster</a:t>
            </a:r>
          </a:p>
        </p:txBody>
      </p:sp>
      <p:sp>
        <p:nvSpPr>
          <p:cNvPr id="13" name="Rektangel 12"/>
          <p:cNvSpPr/>
          <p:nvPr/>
        </p:nvSpPr>
        <p:spPr>
          <a:xfrm>
            <a:off x="636345" y="5656946"/>
            <a:ext cx="3537038" cy="399965"/>
          </a:xfrm>
          <a:prstGeom prst="rect">
            <a:avLst/>
          </a:prstGeom>
          <a:solidFill>
            <a:schemeClr val="tx2">
              <a:alpha val="80000"/>
            </a:schemeClr>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Talent</a:t>
            </a:r>
          </a:p>
        </p:txBody>
      </p:sp>
      <p:sp>
        <p:nvSpPr>
          <p:cNvPr id="14" name="Rektangel 13"/>
          <p:cNvSpPr/>
          <p:nvPr/>
        </p:nvSpPr>
        <p:spPr>
          <a:xfrm>
            <a:off x="8157005" y="5644250"/>
            <a:ext cx="3537038"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Grand Solutions</a:t>
            </a:r>
          </a:p>
        </p:txBody>
      </p:sp>
      <p:cxnSp>
        <p:nvCxnSpPr>
          <p:cNvPr id="6" name="Vinklet forbindelse 5"/>
          <p:cNvCxnSpPr/>
          <p:nvPr/>
        </p:nvCxnSpPr>
        <p:spPr>
          <a:xfrm rot="10800000" flipV="1">
            <a:off x="2411461" y="2936317"/>
            <a:ext cx="3759701" cy="1485234"/>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8" name="Vinklet forbindelse 7"/>
          <p:cNvCxnSpPr/>
          <p:nvPr/>
        </p:nvCxnSpPr>
        <p:spPr>
          <a:xfrm>
            <a:off x="6164560" y="2951999"/>
            <a:ext cx="3760963" cy="1485143"/>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6164560" y="2579039"/>
            <a:ext cx="1619" cy="1800000"/>
          </a:xfrm>
          <a:prstGeom prst="line">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rot="16200000">
            <a:off x="2194797"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1" name="Ellipse 20"/>
          <p:cNvSpPr/>
          <p:nvPr/>
        </p:nvSpPr>
        <p:spPr>
          <a:xfrm rot="16200000">
            <a:off x="5952574"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2" name="Ellipse 21"/>
          <p:cNvSpPr/>
          <p:nvPr/>
        </p:nvSpPr>
        <p:spPr>
          <a:xfrm rot="16200000">
            <a:off x="9715345" y="3991002"/>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3" name="AutoShape 2" descr="Billedresultat for syddansk universitet logo"/>
          <p:cNvSpPr>
            <a:spLocks noChangeAspect="1" noChangeArrowheads="1"/>
          </p:cNvSpPr>
          <p:nvPr/>
        </p:nvSpPr>
        <p:spPr bwMode="auto">
          <a:xfrm>
            <a:off x="2205" y="-143170"/>
            <a:ext cx="304689" cy="30469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07" tIns="45703" rIns="91407" bIns="45703" numCol="1" anchor="t" anchorCtr="0" compatLnSpc="1">
            <a:prstTxWarp prst="textNoShape">
              <a:avLst/>
            </a:prstTxWarp>
          </a:bodyPr>
          <a:lstStyle/>
          <a:p>
            <a:pPr defTabSz="1085574"/>
            <a:endParaRPr lang="da-DK">
              <a:solidFill>
                <a:srgbClr val="1E4148"/>
              </a:solidFill>
              <a:latin typeface="Ubuntu"/>
            </a:endParaRPr>
          </a:p>
        </p:txBody>
      </p:sp>
      <p:pic>
        <p:nvPicPr>
          <p:cNvPr id="7" name="Billed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4909" y="621565"/>
            <a:ext cx="3239301" cy="1943581"/>
          </a:xfrm>
          <a:prstGeom prst="rect">
            <a:avLst/>
          </a:prstGeom>
        </p:spPr>
      </p:pic>
    </p:spTree>
    <p:extLst>
      <p:ext uri="{BB962C8B-B14F-4D97-AF65-F5344CB8AC3E}">
        <p14:creationId xmlns:p14="http://schemas.microsoft.com/office/powerpoint/2010/main" val="2492168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8" name="Picture 8" descr="&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9" y="3425465"/>
            <a:ext cx="6432697" cy="3434123"/>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p:cNvPicPr>
            <a:picLocks noChangeAspect="1"/>
          </p:cNvPicPr>
          <p:nvPr/>
        </p:nvPicPr>
        <p:blipFill rotWithShape="1">
          <a:blip r:embed="rId4"/>
          <a:srcRect l="13766" t="18461" r="14680" b="10955"/>
          <a:stretch/>
        </p:blipFill>
        <p:spPr>
          <a:xfrm>
            <a:off x="0" y="0"/>
            <a:ext cx="6211468" cy="3446639"/>
          </a:xfrm>
          <a:prstGeom prst="rect">
            <a:avLst/>
          </a:prstGeom>
        </p:spPr>
      </p:pic>
      <p:pic>
        <p:nvPicPr>
          <p:cNvPr id="87042" name="Picture 2"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98444"/>
            <a:ext cx="6094413" cy="3253529"/>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6</a:t>
            </a:fld>
            <a:endParaRPr lang="en-GB" dirty="0"/>
          </a:p>
        </p:txBody>
      </p:sp>
      <p:pic>
        <p:nvPicPr>
          <p:cNvPr id="87044" name="Picture 4" descr="&quo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631" y="-11182"/>
            <a:ext cx="6586782" cy="3516382"/>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3673618" y="3023885"/>
            <a:ext cx="4692492" cy="7277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smtClean="0"/>
              <a:t>DTU</a:t>
            </a:r>
            <a:r>
              <a:rPr lang="da-DK" sz="2000" noProof="0" dirty="0" smtClean="0"/>
              <a:t> and IFD</a:t>
            </a:r>
          </a:p>
          <a:p>
            <a:pPr algn="ctr"/>
            <a:r>
              <a:rPr lang="da-DK" sz="2000" noProof="0" dirty="0" smtClean="0"/>
              <a:t>– </a:t>
            </a:r>
            <a:r>
              <a:rPr lang="da-DK" sz="2000" noProof="0" dirty="0" err="1" smtClean="0"/>
              <a:t>value</a:t>
            </a:r>
            <a:r>
              <a:rPr lang="da-DK" sz="2000" noProof="0" dirty="0" smtClean="0"/>
              <a:t> for </a:t>
            </a:r>
            <a:r>
              <a:rPr lang="da-DK" sz="2000" noProof="0" dirty="0" err="1" smtClean="0"/>
              <a:t>our</a:t>
            </a:r>
            <a:r>
              <a:rPr lang="da-DK" sz="2000" noProof="0" dirty="0" smtClean="0"/>
              <a:t> society</a:t>
            </a:r>
          </a:p>
        </p:txBody>
      </p:sp>
    </p:spTree>
    <p:extLst>
      <p:ext uri="{BB962C8B-B14F-4D97-AF65-F5344CB8AC3E}">
        <p14:creationId xmlns:p14="http://schemas.microsoft.com/office/powerpoint/2010/main" val="3736584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7</a:t>
            </a:fld>
            <a:endParaRPr lang="en-GB" dirty="0"/>
          </a:p>
        </p:txBody>
      </p:sp>
      <p:sp>
        <p:nvSpPr>
          <p:cNvPr id="4" name="Titel 3"/>
          <p:cNvSpPr>
            <a:spLocks noGrp="1"/>
          </p:cNvSpPr>
          <p:nvPr>
            <p:ph type="title" idx="4294967295"/>
          </p:nvPr>
        </p:nvSpPr>
        <p:spPr>
          <a:xfrm>
            <a:off x="763841" y="363978"/>
            <a:ext cx="10612438" cy="466725"/>
          </a:xfrm>
        </p:spPr>
        <p:txBody>
          <a:bodyPr/>
          <a:lstStyle/>
          <a:p>
            <a:r>
              <a:rPr lang="da-DK" dirty="0" smtClean="0"/>
              <a:t>IFD </a:t>
            </a:r>
            <a:r>
              <a:rPr lang="da-DK" dirty="0" err="1" smtClean="0"/>
              <a:t>also</a:t>
            </a:r>
            <a:r>
              <a:rPr lang="da-DK" dirty="0" smtClean="0"/>
              <a:t> invests in groundbreaking research </a:t>
            </a:r>
            <a:endParaRPr lang="da-DK" dirty="0"/>
          </a:p>
        </p:txBody>
      </p:sp>
      <p:pic>
        <p:nvPicPr>
          <p:cNvPr id="90114" name="Picture 2" descr="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74" y="1862245"/>
            <a:ext cx="4573147" cy="314702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3"/>
          <p:cNvSpPr>
            <a:spLocks noChangeArrowheads="1"/>
          </p:cNvSpPr>
          <p:nvPr/>
        </p:nvSpPr>
        <p:spPr bwMode="auto">
          <a:xfrm>
            <a:off x="763841" y="1404432"/>
            <a:ext cx="5273947" cy="4062651"/>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b="1" dirty="0" smtClean="0">
                <a:solidFill>
                  <a:srgbClr val="1E4148"/>
                </a:solidFill>
              </a:rPr>
              <a:t>INCOM - example</a:t>
            </a:r>
            <a:endParaRPr lang="en-US" sz="2400" b="1" dirty="0">
              <a:solidFill>
                <a:srgbClr val="1E4148"/>
              </a:solidFill>
            </a:endParaRP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Recent IFD-investment (DKK 60m)</a:t>
            </a: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Transforms a strong Danish research tradition in telecom to approach grand challenges of our digitalization.</a:t>
            </a:r>
          </a:p>
          <a:p>
            <a:pPr marL="342900" indent="-342900">
              <a:buFont typeface="Arial" panose="020B0604020202020204" pitchFamily="34" charset="0"/>
              <a:buChar char="•"/>
            </a:pPr>
            <a:endParaRPr lang="da-DK"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The internet is responsible for 10 % of worldwide electricity consumption. </a:t>
            </a:r>
          </a:p>
          <a:p>
            <a:pPr marL="342900" indent="-342900">
              <a:buFont typeface="Arial" panose="020B0604020202020204" pitchFamily="34" charset="0"/>
              <a:buChar char="•"/>
            </a:pPr>
            <a:endParaRPr lang="en-US"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Scaling up broadband solutions is getting increasingly difficult. </a:t>
            </a:r>
            <a:endParaRPr lang="da-DK" sz="2000" dirty="0">
              <a:solidFill>
                <a:srgbClr val="1E4148"/>
              </a:solidFill>
            </a:endParaRPr>
          </a:p>
        </p:txBody>
      </p:sp>
    </p:spTree>
    <p:extLst>
      <p:ext uri="{BB962C8B-B14F-4D97-AF65-F5344CB8AC3E}">
        <p14:creationId xmlns:p14="http://schemas.microsoft.com/office/powerpoint/2010/main" val="2530518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2562549870"/>
              </p:ext>
            </p:extLst>
          </p:nvPr>
        </p:nvGraphicFramePr>
        <p:xfrm>
          <a:off x="704144" y="1177471"/>
          <a:ext cx="10788154" cy="4833901"/>
        </p:xfrm>
        <a:graphic>
          <a:graphicData uri="http://schemas.openxmlformats.org/drawingml/2006/table">
            <a:tbl>
              <a:tblPr firstRow="1" bandRow="1">
                <a:tableStyleId>{C083E6E3-FA7D-4D7B-A595-EF9225AFEA82}</a:tableStyleId>
              </a:tblPr>
              <a:tblGrid>
                <a:gridCol w="2503690">
                  <a:extLst>
                    <a:ext uri="{9D8B030D-6E8A-4147-A177-3AD203B41FA5}">
                      <a16:colId xmlns:a16="http://schemas.microsoft.com/office/drawing/2014/main" val="1042666116"/>
                    </a:ext>
                  </a:extLst>
                </a:gridCol>
                <a:gridCol w="2459592">
                  <a:extLst>
                    <a:ext uri="{9D8B030D-6E8A-4147-A177-3AD203B41FA5}">
                      <a16:colId xmlns:a16="http://schemas.microsoft.com/office/drawing/2014/main" val="645608707"/>
                    </a:ext>
                  </a:extLst>
                </a:gridCol>
                <a:gridCol w="3639456">
                  <a:extLst>
                    <a:ext uri="{9D8B030D-6E8A-4147-A177-3AD203B41FA5}">
                      <a16:colId xmlns:a16="http://schemas.microsoft.com/office/drawing/2014/main" val="386658531"/>
                    </a:ext>
                  </a:extLst>
                </a:gridCol>
                <a:gridCol w="2185416">
                  <a:extLst>
                    <a:ext uri="{9D8B030D-6E8A-4147-A177-3AD203B41FA5}">
                      <a16:colId xmlns:a16="http://schemas.microsoft.com/office/drawing/2014/main" val="698147049"/>
                    </a:ext>
                  </a:extLst>
                </a:gridCol>
              </a:tblGrid>
              <a:tr h="646104">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2017</a:t>
                      </a:r>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Success rate</a:t>
                      </a:r>
                      <a:r>
                        <a:rPr lang="da-DK" baseline="0" dirty="0" smtClean="0"/>
                        <a:t> (%)</a:t>
                      </a:r>
                      <a:endParaRPr lang="da-DK" dirty="0" smtClean="0"/>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Applied </a:t>
                      </a:r>
                      <a:r>
                        <a:rPr lang="da-DK" sz="2100" b="1" kern="1200" dirty="0" err="1" smtClean="0">
                          <a:solidFill>
                            <a:schemeClr val="tx1"/>
                          </a:solidFill>
                          <a:latin typeface="+mn-lt"/>
                          <a:ea typeface="+mn-ea"/>
                          <a:cs typeface="+mn-cs"/>
                        </a:rPr>
                        <a:t>amount</a:t>
                      </a:r>
                      <a:r>
                        <a:rPr lang="da-DK" sz="2100" b="1" kern="1200" dirty="0" smtClean="0">
                          <a:solidFill>
                            <a:schemeClr val="tx1"/>
                          </a:solidFill>
                          <a:latin typeface="+mn-lt"/>
                          <a:ea typeface="+mn-ea"/>
                          <a:cs typeface="+mn-cs"/>
                        </a:rPr>
                        <a:t>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p>
                  </a:txBody>
                  <a:tcPr anchor="ctr"/>
                </a:tc>
                <a:tc>
                  <a:txBody>
                    <a:bodyPr/>
                    <a:lstStyle/>
                    <a:p>
                      <a:r>
                        <a:rPr lang="da-DK" sz="2100" b="1" kern="1200" dirty="0" smtClean="0">
                          <a:solidFill>
                            <a:schemeClr val="tx1"/>
                          </a:solidFill>
                          <a:latin typeface="+mn-lt"/>
                          <a:ea typeface="+mn-ea"/>
                          <a:cs typeface="+mn-cs"/>
                        </a:rPr>
                        <a:t>Investments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endParaRPr lang="da-DK" sz="2100" b="1" kern="1200" dirty="0">
                        <a:solidFill>
                          <a:schemeClr val="tx1"/>
                        </a:solidFill>
                        <a:latin typeface="+mn-lt"/>
                        <a:ea typeface="+mn-ea"/>
                        <a:cs typeface="+mn-cs"/>
                      </a:endParaRPr>
                    </a:p>
                  </a:txBody>
                  <a:tcPr anchor="ctr"/>
                </a:tc>
                <a:extLst>
                  <a:ext uri="{0D108BD9-81ED-4DB2-BD59-A6C34878D82A}">
                    <a16:rowId xmlns:a16="http://schemas.microsoft.com/office/drawing/2014/main" val="509317459"/>
                  </a:ext>
                </a:extLst>
              </a:tr>
              <a:tr h="1017487">
                <a:tc>
                  <a:txBody>
                    <a:bodyPr/>
                    <a:lstStyle/>
                    <a:p>
                      <a:r>
                        <a:rPr lang="da-DK" dirty="0" smtClean="0"/>
                        <a:t>Grand</a:t>
                      </a:r>
                      <a:r>
                        <a:rPr lang="da-DK" baseline="0" dirty="0" smtClean="0"/>
                        <a:t> Solutions</a:t>
                      </a:r>
                      <a:endParaRPr lang="da-DK" dirty="0"/>
                    </a:p>
                  </a:txBody>
                  <a:tcPr anchor="ctr"/>
                </a:tc>
                <a:tc>
                  <a:txBody>
                    <a:bodyPr/>
                    <a:lstStyle/>
                    <a:p>
                      <a:pPr algn="ctr"/>
                      <a:r>
                        <a:rPr lang="da-DK" sz="6000" dirty="0" smtClean="0"/>
                        <a:t>15</a:t>
                      </a:r>
                      <a:endParaRPr lang="da-DK" sz="6000" dirty="0"/>
                    </a:p>
                  </a:txBody>
                  <a:tcPr anchor="ctr"/>
                </a:tc>
                <a:tc>
                  <a:txBody>
                    <a:bodyPr/>
                    <a:lstStyle/>
                    <a:p>
                      <a:pPr algn="ctr"/>
                      <a:r>
                        <a:rPr lang="da-DK" dirty="0" smtClean="0"/>
                        <a:t>4361</a:t>
                      </a:r>
                      <a:endParaRPr lang="da-DK" dirty="0"/>
                    </a:p>
                  </a:txBody>
                  <a:tcPr anchor="ctr"/>
                </a:tc>
                <a:tc>
                  <a:txBody>
                    <a:bodyPr/>
                    <a:lstStyle/>
                    <a:p>
                      <a:pPr algn="ctr"/>
                      <a:r>
                        <a:rPr lang="da-DK" dirty="0" smtClean="0"/>
                        <a:t>640</a:t>
                      </a:r>
                      <a:endParaRPr lang="da-DK" dirty="0"/>
                    </a:p>
                  </a:txBody>
                  <a:tcPr anchor="ctr"/>
                </a:tc>
                <a:extLst>
                  <a:ext uri="{0D108BD9-81ED-4DB2-BD59-A6C34878D82A}">
                    <a16:rowId xmlns:a16="http://schemas.microsoft.com/office/drawing/2014/main" val="475453720"/>
                  </a:ext>
                </a:extLst>
              </a:tr>
              <a:tr h="1017487">
                <a:tc>
                  <a:txBody>
                    <a:bodyPr/>
                    <a:lstStyle/>
                    <a:p>
                      <a:r>
                        <a:rPr lang="da-DK" dirty="0" err="1" smtClean="0"/>
                        <a:t>InnoBooster</a:t>
                      </a:r>
                      <a:endParaRPr lang="da-DK" dirty="0"/>
                    </a:p>
                  </a:txBody>
                  <a:tcPr anchor="ctr"/>
                </a:tc>
                <a:tc>
                  <a:txBody>
                    <a:bodyPr/>
                    <a:lstStyle/>
                    <a:p>
                      <a:pPr algn="ctr"/>
                      <a:r>
                        <a:rPr lang="da-DK" sz="6000" dirty="0" smtClean="0"/>
                        <a:t>25</a:t>
                      </a:r>
                      <a:endParaRPr lang="da-DK" sz="6000" dirty="0"/>
                    </a:p>
                  </a:txBody>
                  <a:tcPr anchor="ctr"/>
                </a:tc>
                <a:tc>
                  <a:txBody>
                    <a:bodyPr/>
                    <a:lstStyle/>
                    <a:p>
                      <a:pPr algn="ctr"/>
                      <a:r>
                        <a:rPr lang="da-DK" dirty="0" smtClean="0"/>
                        <a:t>1129</a:t>
                      </a:r>
                      <a:endParaRPr lang="da-DK" dirty="0"/>
                    </a:p>
                  </a:txBody>
                  <a:tcPr anchor="ctr"/>
                </a:tc>
                <a:tc>
                  <a:txBody>
                    <a:bodyPr/>
                    <a:lstStyle/>
                    <a:p>
                      <a:pPr algn="ctr"/>
                      <a:r>
                        <a:rPr lang="da-DK" dirty="0" smtClean="0"/>
                        <a:t>267</a:t>
                      </a:r>
                      <a:endParaRPr lang="da-DK" dirty="0"/>
                    </a:p>
                  </a:txBody>
                  <a:tcPr anchor="ctr"/>
                </a:tc>
                <a:extLst>
                  <a:ext uri="{0D108BD9-81ED-4DB2-BD59-A6C34878D82A}">
                    <a16:rowId xmlns:a16="http://schemas.microsoft.com/office/drawing/2014/main" val="353821282"/>
                  </a:ext>
                </a:extLst>
              </a:tr>
              <a:tr h="1017487">
                <a:tc>
                  <a:txBody>
                    <a:bodyPr/>
                    <a:lstStyle/>
                    <a:p>
                      <a:r>
                        <a:rPr lang="da-DK" dirty="0" smtClean="0"/>
                        <a:t>Talent</a:t>
                      </a:r>
                      <a:endParaRPr lang="da-DK" dirty="0"/>
                    </a:p>
                  </a:txBody>
                  <a:tcPr anchor="ctr"/>
                </a:tc>
                <a:tc>
                  <a:txBody>
                    <a:bodyPr/>
                    <a:lstStyle/>
                    <a:p>
                      <a:pPr algn="ctr"/>
                      <a:r>
                        <a:rPr lang="da-DK" sz="6000" dirty="0" smtClean="0"/>
                        <a:t>37</a:t>
                      </a:r>
                      <a:endParaRPr lang="da-DK" sz="6000" dirty="0"/>
                    </a:p>
                  </a:txBody>
                  <a:tcPr anchor="ctr"/>
                </a:tc>
                <a:tc>
                  <a:txBody>
                    <a:bodyPr/>
                    <a:lstStyle/>
                    <a:p>
                      <a:pPr algn="ctr"/>
                      <a:r>
                        <a:rPr lang="da-DK" dirty="0" smtClean="0"/>
                        <a:t>467</a:t>
                      </a:r>
                      <a:endParaRPr lang="da-DK" dirty="0"/>
                    </a:p>
                  </a:txBody>
                  <a:tcPr anchor="ctr"/>
                </a:tc>
                <a:tc>
                  <a:txBody>
                    <a:bodyPr/>
                    <a:lstStyle/>
                    <a:p>
                      <a:pPr algn="ctr"/>
                      <a:r>
                        <a:rPr lang="da-DK" dirty="0" smtClean="0"/>
                        <a:t>175</a:t>
                      </a:r>
                      <a:endParaRPr lang="da-DK" dirty="0"/>
                    </a:p>
                  </a:txBody>
                  <a:tcPr anchor="ctr"/>
                </a:tc>
                <a:extLst>
                  <a:ext uri="{0D108BD9-81ED-4DB2-BD59-A6C34878D82A}">
                    <a16:rowId xmlns:a16="http://schemas.microsoft.com/office/drawing/2014/main" val="1732541135"/>
                  </a:ext>
                </a:extLst>
              </a:tr>
              <a:tr h="1049920">
                <a:tc>
                  <a:txBody>
                    <a:bodyPr/>
                    <a:lstStyle/>
                    <a:p>
                      <a:r>
                        <a:rPr lang="da-DK" dirty="0" smtClean="0"/>
                        <a:t>International</a:t>
                      </a:r>
                      <a:endParaRPr lang="da-DK" dirty="0"/>
                    </a:p>
                  </a:txBody>
                  <a:tcPr anchor="ctr"/>
                </a:tc>
                <a:tc>
                  <a:txBody>
                    <a:bodyPr/>
                    <a:lstStyle/>
                    <a:p>
                      <a:pPr algn="ctr"/>
                      <a:r>
                        <a:rPr lang="da-DK" sz="4800" kern="1200" dirty="0" smtClean="0">
                          <a:solidFill>
                            <a:schemeClr val="tx1"/>
                          </a:solidFill>
                          <a:latin typeface="+mn-lt"/>
                          <a:ea typeface="+mn-ea"/>
                          <a:cs typeface="+mn-cs"/>
                        </a:rPr>
                        <a:t>N/A</a:t>
                      </a:r>
                      <a:endParaRPr lang="da-DK" sz="4800" kern="1200" dirty="0">
                        <a:solidFill>
                          <a:schemeClr val="tx1"/>
                        </a:solidFill>
                        <a:latin typeface="+mn-lt"/>
                        <a:ea typeface="+mn-ea"/>
                        <a:cs typeface="+mn-cs"/>
                      </a:endParaRPr>
                    </a:p>
                  </a:txBody>
                  <a:tcPr anchor="ctr"/>
                </a:tc>
                <a:tc>
                  <a:txBody>
                    <a:bodyPr/>
                    <a:lstStyle/>
                    <a:p>
                      <a:pPr algn="ctr"/>
                      <a:r>
                        <a:rPr lang="da-DK" dirty="0" smtClean="0"/>
                        <a:t>N/A</a:t>
                      </a:r>
                      <a:endParaRPr lang="da-DK" dirty="0"/>
                    </a:p>
                  </a:txBody>
                  <a:tcPr anchor="ctr"/>
                </a:tc>
                <a:tc>
                  <a:txBody>
                    <a:bodyPr/>
                    <a:lstStyle/>
                    <a:p>
                      <a:pPr algn="ctr"/>
                      <a:r>
                        <a:rPr lang="da-DK" dirty="0" smtClean="0"/>
                        <a:t>252</a:t>
                      </a:r>
                      <a:endParaRPr lang="da-DK" dirty="0"/>
                    </a:p>
                  </a:txBody>
                  <a:tcPr anchor="ctr"/>
                </a:tc>
                <a:extLst>
                  <a:ext uri="{0D108BD9-81ED-4DB2-BD59-A6C34878D82A}">
                    <a16:rowId xmlns:a16="http://schemas.microsoft.com/office/drawing/2014/main" val="2936920582"/>
                  </a:ext>
                </a:extLst>
              </a:tr>
            </a:tbl>
          </a:graphicData>
        </a:graphic>
      </p:graphicFrame>
      <p:sp>
        <p:nvSpPr>
          <p:cNvPr id="2" name="Pladsholder til slidenummer 1"/>
          <p:cNvSpPr>
            <a:spLocks noGrp="1"/>
          </p:cNvSpPr>
          <p:nvPr>
            <p:ph type="sldNum" sz="quarter" idx="12"/>
          </p:nvPr>
        </p:nvSpPr>
        <p:spPr/>
        <p:txBody>
          <a:bodyPr/>
          <a:lstStyle/>
          <a:p>
            <a:pPr algn="l"/>
            <a:fld id="{667EC89C-17A0-4E64-A6D2-B825673CEEDF}" type="slidenum">
              <a:rPr lang="en-GB" smtClean="0"/>
              <a:pPr algn="l"/>
              <a:t>8</a:t>
            </a:fld>
            <a:endParaRPr lang="en-GB" dirty="0"/>
          </a:p>
        </p:txBody>
      </p:sp>
      <p:sp>
        <p:nvSpPr>
          <p:cNvPr id="5" name="Titel 1"/>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How many succeeded last year</a:t>
            </a:r>
            <a:r>
              <a:rPr lang="da-DK" dirty="0"/>
              <a:t>?</a:t>
            </a:r>
          </a:p>
        </p:txBody>
      </p:sp>
    </p:spTree>
    <p:extLst>
      <p:ext uri="{BB962C8B-B14F-4D97-AF65-F5344CB8AC3E}">
        <p14:creationId xmlns:p14="http://schemas.microsoft.com/office/powerpoint/2010/main" val="901208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kÃ¸benhavns universitet grand s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r="4521"/>
          <a:stretch/>
        </p:blipFill>
        <p:spPr bwMode="auto">
          <a:xfrm>
            <a:off x="7019413" y="2343106"/>
            <a:ext cx="4573147" cy="314702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9</a:t>
            </a:fld>
            <a:endParaRPr lang="da-DK" dirty="0"/>
          </a:p>
        </p:txBody>
      </p:sp>
      <p:sp>
        <p:nvSpPr>
          <p:cNvPr id="7" name="Pladsholder til indhold 4"/>
          <p:cNvSpPr>
            <a:spLocks noGrp="1"/>
          </p:cNvSpPr>
          <p:nvPr>
            <p:ph sz="quarter" idx="14"/>
          </p:nvPr>
        </p:nvSpPr>
        <p:spPr>
          <a:xfrm>
            <a:off x="811213" y="2021901"/>
            <a:ext cx="5493586" cy="3470818"/>
          </a:xfrm>
        </p:spPr>
        <p:txBody>
          <a:bodyPr/>
          <a:lstStyle/>
          <a:p>
            <a:pPr>
              <a:spcBef>
                <a:spcPts val="200"/>
              </a:spcBef>
              <a:buClr>
                <a:schemeClr val="bg1"/>
              </a:buClr>
              <a:buSzPct val="100000"/>
              <a:defRPr/>
            </a:pPr>
            <a:r>
              <a:rPr lang="da-DK" dirty="0"/>
              <a:t>L</a:t>
            </a:r>
            <a:r>
              <a:rPr lang="da-DK" dirty="0" smtClean="0"/>
              <a:t>ong-term </a:t>
            </a:r>
            <a:r>
              <a:rPr lang="da-DK" dirty="0" err="1" smtClean="0"/>
              <a:t>perspectives</a:t>
            </a:r>
            <a:endParaRPr lang="da-DK" dirty="0" smtClean="0"/>
          </a:p>
          <a:p>
            <a:pPr>
              <a:spcBef>
                <a:spcPts val="200"/>
              </a:spcBef>
              <a:buClr>
                <a:schemeClr val="bg1"/>
              </a:buClr>
              <a:buSzPct val="100000"/>
              <a:defRPr/>
            </a:pPr>
            <a:endParaRPr lang="da-DK" dirty="0"/>
          </a:p>
          <a:p>
            <a:pPr>
              <a:spcBef>
                <a:spcPts val="200"/>
              </a:spcBef>
              <a:buClr>
                <a:schemeClr val="bg1"/>
              </a:buClr>
              <a:buSzPct val="100000"/>
              <a:defRPr/>
            </a:pPr>
            <a:r>
              <a:rPr lang="da-DK" kern="0" dirty="0" smtClean="0"/>
              <a:t>Any location in the innovation </a:t>
            </a:r>
            <a:r>
              <a:rPr lang="da-DK" kern="0" dirty="0" err="1"/>
              <a:t>value</a:t>
            </a:r>
            <a:r>
              <a:rPr lang="da-DK" kern="0" dirty="0"/>
              <a:t> </a:t>
            </a:r>
            <a:r>
              <a:rPr lang="da-DK" kern="0" dirty="0" err="1" smtClean="0"/>
              <a:t>chain</a:t>
            </a:r>
            <a:r>
              <a:rPr lang="da-DK" kern="0" dirty="0" smtClean="0"/>
              <a:t>, from TRL 1-2 and up</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smtClean="0"/>
              <a:t>The right partners in the </a:t>
            </a:r>
            <a:r>
              <a:rPr lang="da-DK" kern="0" dirty="0" err="1" smtClean="0"/>
              <a:t>best</a:t>
            </a:r>
            <a:r>
              <a:rPr lang="da-DK" kern="0" dirty="0" smtClean="0"/>
              <a:t> team</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err="1" smtClean="0"/>
              <a:t>Larger</a:t>
            </a:r>
            <a:r>
              <a:rPr lang="da-DK" kern="0" dirty="0" smtClean="0"/>
              <a:t> </a:t>
            </a:r>
            <a:r>
              <a:rPr lang="da-DK" kern="0" dirty="0" err="1" smtClean="0"/>
              <a:t>investments</a:t>
            </a:r>
            <a:r>
              <a:rPr lang="da-DK" kern="0" dirty="0" smtClean="0"/>
              <a:t> – </a:t>
            </a:r>
            <a:r>
              <a:rPr lang="da-DK" kern="0" dirty="0" err="1" smtClean="0"/>
              <a:t>typically</a:t>
            </a:r>
            <a:r>
              <a:rPr lang="da-DK" kern="0" dirty="0" smtClean="0"/>
              <a:t> 0.5 – 6m Euro</a:t>
            </a:r>
          </a:p>
          <a:p>
            <a:pPr marL="206355" lvl="0" indent="-206355" defTabSz="1088393">
              <a:spcBef>
                <a:spcPts val="200"/>
              </a:spcBef>
              <a:buClr>
                <a:prstClr val="white"/>
              </a:buClr>
              <a:buSzPct val="100000"/>
              <a:defRPr/>
            </a:pPr>
            <a:endParaRPr lang="da-DK" kern="0" dirty="0" smtClean="0">
              <a:solidFill>
                <a:prstClr val="white"/>
              </a:solidFill>
            </a:endParaRPr>
          </a:p>
          <a:p>
            <a:pPr defTabSz="1088393">
              <a:spcBef>
                <a:spcPts val="200"/>
              </a:spcBef>
              <a:buClr>
                <a:prstClr val="white"/>
              </a:buClr>
              <a:buSzPct val="100000"/>
              <a:defRPr/>
            </a:pPr>
            <a:r>
              <a:rPr lang="da-DK" kern="0" dirty="0" err="1" smtClean="0">
                <a:solidFill>
                  <a:prstClr val="white"/>
                </a:solidFill>
              </a:rPr>
              <a:t>Ambitious</a:t>
            </a:r>
            <a:r>
              <a:rPr lang="da-DK" kern="0" dirty="0" smtClean="0">
                <a:solidFill>
                  <a:prstClr val="white"/>
                </a:solidFill>
              </a:rPr>
              <a:t>, </a:t>
            </a:r>
            <a:r>
              <a:rPr lang="da-DK" kern="0" dirty="0" err="1" smtClean="0">
                <a:solidFill>
                  <a:prstClr val="white"/>
                </a:solidFill>
              </a:rPr>
              <a:t>articulated</a:t>
            </a:r>
            <a:r>
              <a:rPr lang="da-DK" kern="0" dirty="0" smtClean="0">
                <a:solidFill>
                  <a:prstClr val="white"/>
                </a:solidFill>
              </a:rPr>
              <a:t> </a:t>
            </a:r>
            <a:r>
              <a:rPr lang="da-DK" kern="0" dirty="0" err="1" smtClean="0">
                <a:solidFill>
                  <a:prstClr val="white"/>
                </a:solidFill>
              </a:rPr>
              <a:t>risks</a:t>
            </a:r>
            <a:r>
              <a:rPr lang="da-DK" kern="0" dirty="0" smtClean="0">
                <a:solidFill>
                  <a:prstClr val="white"/>
                </a:solidFill>
              </a:rPr>
              <a:t> - and </a:t>
            </a:r>
            <a:r>
              <a:rPr lang="da-DK" kern="0" dirty="0" err="1" smtClean="0">
                <a:solidFill>
                  <a:prstClr val="white"/>
                </a:solidFill>
              </a:rPr>
              <a:t>makes</a:t>
            </a:r>
            <a:r>
              <a:rPr lang="da-DK" kern="0" dirty="0" smtClean="0">
                <a:solidFill>
                  <a:prstClr val="white"/>
                </a:solidFill>
              </a:rPr>
              <a:t> a real difference</a:t>
            </a:r>
            <a:endParaRPr lang="da-DK" kern="0" dirty="0">
              <a:solidFill>
                <a:prstClr val="white"/>
              </a:solidFill>
            </a:endParaRPr>
          </a:p>
          <a:p>
            <a:pPr>
              <a:spcBef>
                <a:spcPts val="200"/>
              </a:spcBef>
              <a:buClr>
                <a:schemeClr val="bg1"/>
              </a:buClr>
              <a:buSzPct val="100000"/>
              <a:defRPr/>
            </a:pPr>
            <a:endParaRPr lang="da-DK" kern="0" dirty="0"/>
          </a:p>
        </p:txBody>
      </p:sp>
      <p:sp>
        <p:nvSpPr>
          <p:cNvPr id="8" name="Rektangel 7"/>
          <p:cNvSpPr/>
          <p:nvPr/>
        </p:nvSpPr>
        <p:spPr>
          <a:xfrm>
            <a:off x="6426986" y="2141305"/>
            <a:ext cx="5656847" cy="708912"/>
          </a:xfrm>
          <a:prstGeom prst="rect">
            <a:avLst/>
          </a:prstGeom>
        </p:spPr>
        <p:txBody>
          <a:bodyPr wrap="square">
            <a:spAutoFit/>
          </a:bodyPr>
          <a:lstStyle/>
          <a:p>
            <a:pPr lvl="0" defTabSz="1088393">
              <a:lnSpc>
                <a:spcPct val="96000"/>
              </a:lnSpc>
              <a:spcBef>
                <a:spcPts val="200"/>
              </a:spcBef>
              <a:buClr>
                <a:prstClr val="white"/>
              </a:buClr>
              <a:buSzPct val="100000"/>
              <a:defRPr/>
            </a:pPr>
            <a:endParaRPr lang="en-GB" sz="2000" b="1" kern="0" dirty="0">
              <a:solidFill>
                <a:prstClr val="white"/>
              </a:solidFill>
              <a:ea typeface="Verdana" pitchFamily="34" charset="0"/>
              <a:cs typeface="Verdana" pitchFamily="34" charset="0"/>
            </a:endParaRPr>
          </a:p>
          <a:p>
            <a:pPr marL="206355" lvl="0" indent="-206355" defTabSz="1088393">
              <a:lnSpc>
                <a:spcPct val="96000"/>
              </a:lnSpc>
              <a:spcBef>
                <a:spcPts val="200"/>
              </a:spcBef>
              <a:buClr>
                <a:srgbClr val="1E4148"/>
              </a:buClr>
              <a:buSzPct val="100000"/>
              <a:buFont typeface="Arial" panose="020B0604020202020204" pitchFamily="34" charset="0"/>
              <a:buChar char="•"/>
              <a:defRPr/>
            </a:pPr>
            <a:endParaRPr lang="da-DK" sz="2000" kern="0" dirty="0">
              <a:solidFill>
                <a:prstClr val="white"/>
              </a:solidFill>
              <a:latin typeface="Verdana" pitchFamily="34" charset="0"/>
            </a:endParaRPr>
          </a:p>
        </p:txBody>
      </p:sp>
      <p:sp>
        <p:nvSpPr>
          <p:cNvPr id="10" name="Undertitel 17"/>
          <p:cNvSpPr txBox="1">
            <a:spLocks/>
          </p:cNvSpPr>
          <p:nvPr/>
        </p:nvSpPr>
        <p:spPr>
          <a:xfrm>
            <a:off x="793771" y="825029"/>
            <a:ext cx="10612438" cy="409911"/>
          </a:xfrm>
          <a:prstGeom prst="rect">
            <a:avLst/>
          </a:prstGeom>
        </p:spPr>
        <p:txBody>
          <a:bodyPr vert="horz" lIns="0" tIns="0" rIns="0" bIns="0" rtlCol="0">
            <a:noAutofit/>
          </a:bodyPr>
          <a:lstStyle>
            <a:lvl1pPr marL="0" indent="0" algn="l" defTabSz="1086008" rtl="0" eaLnBrk="1" latinLnBrk="0" hangingPunct="1">
              <a:lnSpc>
                <a:spcPct val="96000"/>
              </a:lnSpc>
              <a:spcBef>
                <a:spcPts val="0"/>
              </a:spcBef>
              <a:buFont typeface="Arial" panose="020B0604020202020204" pitchFamily="34" charset="0"/>
              <a:buNone/>
              <a:defRPr sz="2200" b="1" kern="1200">
                <a:solidFill>
                  <a:schemeClr val="tx2"/>
                </a:solidFill>
                <a:latin typeface="+mn-lt"/>
                <a:ea typeface="+mn-ea"/>
                <a:cs typeface="+mn-cs"/>
              </a:defRPr>
            </a:lvl1pPr>
            <a:lvl2pPr marL="542821" indent="0" algn="ctr" defTabSz="1086008" rtl="0" eaLnBrk="1" latinLnBrk="0" hangingPunct="1">
              <a:lnSpc>
                <a:spcPct val="106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1085684" indent="0" algn="ctr" defTabSz="1086008" rtl="0" eaLnBrk="1" latinLnBrk="0" hangingPunct="1">
              <a:lnSpc>
                <a:spcPct val="120000"/>
              </a:lnSpc>
              <a:spcBef>
                <a:spcPts val="0"/>
              </a:spcBef>
              <a:buFont typeface="Arial" panose="020B0604020202020204" pitchFamily="34" charset="0"/>
              <a:buNone/>
              <a:defRPr sz="1600" kern="1200">
                <a:solidFill>
                  <a:schemeClr val="tx1">
                    <a:tint val="75000"/>
                  </a:schemeClr>
                </a:solidFill>
                <a:latin typeface="+mn-lt"/>
                <a:ea typeface="+mn-ea"/>
                <a:cs typeface="+mn-cs"/>
              </a:defRPr>
            </a:lvl3pPr>
            <a:lvl4pPr marL="1628513" indent="0" algn="ctr" defTabSz="1086008" rtl="0" eaLnBrk="1" latinLnBrk="0" hangingPunct="1">
              <a:spcBef>
                <a:spcPts val="0"/>
              </a:spcBef>
              <a:buFont typeface="Arial" panose="020B0604020202020204" pitchFamily="34" charset="0"/>
              <a:buNone/>
              <a:defRPr sz="1400" kern="1200">
                <a:solidFill>
                  <a:schemeClr val="tx1">
                    <a:tint val="75000"/>
                  </a:schemeClr>
                </a:solidFill>
                <a:latin typeface="+mn-lt"/>
                <a:ea typeface="+mn-ea"/>
                <a:cs typeface="+mn-cs"/>
              </a:defRPr>
            </a:lvl4pPr>
            <a:lvl5pPr marL="2171349"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5pPr>
            <a:lvl6pPr marL="271419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6pPr>
            <a:lvl7pPr marL="325702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7pPr>
            <a:lvl8pPr marL="3799861"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8pPr>
            <a:lvl9pPr marL="4342697"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9pPr>
          </a:lstStyle>
          <a:p>
            <a:r>
              <a:rPr lang="da-DK" dirty="0" err="1" smtClean="0"/>
              <a:t>Ambitious</a:t>
            </a:r>
            <a:r>
              <a:rPr lang="da-DK" dirty="0" smtClean="0"/>
              <a:t>, </a:t>
            </a:r>
            <a:r>
              <a:rPr lang="da-DK" dirty="0" err="1" smtClean="0"/>
              <a:t>value</a:t>
            </a:r>
            <a:r>
              <a:rPr lang="da-DK" dirty="0" smtClean="0"/>
              <a:t> </a:t>
            </a:r>
            <a:r>
              <a:rPr lang="da-DK" dirty="0" err="1" smtClean="0"/>
              <a:t>creation</a:t>
            </a:r>
            <a:r>
              <a:rPr lang="da-DK" dirty="0" smtClean="0"/>
              <a:t>, </a:t>
            </a:r>
            <a:r>
              <a:rPr lang="da-DK" dirty="0" err="1" smtClean="0"/>
              <a:t>best</a:t>
            </a:r>
            <a:r>
              <a:rPr lang="da-DK" dirty="0" smtClean="0"/>
              <a:t> team</a:t>
            </a:r>
            <a:endParaRPr lang="da-DK" dirty="0"/>
          </a:p>
        </p:txBody>
      </p:sp>
    </p:spTree>
    <p:extLst>
      <p:ext uri="{BB962C8B-B14F-4D97-AF65-F5344CB8AC3E}">
        <p14:creationId xmlns:p14="http://schemas.microsoft.com/office/powerpoint/2010/main" val="41339793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NEWSLIDENUMBER" val="False"/>
  <p:tag name="PREVIOUSNAME" val="C:\Users\Anders Hvelplund\Nomadesk\DMF104-Innovationsfonden\10. Presentations\150129 bestyrelsesmøde\Strategidokument\Innovationsfondens strategi_TIL PRÆSENTATION.pptx"/>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
</p:tagLst>
</file>

<file path=ppt/tags/tag66.xml><?xml version="1.0" encoding="utf-8"?>
<p:tagLst xmlns:a="http://schemas.openxmlformats.org/drawingml/2006/main" xmlns:r="http://schemas.openxmlformats.org/officeDocument/2006/relationships" xmlns:p="http://schemas.openxmlformats.org/presentationml/2006/main">
  <p:tag name="NAME" val="Moon"/>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_rels/theme24.xml.rels><?xml version="1.0" encoding="UTF-8" standalone="yes"?>
<Relationships xmlns="http://schemas.openxmlformats.org/package/2006/relationships"><Relationship Id="rId1" Type="http://schemas.openxmlformats.org/officeDocument/2006/relationships/image" Target="../media/image22.png"/></Relationships>
</file>

<file path=ppt/theme/_rels/theme25.xml.rels><?xml version="1.0" encoding="UTF-8" standalone="yes"?>
<Relationships xmlns="http://schemas.openxmlformats.org/package/2006/relationships"><Relationship Id="rId1" Type="http://schemas.openxmlformats.org/officeDocument/2006/relationships/image" Target="../media/image22.png"/></Relationships>
</file>

<file path=ppt/theme/theme1.xml><?xml version="1.0" encoding="utf-8"?>
<a:theme xmlns:a="http://schemas.openxmlformats.org/drawingml/2006/main" name="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0.xml><?xml version="1.0" encoding="utf-8"?>
<a:theme xmlns:a="http://schemas.openxmlformats.org/drawingml/2006/main" name="6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1.xml><?xml version="1.0" encoding="utf-8"?>
<a:theme xmlns:a="http://schemas.openxmlformats.org/drawingml/2006/main" name="7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2.xml><?xml version="1.0" encoding="utf-8"?>
<a:theme xmlns:a="http://schemas.openxmlformats.org/drawingml/2006/main" name="8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3.xml><?xml version="1.0" encoding="utf-8"?>
<a:theme xmlns:a="http://schemas.openxmlformats.org/drawingml/2006/main" name="6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6.xml><?xml version="1.0" encoding="utf-8"?>
<a:theme xmlns:a="http://schemas.openxmlformats.org/drawingml/2006/main" name="1_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7.xml><?xml version="1.0" encoding="utf-8"?>
<a:theme xmlns:a="http://schemas.openxmlformats.org/drawingml/2006/main" name="2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9.xml><?xml version="1.0" encoding="utf-8"?>
<a:theme xmlns:a="http://schemas.openxmlformats.org/drawingml/2006/main" name="2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xml><?xml version="1.0" encoding="utf-8"?>
<a:theme xmlns:a="http://schemas.openxmlformats.org/drawingml/2006/main" name="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0.xml><?xml version="1.0" encoding="utf-8"?>
<a:theme xmlns:a="http://schemas.openxmlformats.org/drawingml/2006/main" name="9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1.xml><?xml version="1.0" encoding="utf-8"?>
<a:theme xmlns:a="http://schemas.openxmlformats.org/drawingml/2006/main" name="10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2.xml><?xml version="1.0" encoding="utf-8"?>
<a:theme xmlns:a="http://schemas.openxmlformats.org/drawingml/2006/main" name="2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3.xml><?xml version="1.0" encoding="utf-8"?>
<a:theme xmlns:a="http://schemas.openxmlformats.org/drawingml/2006/main" name="1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_CF_DMF106">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6.xml><?xml version="1.0" encoding="utf-8"?>
<a:theme xmlns:a="http://schemas.openxmlformats.org/drawingml/2006/main" name="1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8.xml><?xml version="1.0" encoding="utf-8"?>
<a:theme xmlns:a="http://schemas.openxmlformats.org/drawingml/2006/main" name="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9.xml><?xml version="1.0" encoding="utf-8"?>
<a:theme xmlns:a="http://schemas.openxmlformats.org/drawingml/2006/main" name="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Innovationsfonden_DK</Template>
  <TotalTime>0</TotalTime>
  <Words>2072</Words>
  <Application>Microsoft Office PowerPoint</Application>
  <PresentationFormat>Brugerdefineret</PresentationFormat>
  <Paragraphs>607</Paragraphs>
  <Slides>49</Slides>
  <Notes>20</Notes>
  <HiddenSlides>6</HiddenSlides>
  <MMClips>0</MMClips>
  <ScaleCrop>false</ScaleCrop>
  <HeadingPairs>
    <vt:vector size="8" baseType="variant">
      <vt:variant>
        <vt:lpstr>Benyttede skrifttyper</vt:lpstr>
      </vt:variant>
      <vt:variant>
        <vt:i4>20</vt:i4>
      </vt:variant>
      <vt:variant>
        <vt:lpstr>Tema</vt:lpstr>
      </vt:variant>
      <vt:variant>
        <vt:i4>25</vt:i4>
      </vt:variant>
      <vt:variant>
        <vt:lpstr>Integrerede OLE-servere</vt:lpstr>
      </vt:variant>
      <vt:variant>
        <vt:i4>1</vt:i4>
      </vt:variant>
      <vt:variant>
        <vt:lpstr>Slidetitler</vt:lpstr>
      </vt:variant>
      <vt:variant>
        <vt:i4>49</vt:i4>
      </vt:variant>
    </vt:vector>
  </HeadingPairs>
  <TitlesOfParts>
    <vt:vector size="95" baseType="lpstr">
      <vt:lpstr>Arial</vt:lpstr>
      <vt:lpstr>Avenir Next</vt:lpstr>
      <vt:lpstr>Calibri</vt:lpstr>
      <vt:lpstr>Calibri Light</vt:lpstr>
      <vt:lpstr>Century Gothic</vt:lpstr>
      <vt:lpstr>Courier New</vt:lpstr>
      <vt:lpstr>Flama Semicondensed</vt:lpstr>
      <vt:lpstr>FlamaSemicondensed-Basic</vt:lpstr>
      <vt:lpstr>FlamaSemicondensed-Medium</vt:lpstr>
      <vt:lpstr>Gill Sans</vt:lpstr>
      <vt:lpstr>Helvetica</vt:lpstr>
      <vt:lpstr>Helvetica Light</vt:lpstr>
      <vt:lpstr>HelveticaNeueLT Std Lt Cn</vt:lpstr>
      <vt:lpstr>inherit</vt:lpstr>
      <vt:lpstr>Lucida Grande</vt:lpstr>
      <vt:lpstr>Times</vt:lpstr>
      <vt:lpstr>Times New Roman</vt:lpstr>
      <vt:lpstr>Ubuntu</vt:lpstr>
      <vt:lpstr>Verdana</vt:lpstr>
      <vt:lpstr>Wingdings</vt:lpstr>
      <vt:lpstr>Innovationsfonden</vt:lpstr>
      <vt:lpstr>1_Innovationsfonden</vt:lpstr>
      <vt:lpstr>IF_CF_DMF106</vt:lpstr>
      <vt:lpstr>141001 new template</vt:lpstr>
      <vt:lpstr>2_Innovationsfonden</vt:lpstr>
      <vt:lpstr>1_141001 new template</vt:lpstr>
      <vt:lpstr>3_Innovationsfonden</vt:lpstr>
      <vt:lpstr>4_Innovationsfonden</vt:lpstr>
      <vt:lpstr>5_Innovationsfonden</vt:lpstr>
      <vt:lpstr>6_Innovationsfonden</vt:lpstr>
      <vt:lpstr>7_Innovationsfonden</vt:lpstr>
      <vt:lpstr>8_Innovationsfonden</vt:lpstr>
      <vt:lpstr>6_141001 new template</vt:lpstr>
      <vt:lpstr>7_141001 new template</vt:lpstr>
      <vt:lpstr>Innovationsfonden_DK</vt:lpstr>
      <vt:lpstr>1_Innovationsfonden_DK</vt:lpstr>
      <vt:lpstr>2_141001 new template</vt:lpstr>
      <vt:lpstr>24_Innovationsfonden</vt:lpstr>
      <vt:lpstr>21_Innovationsfonden</vt:lpstr>
      <vt:lpstr>9_Innovationsfonden</vt:lpstr>
      <vt:lpstr>10_Innovationsfonden</vt:lpstr>
      <vt:lpstr>25_Innovationsfonden</vt:lpstr>
      <vt:lpstr>11_Innovationsfonden</vt:lpstr>
      <vt:lpstr>White</vt:lpstr>
      <vt:lpstr>1_White</vt:lpstr>
      <vt:lpstr>think-cell Slide</vt:lpstr>
      <vt:lpstr>PowerPoint-præsentation</vt:lpstr>
      <vt:lpstr>From science to value</vt:lpstr>
      <vt:lpstr>IFD Regional model – Aarhus as headquarter</vt:lpstr>
      <vt:lpstr>PowerPoint-præsentation</vt:lpstr>
      <vt:lpstr>Three entries</vt:lpstr>
      <vt:lpstr>PowerPoint-præsentation</vt:lpstr>
      <vt:lpstr>IFD also invests in groundbreaking research </vt:lpstr>
      <vt:lpstr>PowerPoint-præsentation</vt:lpstr>
      <vt:lpstr>Grand Solutions</vt:lpstr>
      <vt:lpstr>Grand Solutions</vt:lpstr>
      <vt:lpstr>Grand Solutions 2019 + DKK 700m Pending fiscal law approval</vt:lpstr>
      <vt:lpstr>The Grand Solutions plan - 2019 </vt:lpstr>
      <vt:lpstr>Grand Solutions 2019 - Application scheme  Basically the same as last year</vt:lpstr>
      <vt:lpstr>Grand Solutions 2019 –  Q – as in Quality</vt:lpstr>
      <vt:lpstr>Grand Solutions 2019 –  V – as in Value Creation</vt:lpstr>
      <vt:lpstr>Grand Solutions 2019 –  E – as in Efficiency</vt:lpstr>
      <vt:lpstr>Grand Solutions 2019 –  I – as in Implementation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InnoBooster – activity from Central Denmark Region</vt:lpstr>
      <vt:lpstr> Platforms for international programmes</vt:lpstr>
      <vt:lpstr>IFD budget: DKK 150-175m</vt:lpstr>
      <vt:lpstr>PowerPoint-præsentation</vt:lpstr>
      <vt:lpstr>PowerPoint-præsentation</vt:lpstr>
      <vt:lpstr>PowerPoint-præsentation</vt:lpstr>
      <vt:lpstr>PowerPoint-præsentation</vt:lpstr>
      <vt:lpstr>innovationsfonden.dk  Newsletter: innovationsfonden.dk/nyhedsbreve  Slides of today: innovationsfonden.dk/fonden2019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2015-01-26T08:07:22Z</dcterms:created>
  <dcterms:modified xsi:type="dcterms:W3CDTF">2018-11-25T22:12:25Z</dcterms:modified>
</cp:coreProperties>
</file>