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ags/tag38.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tags/tag56.xml" ContentType="application/vnd.openxmlformats-officedocument.presentationml.tags+xml"/>
  <Override PartName="/ppt/slideLayouts/slideLayout62.xml" ContentType="application/vnd.openxmlformats-officedocument.presentationml.slideLayout+xml"/>
  <Override PartName="/ppt/theme/theme8.xml" ContentType="application/vnd.openxmlformats-officedocument.theme+xml"/>
  <Override PartName="/ppt/tags/tag57.xml" ContentType="application/vnd.openxmlformats-officedocument.presentationml.tags+xml"/>
  <Override PartName="/ppt/slideLayouts/slideLayout63.xml" ContentType="application/vnd.openxmlformats-officedocument.presentationml.slideLayout+xml"/>
  <Override PartName="/ppt/theme/theme9.xml" ContentType="application/vnd.openxmlformats-officedocument.theme+xml"/>
  <Override PartName="/ppt/tags/tag58.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0.xml" ContentType="application/vnd.openxmlformats-officedocument.theme+xml"/>
  <Override PartName="/ppt/tags/tag59.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tags/tag60.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2.xml" ContentType="application/vnd.openxmlformats-officedocument.theme+xml"/>
  <Override PartName="/ppt/tags/tag61.xml" ContentType="application/vnd.openxmlformats-officedocument.presentationml.tags+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3.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4.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5.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6.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7.xml" ContentType="application/vnd.openxmlformats-officedocument.them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8.xml" ContentType="application/vnd.openxmlformats-officedocument.theme+xml"/>
  <Override PartName="/ppt/tags/tag113.xml" ContentType="application/vnd.openxmlformats-officedocument.presentationml.tags+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9.xml" ContentType="application/vnd.openxmlformats-officedocument.theme+xml"/>
  <Override PartName="/ppt/tags/tag114.xml" ContentType="application/vnd.openxmlformats-officedocument.presentationml.tags+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0.xml" ContentType="application/vnd.openxmlformats-officedocument.theme+xml"/>
  <Override PartName="/ppt/tags/tag115.xml" ContentType="application/vnd.openxmlformats-officedocument.presentationml.tags+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1.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2.xml" ContentType="application/vnd.openxmlformats-officedocument.theme+xml"/>
  <Override PartName="/ppt/tags/tag116.xml" ContentType="application/vnd.openxmlformats-officedocument.presentationml.tags+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3.xml" ContentType="application/vnd.openxmlformats-officedocument.theme+xml"/>
  <Override PartName="/ppt/tags/tag117.xml" ContentType="application/vnd.openxmlformats-officedocument.presentationml.tags+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74" r:id="rId2"/>
    <p:sldMasterId id="2147483690" r:id="rId3"/>
    <p:sldMasterId id="2147483696" r:id="rId4"/>
    <p:sldMasterId id="2147483700" r:id="rId5"/>
    <p:sldMasterId id="2147483718" r:id="rId6"/>
    <p:sldMasterId id="2147483722" r:id="rId7"/>
    <p:sldMasterId id="2147483726" r:id="rId8"/>
    <p:sldMasterId id="2147483729" r:id="rId9"/>
    <p:sldMasterId id="2147483732" r:id="rId10"/>
    <p:sldMasterId id="2147483736" r:id="rId11"/>
    <p:sldMasterId id="2147483754" r:id="rId12"/>
    <p:sldMasterId id="2147483777" r:id="rId13"/>
    <p:sldMasterId id="2147483783" r:id="rId14"/>
    <p:sldMasterId id="2147483789" r:id="rId15"/>
    <p:sldMasterId id="2147483806" r:id="rId16"/>
    <p:sldMasterId id="2147483822" r:id="rId17"/>
    <p:sldMasterId id="2147483827" r:id="rId18"/>
    <p:sldMasterId id="2147483843" r:id="rId19"/>
    <p:sldMasterId id="2147483859" r:id="rId20"/>
    <p:sldMasterId id="2147483875" r:id="rId21"/>
    <p:sldMasterId id="2147483891" r:id="rId22"/>
    <p:sldMasterId id="2147483907" r:id="rId23"/>
  </p:sldMasterIdLst>
  <p:notesMasterIdLst>
    <p:notesMasterId r:id="rId59"/>
  </p:notesMasterIdLst>
  <p:handoutMasterIdLst>
    <p:handoutMasterId r:id="rId60"/>
  </p:handoutMasterIdLst>
  <p:sldIdLst>
    <p:sldId id="840" r:id="rId24"/>
    <p:sldId id="822" r:id="rId25"/>
    <p:sldId id="820" r:id="rId26"/>
    <p:sldId id="774" r:id="rId27"/>
    <p:sldId id="795" r:id="rId28"/>
    <p:sldId id="846" r:id="rId29"/>
    <p:sldId id="836" r:id="rId30"/>
    <p:sldId id="788" r:id="rId31"/>
    <p:sldId id="787" r:id="rId32"/>
    <p:sldId id="776" r:id="rId33"/>
    <p:sldId id="778" r:id="rId34"/>
    <p:sldId id="785" r:id="rId35"/>
    <p:sldId id="790" r:id="rId36"/>
    <p:sldId id="786" r:id="rId37"/>
    <p:sldId id="791" r:id="rId38"/>
    <p:sldId id="789" r:id="rId39"/>
    <p:sldId id="847" r:id="rId40"/>
    <p:sldId id="793" r:id="rId41"/>
    <p:sldId id="827" r:id="rId42"/>
    <p:sldId id="842" r:id="rId43"/>
    <p:sldId id="843" r:id="rId44"/>
    <p:sldId id="832" r:id="rId45"/>
    <p:sldId id="844" r:id="rId46"/>
    <p:sldId id="845" r:id="rId47"/>
    <p:sldId id="833" r:id="rId48"/>
    <p:sldId id="834" r:id="rId49"/>
    <p:sldId id="816" r:id="rId50"/>
    <p:sldId id="838" r:id="rId51"/>
    <p:sldId id="839" r:id="rId52"/>
    <p:sldId id="818" r:id="rId53"/>
    <p:sldId id="823" r:id="rId54"/>
    <p:sldId id="824" r:id="rId55"/>
    <p:sldId id="784" r:id="rId56"/>
    <p:sldId id="841" r:id="rId57"/>
    <p:sldId id="829" r:id="rId58"/>
  </p:sldIdLst>
  <p:sldSz cx="12190413" cy="6859588"/>
  <p:notesSz cx="6805613" cy="9944100"/>
  <p:custDataLst>
    <p:tags r:id="rId61"/>
  </p:custDataLst>
  <p:defaultTextStyle>
    <a:defPPr>
      <a:defRPr lang="da-DK"/>
    </a:defPPr>
    <a:lvl1pPr marL="0" algn="l" defTabSz="1085900" rtl="0" eaLnBrk="1" latinLnBrk="0" hangingPunct="1">
      <a:defRPr sz="2100" kern="1200">
        <a:solidFill>
          <a:schemeClr val="tx1"/>
        </a:solidFill>
        <a:latin typeface="+mn-lt"/>
        <a:ea typeface="+mn-ea"/>
        <a:cs typeface="+mn-cs"/>
      </a:defRPr>
    </a:lvl1pPr>
    <a:lvl2pPr marL="542931" algn="l" defTabSz="1085900" rtl="0" eaLnBrk="1" latinLnBrk="0" hangingPunct="1">
      <a:defRPr sz="2100" kern="1200">
        <a:solidFill>
          <a:schemeClr val="tx1"/>
        </a:solidFill>
        <a:latin typeface="+mn-lt"/>
        <a:ea typeface="+mn-ea"/>
        <a:cs typeface="+mn-cs"/>
      </a:defRPr>
    </a:lvl2pPr>
    <a:lvl3pPr marL="1085900" algn="l" defTabSz="1085900" rtl="0" eaLnBrk="1" latinLnBrk="0" hangingPunct="1">
      <a:defRPr sz="2100" kern="1200">
        <a:solidFill>
          <a:schemeClr val="tx1"/>
        </a:solidFill>
        <a:latin typeface="+mn-lt"/>
        <a:ea typeface="+mn-ea"/>
        <a:cs typeface="+mn-cs"/>
      </a:defRPr>
    </a:lvl3pPr>
    <a:lvl4pPr marL="1628839" algn="l" defTabSz="1085900" rtl="0" eaLnBrk="1" latinLnBrk="0" hangingPunct="1">
      <a:defRPr sz="2100" kern="1200">
        <a:solidFill>
          <a:schemeClr val="tx1"/>
        </a:solidFill>
        <a:latin typeface="+mn-lt"/>
        <a:ea typeface="+mn-ea"/>
        <a:cs typeface="+mn-cs"/>
      </a:defRPr>
    </a:lvl4pPr>
    <a:lvl5pPr marL="2171783" algn="l" defTabSz="1085900" rtl="0" eaLnBrk="1" latinLnBrk="0" hangingPunct="1">
      <a:defRPr sz="2100" kern="1200">
        <a:solidFill>
          <a:schemeClr val="tx1"/>
        </a:solidFill>
        <a:latin typeface="+mn-lt"/>
        <a:ea typeface="+mn-ea"/>
        <a:cs typeface="+mn-cs"/>
      </a:defRPr>
    </a:lvl5pPr>
    <a:lvl6pPr marL="2714734" algn="l" defTabSz="1085900" rtl="0" eaLnBrk="1" latinLnBrk="0" hangingPunct="1">
      <a:defRPr sz="2100" kern="1200">
        <a:solidFill>
          <a:schemeClr val="tx1"/>
        </a:solidFill>
        <a:latin typeface="+mn-lt"/>
        <a:ea typeface="+mn-ea"/>
        <a:cs typeface="+mn-cs"/>
      </a:defRPr>
    </a:lvl6pPr>
    <a:lvl7pPr marL="3257671" algn="l" defTabSz="1085900" rtl="0" eaLnBrk="1" latinLnBrk="0" hangingPunct="1">
      <a:defRPr sz="2100" kern="1200">
        <a:solidFill>
          <a:schemeClr val="tx1"/>
        </a:solidFill>
        <a:latin typeface="+mn-lt"/>
        <a:ea typeface="+mn-ea"/>
        <a:cs typeface="+mn-cs"/>
      </a:defRPr>
    </a:lvl7pPr>
    <a:lvl8pPr marL="3800621" algn="l" defTabSz="1085900" rtl="0" eaLnBrk="1" latinLnBrk="0" hangingPunct="1">
      <a:defRPr sz="2100" kern="1200">
        <a:solidFill>
          <a:schemeClr val="tx1"/>
        </a:solidFill>
        <a:latin typeface="+mn-lt"/>
        <a:ea typeface="+mn-ea"/>
        <a:cs typeface="+mn-cs"/>
      </a:defRPr>
    </a:lvl8pPr>
    <a:lvl9pPr marL="4343567" algn="l" defTabSz="1085900"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
          <p15:clr>
            <a:srgbClr val="A4A3A4"/>
          </p15:clr>
        </p15:guide>
        <p15:guide id="2" orient="horz" pos="1026">
          <p15:clr>
            <a:srgbClr val="A4A3A4"/>
          </p15:clr>
        </p15:guide>
        <p15:guide id="3" orient="horz" pos="978">
          <p15:clr>
            <a:srgbClr val="A4A3A4"/>
          </p15:clr>
        </p15:guide>
        <p15:guide id="4" orient="horz" pos="682">
          <p15:clr>
            <a:srgbClr val="A4A3A4"/>
          </p15:clr>
        </p15:guide>
        <p15:guide id="5" orient="horz" pos="4088" userDrawn="1">
          <p15:clr>
            <a:srgbClr val="A4A3A4"/>
          </p15:clr>
        </p15:guide>
        <p15:guide id="6" orient="horz" pos="3702">
          <p15:clr>
            <a:srgbClr val="A4A3A4"/>
          </p15:clr>
        </p15:guide>
        <p15:guide id="7" orient="horz" pos="3631">
          <p15:clr>
            <a:srgbClr val="A4A3A4"/>
          </p15:clr>
        </p15:guide>
        <p15:guide id="8" pos="3950">
          <p15:clr>
            <a:srgbClr val="A4A3A4"/>
          </p15:clr>
        </p15:guide>
        <p15:guide id="9" pos="3720">
          <p15:clr>
            <a:srgbClr val="A4A3A4"/>
          </p15:clr>
        </p15:guide>
        <p15:guide id="10" pos="7187">
          <p15:clr>
            <a:srgbClr val="A4A3A4"/>
          </p15:clr>
        </p15:guide>
        <p15:guide id="11" pos="502">
          <p15:clr>
            <a:srgbClr val="A4A3A4"/>
          </p15:clr>
        </p15:guide>
        <p15:guide id="12" orient="horz" pos="323" userDrawn="1">
          <p15:clr>
            <a:srgbClr val="A4A3A4"/>
          </p15:clr>
        </p15:guide>
        <p15:guide id="13" pos="219">
          <p15:clr>
            <a:srgbClr val="A4A3A4"/>
          </p15:clr>
        </p15:guide>
        <p15:guide id="14" orient="horz" pos="935">
          <p15:clr>
            <a:srgbClr val="A4A3A4"/>
          </p15:clr>
        </p15:guide>
        <p15:guide id="15" orient="horz" pos="1366">
          <p15:clr>
            <a:srgbClr val="A4A3A4"/>
          </p15:clr>
        </p15:guide>
        <p15:guide id="16" orient="horz" pos="4086">
          <p15:clr>
            <a:srgbClr val="A4A3A4"/>
          </p15:clr>
        </p15:guide>
        <p15:guide id="17" orient="horz" pos="3710">
          <p15:clr>
            <a:srgbClr val="A4A3A4"/>
          </p15:clr>
        </p15:guide>
        <p15:guide id="18" orient="horz" pos="4320">
          <p15:clr>
            <a:srgbClr val="A4A3A4"/>
          </p15:clr>
        </p15:guide>
        <p15:guide id="19" orient="horz" pos="295">
          <p15:clr>
            <a:srgbClr val="A4A3A4"/>
          </p15:clr>
        </p15:guide>
        <p15:guide id="20" pos="4041">
          <p15:clr>
            <a:srgbClr val="A4A3A4"/>
          </p15:clr>
        </p15:guide>
        <p15:guide id="21" pos="7126">
          <p15:clr>
            <a:srgbClr val="A4A3A4"/>
          </p15:clr>
        </p15:guide>
        <p15:guide id="22" orient="horz" pos="3665">
          <p15:clr>
            <a:srgbClr val="A4A3A4"/>
          </p15:clr>
        </p15:guide>
        <p15:guide id="23" orient="horz" pos="4066" userDrawn="1">
          <p15:clr>
            <a:srgbClr val="A4A3A4"/>
          </p15:clr>
        </p15:guide>
        <p15:guide id="24" orient="horz" pos="369" userDrawn="1">
          <p15:clr>
            <a:srgbClr val="A4A3A4"/>
          </p15:clr>
        </p15:guide>
        <p15:guide id="25" orient="horz" pos="1050">
          <p15:clr>
            <a:srgbClr val="A4A3A4"/>
          </p15:clr>
        </p15:guide>
        <p15:guide id="26" orient="horz" pos="4163">
          <p15:clr>
            <a:srgbClr val="A4A3A4"/>
          </p15:clr>
        </p15:guide>
        <p15:guide id="27" orient="horz" pos="2993">
          <p15:clr>
            <a:srgbClr val="A4A3A4"/>
          </p15:clr>
        </p15:guide>
        <p15:guide id="28" orient="horz" pos="2161" userDrawn="1">
          <p15:clr>
            <a:srgbClr val="A4A3A4"/>
          </p15:clr>
        </p15:guide>
        <p15:guide id="29" orient="horz" pos="3597">
          <p15:clr>
            <a:srgbClr val="A4A3A4"/>
          </p15:clr>
        </p15:guide>
        <p15:guide id="30" orient="horz" pos="2478">
          <p15:clr>
            <a:srgbClr val="A4A3A4"/>
          </p15:clr>
        </p15:guide>
        <p15:guide id="31" orient="horz" pos="287">
          <p15:clr>
            <a:srgbClr val="A4A3A4"/>
          </p15:clr>
        </p15:guide>
        <p15:guide id="32" orient="horz" pos="3861">
          <p15:clr>
            <a:srgbClr val="A4A3A4"/>
          </p15:clr>
        </p15:guide>
        <p15:guide id="33" pos="1938">
          <p15:clr>
            <a:srgbClr val="A4A3A4"/>
          </p15:clr>
        </p15:guide>
        <p15:guide id="34" pos="7215">
          <p15:clr>
            <a:srgbClr val="A4A3A4"/>
          </p15:clr>
        </p15:guide>
        <p15:guide id="35" pos="2706" userDrawn="1">
          <p15:clr>
            <a:srgbClr val="A4A3A4"/>
          </p15:clr>
        </p15:guide>
      </p15:sldGuideLst>
    </p:ext>
    <p:ext uri="{2D200454-40CA-4A62-9FC3-DE9A4176ACB9}">
      <p15:notesGuideLst xmlns:p15="http://schemas.microsoft.com/office/powerpoint/2012/main">
        <p15:guide id="1" orient="horz" pos="3079">
          <p15:clr>
            <a:srgbClr val="A4A3A4"/>
          </p15:clr>
        </p15:guide>
        <p15:guide id="2" pos="2093">
          <p15:clr>
            <a:srgbClr val="A4A3A4"/>
          </p15:clr>
        </p15:guide>
        <p15:guide id="3" orient="horz" pos="3132">
          <p15:clr>
            <a:srgbClr val="A4A3A4"/>
          </p15:clr>
        </p15:guide>
        <p15:guide id="4" pos="21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rfatter" initials="F"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AA"/>
    <a:srgbClr val="1E4148"/>
    <a:srgbClr val="138289"/>
    <a:srgbClr val="000000"/>
    <a:srgbClr val="128289"/>
    <a:srgbClr val="13E6ED"/>
    <a:srgbClr val="00B0A6"/>
    <a:srgbClr val="27A6AA"/>
    <a:srgbClr val="B5D5D8"/>
    <a:srgbClr val="1F8D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yst layout 1 - Markering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4" autoAdjust="0"/>
    <p:restoredTop sz="84356" autoAdjust="0"/>
  </p:normalViewPr>
  <p:slideViewPr>
    <p:cSldViewPr snapToGrid="0" snapToObjects="1" showGuides="1">
      <p:cViewPr varScale="1">
        <p:scale>
          <a:sx n="74" d="100"/>
          <a:sy n="74" d="100"/>
        </p:scale>
        <p:origin x="994" y="43"/>
      </p:cViewPr>
      <p:guideLst>
        <p:guide orient="horz" pos="223"/>
        <p:guide orient="horz" pos="1026"/>
        <p:guide orient="horz" pos="978"/>
        <p:guide orient="horz" pos="682"/>
        <p:guide orient="horz" pos="4088"/>
        <p:guide orient="horz" pos="3702"/>
        <p:guide orient="horz" pos="3631"/>
        <p:guide pos="3950"/>
        <p:guide pos="3720"/>
        <p:guide pos="7187"/>
        <p:guide pos="502"/>
        <p:guide orient="horz" pos="323"/>
        <p:guide pos="219"/>
        <p:guide orient="horz" pos="935"/>
        <p:guide orient="horz" pos="1366"/>
        <p:guide orient="horz" pos="4086"/>
        <p:guide orient="horz" pos="3710"/>
        <p:guide orient="horz" pos="4320"/>
        <p:guide orient="horz" pos="295"/>
        <p:guide pos="4041"/>
        <p:guide pos="7126"/>
        <p:guide orient="horz" pos="3665"/>
        <p:guide orient="horz" pos="4066"/>
        <p:guide orient="horz" pos="369"/>
        <p:guide orient="horz" pos="1050"/>
        <p:guide orient="horz" pos="4163"/>
        <p:guide orient="horz" pos="2993"/>
        <p:guide orient="horz" pos="2161"/>
        <p:guide orient="horz" pos="3597"/>
        <p:guide orient="horz" pos="2478"/>
        <p:guide orient="horz" pos="287"/>
        <p:guide orient="horz" pos="3861"/>
        <p:guide pos="1938"/>
        <p:guide pos="7215"/>
        <p:guide pos="2706"/>
      </p:guideLst>
    </p:cSldViewPr>
  </p:slideViewPr>
  <p:notesTextViewPr>
    <p:cViewPr>
      <p:scale>
        <a:sx n="1" d="1"/>
        <a:sy n="1" d="1"/>
      </p:scale>
      <p:origin x="0" y="0"/>
    </p:cViewPr>
  </p:notesTextViewPr>
  <p:sorterViewPr>
    <p:cViewPr>
      <p:scale>
        <a:sx n="60" d="100"/>
        <a:sy n="60" d="100"/>
      </p:scale>
      <p:origin x="0" y="0"/>
    </p:cViewPr>
  </p:sorterViewPr>
  <p:notesViewPr>
    <p:cSldViewPr snapToGrid="0" snapToObjects="1">
      <p:cViewPr varScale="1">
        <p:scale>
          <a:sx n="88" d="100"/>
          <a:sy n="88" d="100"/>
        </p:scale>
        <p:origin x="-3870" y="-120"/>
      </p:cViewPr>
      <p:guideLst>
        <p:guide orient="horz" pos="3079"/>
        <p:guide pos="2093"/>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2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slide" Target="slides/slide32.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6.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61" Type="http://schemas.openxmlformats.org/officeDocument/2006/relationships/tags" Target="tags/tag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handoutMaster" Target="handoutMasters/handoutMaster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9099" cy="498932"/>
          </a:xfrm>
          <a:prstGeom prst="rect">
            <a:avLst/>
          </a:prstGeom>
        </p:spPr>
        <p:txBody>
          <a:bodyPr vert="horz" lIns="95687" tIns="47842" rIns="95687" bIns="47842" rtlCol="0"/>
          <a:lstStyle>
            <a:lvl1pPr algn="l">
              <a:defRPr sz="1200"/>
            </a:lvl1pPr>
          </a:lstStyle>
          <a:p>
            <a:endParaRPr lang="da-DK"/>
          </a:p>
        </p:txBody>
      </p:sp>
      <p:sp>
        <p:nvSpPr>
          <p:cNvPr id="3" name="Date Placeholder 2"/>
          <p:cNvSpPr>
            <a:spLocks noGrp="1"/>
          </p:cNvSpPr>
          <p:nvPr>
            <p:ph type="dt" sz="quarter" idx="1"/>
          </p:nvPr>
        </p:nvSpPr>
        <p:spPr>
          <a:xfrm>
            <a:off x="3854943" y="0"/>
            <a:ext cx="2949099" cy="498932"/>
          </a:xfrm>
          <a:prstGeom prst="rect">
            <a:avLst/>
          </a:prstGeom>
        </p:spPr>
        <p:txBody>
          <a:bodyPr vert="horz" lIns="95687" tIns="47842" rIns="95687" bIns="47842" rtlCol="0"/>
          <a:lstStyle>
            <a:lvl1pPr algn="r">
              <a:defRPr sz="1200"/>
            </a:lvl1pPr>
          </a:lstStyle>
          <a:p>
            <a:fld id="{5BC9418A-9AD6-4429-8A18-15912183C9C8}" type="datetimeFigureOut">
              <a:rPr lang="da-DK" smtClean="0"/>
              <a:pPr/>
              <a:t>06-11-2018</a:t>
            </a:fld>
            <a:endParaRPr lang="en-GB" dirty="0"/>
          </a:p>
        </p:txBody>
      </p:sp>
      <p:sp>
        <p:nvSpPr>
          <p:cNvPr id="4" name="Footer Placeholder 3"/>
          <p:cNvSpPr>
            <a:spLocks noGrp="1"/>
          </p:cNvSpPr>
          <p:nvPr>
            <p:ph type="ftr" sz="quarter" idx="2"/>
          </p:nvPr>
        </p:nvSpPr>
        <p:spPr>
          <a:xfrm>
            <a:off x="2" y="9445170"/>
            <a:ext cx="2949099" cy="498931"/>
          </a:xfrm>
          <a:prstGeom prst="rect">
            <a:avLst/>
          </a:prstGeom>
        </p:spPr>
        <p:txBody>
          <a:bodyPr vert="horz" lIns="95687" tIns="47842" rIns="95687" bIns="47842" rtlCol="0" anchor="b"/>
          <a:lstStyle>
            <a:lvl1pPr algn="l">
              <a:defRPr sz="1200"/>
            </a:lvl1pPr>
          </a:lstStyle>
          <a:p>
            <a:endParaRPr lang="da-DK"/>
          </a:p>
        </p:txBody>
      </p:sp>
      <p:sp>
        <p:nvSpPr>
          <p:cNvPr id="5" name="Slide Number Placeholder 4"/>
          <p:cNvSpPr>
            <a:spLocks noGrp="1"/>
          </p:cNvSpPr>
          <p:nvPr>
            <p:ph type="sldNum" sz="quarter" idx="3"/>
          </p:nvPr>
        </p:nvSpPr>
        <p:spPr>
          <a:xfrm>
            <a:off x="3854943" y="9445170"/>
            <a:ext cx="2949099" cy="498931"/>
          </a:xfrm>
          <a:prstGeom prst="rect">
            <a:avLst/>
          </a:prstGeom>
        </p:spPr>
        <p:txBody>
          <a:bodyPr vert="horz" lIns="95687" tIns="47842" rIns="95687" bIns="47842" rtlCol="0" anchor="b"/>
          <a:lstStyle>
            <a:lvl1pPr algn="r">
              <a:defRPr sz="1200"/>
            </a:lvl1pPr>
          </a:lstStyle>
          <a:p>
            <a:fld id="{9ACD11E7-59CD-40A7-8CBF-D819225BD158}" type="slidenum">
              <a:rPr lang="da-DK" smtClean="0"/>
              <a:pPr/>
              <a:t>‹nr.›</a:t>
            </a:fld>
            <a:endParaRPr lang="en-GB" dirty="0"/>
          </a:p>
        </p:txBody>
      </p:sp>
    </p:spTree>
    <p:extLst>
      <p:ext uri="{BB962C8B-B14F-4D97-AF65-F5344CB8AC3E}">
        <p14:creationId xmlns:p14="http://schemas.microsoft.com/office/powerpoint/2010/main" val="36825234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9099" cy="497206"/>
          </a:xfrm>
          <a:prstGeom prst="rect">
            <a:avLst/>
          </a:prstGeom>
        </p:spPr>
        <p:txBody>
          <a:bodyPr vert="horz" lIns="95687" tIns="47842" rIns="95687" bIns="47842" rtlCol="0"/>
          <a:lstStyle>
            <a:lvl1pPr algn="l">
              <a:defRPr sz="1200"/>
            </a:lvl1pPr>
          </a:lstStyle>
          <a:p>
            <a:endParaRPr lang="da-DK" dirty="0"/>
          </a:p>
        </p:txBody>
      </p:sp>
      <p:sp>
        <p:nvSpPr>
          <p:cNvPr id="3" name="Date Placeholder 2"/>
          <p:cNvSpPr>
            <a:spLocks noGrp="1"/>
          </p:cNvSpPr>
          <p:nvPr>
            <p:ph type="dt" idx="1"/>
          </p:nvPr>
        </p:nvSpPr>
        <p:spPr>
          <a:xfrm>
            <a:off x="3854943" y="0"/>
            <a:ext cx="2949099" cy="497206"/>
          </a:xfrm>
          <a:prstGeom prst="rect">
            <a:avLst/>
          </a:prstGeom>
        </p:spPr>
        <p:txBody>
          <a:bodyPr vert="horz" lIns="95687" tIns="47842" rIns="95687" bIns="47842" rtlCol="0"/>
          <a:lstStyle>
            <a:lvl1pPr algn="r">
              <a:defRPr sz="1200"/>
            </a:lvl1pPr>
          </a:lstStyle>
          <a:p>
            <a:fld id="{BE2C4152-7276-4D2D-8CC5-197A65164042}" type="datetimeFigureOut">
              <a:rPr lang="da-DK" smtClean="0"/>
              <a:pPr/>
              <a:t>06-11-2018</a:t>
            </a:fld>
            <a:endParaRPr lang="en-GB" dirty="0"/>
          </a:p>
        </p:txBody>
      </p:sp>
      <p:sp>
        <p:nvSpPr>
          <p:cNvPr id="4" name="Slide Image Placeholder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5687" tIns="47842" rIns="95687" bIns="47842" rtlCol="0" anchor="ctr"/>
          <a:lstStyle/>
          <a:p>
            <a:endParaRPr lang="da-DK"/>
          </a:p>
        </p:txBody>
      </p:sp>
      <p:sp>
        <p:nvSpPr>
          <p:cNvPr id="5" name="Notes Placeholder 4"/>
          <p:cNvSpPr>
            <a:spLocks noGrp="1"/>
          </p:cNvSpPr>
          <p:nvPr>
            <p:ph type="body" sz="quarter" idx="3"/>
          </p:nvPr>
        </p:nvSpPr>
        <p:spPr>
          <a:xfrm>
            <a:off x="680562" y="4723450"/>
            <a:ext cx="5444490" cy="4474845"/>
          </a:xfrm>
          <a:prstGeom prst="rect">
            <a:avLst/>
          </a:prstGeom>
        </p:spPr>
        <p:txBody>
          <a:bodyPr vert="horz" lIns="95687" tIns="47842" rIns="95687" bIns="47842" rtlCol="0"/>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da-DK" dirty="0"/>
          </a:p>
        </p:txBody>
      </p:sp>
      <p:sp>
        <p:nvSpPr>
          <p:cNvPr id="6" name="Footer Placeholder 5"/>
          <p:cNvSpPr>
            <a:spLocks noGrp="1"/>
          </p:cNvSpPr>
          <p:nvPr>
            <p:ph type="ftr" sz="quarter" idx="4"/>
          </p:nvPr>
        </p:nvSpPr>
        <p:spPr>
          <a:xfrm>
            <a:off x="2" y="9445169"/>
            <a:ext cx="2949099" cy="497206"/>
          </a:xfrm>
          <a:prstGeom prst="rect">
            <a:avLst/>
          </a:prstGeom>
        </p:spPr>
        <p:txBody>
          <a:bodyPr vert="horz" lIns="95687" tIns="47842" rIns="95687" bIns="47842" rtlCol="0" anchor="b"/>
          <a:lstStyle>
            <a:lvl1pPr algn="l">
              <a:defRPr sz="1200"/>
            </a:lvl1pPr>
          </a:lstStyle>
          <a:p>
            <a:endParaRPr lang="da-DK" dirty="0"/>
          </a:p>
        </p:txBody>
      </p:sp>
      <p:sp>
        <p:nvSpPr>
          <p:cNvPr id="7" name="Slide Number Placeholder 6"/>
          <p:cNvSpPr>
            <a:spLocks noGrp="1"/>
          </p:cNvSpPr>
          <p:nvPr>
            <p:ph type="sldNum" sz="quarter" idx="5"/>
          </p:nvPr>
        </p:nvSpPr>
        <p:spPr>
          <a:xfrm>
            <a:off x="3854943" y="9445169"/>
            <a:ext cx="2949099" cy="497206"/>
          </a:xfrm>
          <a:prstGeom prst="rect">
            <a:avLst/>
          </a:prstGeom>
        </p:spPr>
        <p:txBody>
          <a:bodyPr vert="horz" lIns="95687" tIns="47842" rIns="95687" bIns="47842" rtlCol="0" anchor="b"/>
          <a:lstStyle>
            <a:lvl1pPr algn="r">
              <a:defRPr sz="1200"/>
            </a:lvl1pPr>
          </a:lstStyle>
          <a:p>
            <a:fld id="{8C225011-974D-4E94-B454-6C2E1F12F228}" type="slidenum">
              <a:rPr lang="da-DK" smtClean="0"/>
              <a:pPr/>
              <a:t>‹nr.›</a:t>
            </a:fld>
            <a:endParaRPr lang="en-GB" dirty="0"/>
          </a:p>
        </p:txBody>
      </p:sp>
    </p:spTree>
    <p:extLst>
      <p:ext uri="{BB962C8B-B14F-4D97-AF65-F5344CB8AC3E}">
        <p14:creationId xmlns:p14="http://schemas.microsoft.com/office/powerpoint/2010/main" val="114294217"/>
      </p:ext>
    </p:extLst>
  </p:cSld>
  <p:clrMap bg1="lt1" tx1="dk1" bg2="lt2" tx2="dk2" accent1="accent1" accent2="accent2" accent3="accent3" accent4="accent4" accent5="accent5" accent6="accent6" hlink="hlink" folHlink="folHlink"/>
  <p:notesStyle>
    <a:lvl1pPr marL="0" algn="l" defTabSz="912195" rtl="0" eaLnBrk="1" latinLnBrk="0" hangingPunct="1">
      <a:defRPr sz="1200" kern="1200">
        <a:solidFill>
          <a:schemeClr val="tx1"/>
        </a:solidFill>
        <a:latin typeface="+mn-lt"/>
        <a:ea typeface="+mn-ea"/>
        <a:cs typeface="+mn-cs"/>
      </a:defRPr>
    </a:lvl1pPr>
    <a:lvl2pPr marL="456120" algn="l" defTabSz="912195" rtl="0" eaLnBrk="1" latinLnBrk="0" hangingPunct="1">
      <a:defRPr sz="1200" kern="1200">
        <a:solidFill>
          <a:schemeClr val="tx1"/>
        </a:solidFill>
        <a:latin typeface="+mn-lt"/>
        <a:ea typeface="+mn-ea"/>
        <a:cs typeface="+mn-cs"/>
      </a:defRPr>
    </a:lvl2pPr>
    <a:lvl3pPr marL="912195" algn="l" defTabSz="912195" rtl="0" eaLnBrk="1" latinLnBrk="0" hangingPunct="1">
      <a:defRPr sz="1200" kern="1200">
        <a:solidFill>
          <a:schemeClr val="tx1"/>
        </a:solidFill>
        <a:latin typeface="+mn-lt"/>
        <a:ea typeface="+mn-ea"/>
        <a:cs typeface="+mn-cs"/>
      </a:defRPr>
    </a:lvl3pPr>
    <a:lvl4pPr marL="1368312" algn="l" defTabSz="912195" rtl="0" eaLnBrk="1" latinLnBrk="0" hangingPunct="1">
      <a:defRPr sz="1200" kern="1200">
        <a:solidFill>
          <a:schemeClr val="tx1"/>
        </a:solidFill>
        <a:latin typeface="+mn-lt"/>
        <a:ea typeface="+mn-ea"/>
        <a:cs typeface="+mn-cs"/>
      </a:defRPr>
    </a:lvl4pPr>
    <a:lvl5pPr marL="1824419" algn="l" defTabSz="912195" rtl="0" eaLnBrk="1" latinLnBrk="0" hangingPunct="1">
      <a:defRPr sz="1200" kern="1200">
        <a:solidFill>
          <a:schemeClr val="tx1"/>
        </a:solidFill>
        <a:latin typeface="+mn-lt"/>
        <a:ea typeface="+mn-ea"/>
        <a:cs typeface="+mn-cs"/>
      </a:defRPr>
    </a:lvl5pPr>
    <a:lvl6pPr marL="2280515" algn="l" defTabSz="912195" rtl="0" eaLnBrk="1" latinLnBrk="0" hangingPunct="1">
      <a:defRPr sz="1200" kern="1200">
        <a:solidFill>
          <a:schemeClr val="tx1"/>
        </a:solidFill>
        <a:latin typeface="+mn-lt"/>
        <a:ea typeface="+mn-ea"/>
        <a:cs typeface="+mn-cs"/>
      </a:defRPr>
    </a:lvl6pPr>
    <a:lvl7pPr marL="2736624" algn="l" defTabSz="912195" rtl="0" eaLnBrk="1" latinLnBrk="0" hangingPunct="1">
      <a:defRPr sz="1200" kern="1200">
        <a:solidFill>
          <a:schemeClr val="tx1"/>
        </a:solidFill>
        <a:latin typeface="+mn-lt"/>
        <a:ea typeface="+mn-ea"/>
        <a:cs typeface="+mn-cs"/>
      </a:defRPr>
    </a:lvl7pPr>
    <a:lvl8pPr marL="3192725" algn="l" defTabSz="912195" rtl="0" eaLnBrk="1" latinLnBrk="0" hangingPunct="1">
      <a:defRPr sz="1200" kern="1200">
        <a:solidFill>
          <a:schemeClr val="tx1"/>
        </a:solidFill>
        <a:latin typeface="+mn-lt"/>
        <a:ea typeface="+mn-ea"/>
        <a:cs typeface="+mn-cs"/>
      </a:defRPr>
    </a:lvl8pPr>
    <a:lvl9pPr marL="3648831" algn="l" defTabSz="91219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innovationsfonden.dk/da/programmer/grand-solution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innovationsfonden.dk/grandsolution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1</a:t>
            </a:fld>
            <a:endParaRPr lang="en-GB" dirty="0"/>
          </a:p>
        </p:txBody>
      </p:sp>
    </p:spTree>
    <p:extLst>
      <p:ext uri="{BB962C8B-B14F-4D97-AF65-F5344CB8AC3E}">
        <p14:creationId xmlns:p14="http://schemas.microsoft.com/office/powerpoint/2010/main" val="1638122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24</a:t>
            </a:fld>
            <a:endParaRPr lang="en-GB" dirty="0"/>
          </a:p>
        </p:txBody>
      </p:sp>
    </p:spTree>
    <p:extLst>
      <p:ext uri="{BB962C8B-B14F-4D97-AF65-F5344CB8AC3E}">
        <p14:creationId xmlns:p14="http://schemas.microsoft.com/office/powerpoint/2010/main" val="4233143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8C225011-974D-4E94-B454-6C2E1F12F228}" type="slidenum">
              <a:rPr lang="da-DK" smtClean="0"/>
              <a:t>26</a:t>
            </a:fld>
            <a:endParaRPr lang="da-DK" dirty="0"/>
          </a:p>
        </p:txBody>
      </p:sp>
    </p:spTree>
    <p:extLst>
      <p:ext uri="{BB962C8B-B14F-4D97-AF65-F5344CB8AC3E}">
        <p14:creationId xmlns:p14="http://schemas.microsoft.com/office/powerpoint/2010/main" val="192426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883493">
              <a:defRPr/>
            </a:pPr>
            <a:r>
              <a:rPr lang="da-DK" dirty="0" smtClean="0"/>
              <a:t>Speakers</a:t>
            </a:r>
            <a:r>
              <a:rPr lang="da-DK" baseline="0" dirty="0" smtClean="0"/>
              <a:t> Notes:</a:t>
            </a:r>
          </a:p>
          <a:p>
            <a:r>
              <a:rPr lang="da-DK" dirty="0" smtClean="0"/>
              <a:t>- </a:t>
            </a:r>
            <a:r>
              <a:rPr lang="da-DK" dirty="0" err="1" smtClean="0"/>
              <a:t>We</a:t>
            </a:r>
            <a:r>
              <a:rPr lang="da-DK" dirty="0" smtClean="0"/>
              <a:t> </a:t>
            </a:r>
            <a:r>
              <a:rPr lang="da-DK" dirty="0" err="1" smtClean="0"/>
              <a:t>only</a:t>
            </a:r>
            <a:r>
              <a:rPr lang="da-DK" baseline="0" dirty="0" smtClean="0"/>
              <a:t> have </a:t>
            </a:r>
            <a:r>
              <a:rPr lang="da-DK" baseline="0" dirty="0" err="1" smtClean="0"/>
              <a:t>threee</a:t>
            </a:r>
            <a:r>
              <a:rPr lang="da-DK" baseline="0" dirty="0" smtClean="0"/>
              <a:t> </a:t>
            </a:r>
            <a:r>
              <a:rPr lang="da-DK" baseline="0" dirty="0" err="1" smtClean="0"/>
              <a:t>entrence</a:t>
            </a:r>
            <a:r>
              <a:rPr lang="da-DK" baseline="0" dirty="0" smtClean="0"/>
              <a:t> points til IFD.</a:t>
            </a:r>
            <a:br>
              <a:rPr lang="da-DK" baseline="0" dirty="0" smtClean="0"/>
            </a:br>
            <a:r>
              <a:rPr lang="da-DK" baseline="0" dirty="0" smtClean="0"/>
              <a:t>- Talent is the individual level. </a:t>
            </a:r>
          </a:p>
          <a:p>
            <a:r>
              <a:rPr lang="da-DK" baseline="0" dirty="0" smtClean="0"/>
              <a:t>- InnoBooster </a:t>
            </a:r>
            <a:r>
              <a:rPr lang="da-DK" baseline="0" dirty="0" err="1" smtClean="0"/>
              <a:t>are</a:t>
            </a:r>
            <a:r>
              <a:rPr lang="da-DK" baseline="0" dirty="0" smtClean="0"/>
              <a:t> for start-ups and smaller </a:t>
            </a:r>
            <a:r>
              <a:rPr lang="da-DK" baseline="0" dirty="0" err="1" smtClean="0"/>
              <a:t>companies</a:t>
            </a:r>
            <a:r>
              <a:rPr lang="da-DK" baseline="0" dirty="0" smtClean="0"/>
              <a:t>. </a:t>
            </a:r>
          </a:p>
          <a:p>
            <a:r>
              <a:rPr lang="da-DK" baseline="0" dirty="0" smtClean="0"/>
              <a:t>- Grand Solution </a:t>
            </a:r>
            <a:r>
              <a:rPr lang="da-DK" baseline="0" dirty="0" err="1" smtClean="0"/>
              <a:t>are</a:t>
            </a:r>
            <a:r>
              <a:rPr lang="da-DK" baseline="0" dirty="0" smtClean="0"/>
              <a:t> the </a:t>
            </a:r>
            <a:r>
              <a:rPr lang="da-DK" baseline="0" dirty="0" err="1" smtClean="0"/>
              <a:t>bigger</a:t>
            </a:r>
            <a:r>
              <a:rPr lang="da-DK" baseline="0" dirty="0" smtClean="0"/>
              <a:t> scientific projects. </a:t>
            </a:r>
            <a:endParaRPr lang="da-DK" dirty="0"/>
          </a:p>
        </p:txBody>
      </p:sp>
      <p:sp>
        <p:nvSpPr>
          <p:cNvPr id="4" name="Pladsholder til diasnummer 3"/>
          <p:cNvSpPr>
            <a:spLocks noGrp="1"/>
          </p:cNvSpPr>
          <p:nvPr>
            <p:ph type="sldNum" sz="quarter" idx="10"/>
          </p:nvPr>
        </p:nvSpPr>
        <p:spPr/>
        <p:txBody>
          <a:bodyPr/>
          <a:lstStyle/>
          <a:p>
            <a:pPr marL="0" marR="0" lvl="0" indent="0" algn="r" defTabSz="1085900" rtl="0" eaLnBrk="1" fontAlgn="auto" latinLnBrk="0" hangingPunct="1">
              <a:lnSpc>
                <a:spcPct val="100000"/>
              </a:lnSpc>
              <a:spcBef>
                <a:spcPts val="0"/>
              </a:spcBef>
              <a:spcAft>
                <a:spcPts val="0"/>
              </a:spcAft>
              <a:buClrTx/>
              <a:buSzTx/>
              <a:buFontTx/>
              <a:buNone/>
              <a:tabLst/>
              <a:defRPr/>
            </a:pPr>
            <a:fld id="{8C225011-974D-4E94-B454-6C2E1F12F228}"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59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9749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Navne</a:t>
            </a:r>
            <a:r>
              <a:rPr lang="da-DK" baseline="0" dirty="0" smtClean="0"/>
              <a:t> på projekter er tilfældige og har ingen relation til årets ansøgninger. Er kun for illustration.</a:t>
            </a:r>
            <a:endParaRPr lang="da-DK" dirty="0"/>
          </a:p>
        </p:txBody>
      </p:sp>
      <p:sp>
        <p:nvSpPr>
          <p:cNvPr id="4" name="Pladsholder til diasnummer 3"/>
          <p:cNvSpPr>
            <a:spLocks noGrp="1"/>
          </p:cNvSpPr>
          <p:nvPr>
            <p:ph type="sldNum" sz="quarter" idx="10"/>
          </p:nvPr>
        </p:nvSpPr>
        <p:spPr/>
        <p:txBody>
          <a:bodyPr/>
          <a:lstStyle/>
          <a:p>
            <a:fld id="{8C225011-974D-4E94-B454-6C2E1F12F228}" type="slidenum">
              <a:rPr lang="da-DK" smtClean="0">
                <a:solidFill>
                  <a:prstClr val="black"/>
                </a:solidFill>
              </a:rPr>
              <a:pPr/>
              <a:t>29</a:t>
            </a:fld>
            <a:endParaRPr lang="da-DK" dirty="0">
              <a:solidFill>
                <a:prstClr val="black"/>
              </a:solidFill>
            </a:endParaRPr>
          </a:p>
        </p:txBody>
      </p:sp>
    </p:spTree>
    <p:extLst>
      <p:ext uri="{BB962C8B-B14F-4D97-AF65-F5344CB8AC3E}">
        <p14:creationId xmlns:p14="http://schemas.microsoft.com/office/powerpoint/2010/main" val="2625647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Fire deltagere</a:t>
            </a:r>
            <a:r>
              <a:rPr lang="da-DK" baseline="0" dirty="0" smtClean="0"/>
              <a:t> fra KU: </a:t>
            </a:r>
            <a:r>
              <a:rPr lang="da-DK" sz="1200" kern="1200" dirty="0" smtClean="0">
                <a:solidFill>
                  <a:schemeClr val="tx1"/>
                </a:solidFill>
                <a:effectLst/>
                <a:latin typeface="+mn-lt"/>
                <a:ea typeface="+mn-ea"/>
                <a:cs typeface="+mn-cs"/>
              </a:rPr>
              <a:t>Janine </a:t>
            </a:r>
            <a:r>
              <a:rPr lang="da-DK" sz="1200" kern="1200" dirty="0" err="1" smtClean="0">
                <a:solidFill>
                  <a:schemeClr val="tx1"/>
                </a:solidFill>
                <a:effectLst/>
                <a:latin typeface="+mn-lt"/>
                <a:ea typeface="+mn-ea"/>
                <a:cs typeface="+mn-cs"/>
              </a:rPr>
              <a:t>Erler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Bhim</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Ghaley</a:t>
            </a:r>
            <a:r>
              <a:rPr lang="da-DK" sz="1200" kern="1200" dirty="0" smtClean="0">
                <a:solidFill>
                  <a:schemeClr val="tx1"/>
                </a:solidFill>
                <a:effectLst/>
                <a:latin typeface="+mn-lt"/>
                <a:ea typeface="+mn-ea"/>
                <a:cs typeface="+mn-cs"/>
              </a:rPr>
              <a:t>, Søren Husted og Jan Secher</a:t>
            </a:r>
          </a:p>
          <a:p>
            <a:pPr marL="0" marR="0" lvl="0" indent="0" algn="l" defTabSz="912195"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t>33</a:t>
            </a:fld>
            <a:endParaRPr lang="da-DK" dirty="0"/>
          </a:p>
        </p:txBody>
      </p:sp>
    </p:spTree>
    <p:extLst>
      <p:ext uri="{BB962C8B-B14F-4D97-AF65-F5344CB8AC3E}">
        <p14:creationId xmlns:p14="http://schemas.microsoft.com/office/powerpoint/2010/main" val="2173802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err="1" smtClean="0"/>
              <a:t>Well-recognized</a:t>
            </a:r>
            <a:r>
              <a:rPr lang="da-DK" sz="1800" dirty="0" smtClean="0"/>
              <a:t> research, </a:t>
            </a:r>
            <a:r>
              <a:rPr lang="da-DK" sz="1800" dirty="0" err="1" smtClean="0"/>
              <a:t>education</a:t>
            </a:r>
            <a:r>
              <a:rPr lang="da-DK" sz="1800" dirty="0" smtClean="0"/>
              <a:t> and innovation</a:t>
            </a:r>
            <a:endParaRPr lang="da-DK" sz="1800" dirty="0" smtClean="0">
              <a:solidFill>
                <a:schemeClr val="bg1"/>
              </a:solidFill>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8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solidFill>
                  <a:schemeClr val="bg1"/>
                </a:solidFill>
              </a:rPr>
              <a:t>National and internation</a:t>
            </a:r>
            <a:r>
              <a:rPr lang="da-DK" sz="1800" dirty="0" smtClean="0"/>
              <a:t>al </a:t>
            </a:r>
            <a:r>
              <a:rPr lang="da-DK" sz="1800" dirty="0" err="1" smtClean="0"/>
              <a:t>collaborations</a:t>
            </a:r>
            <a:r>
              <a:rPr lang="da-DK" sz="1800" dirty="0" smtClean="0"/>
              <a:t> and talents</a:t>
            </a:r>
            <a:endParaRPr lang="da-DK" sz="1800" dirty="0" smtClean="0">
              <a:solidFill>
                <a:schemeClr val="bg1"/>
              </a:solidFill>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800" dirty="0" smtClean="0">
              <a:solidFill>
                <a:schemeClr val="bg1"/>
              </a:solidFill>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t>Scientific/innovative solutions to </a:t>
            </a:r>
            <a:r>
              <a:rPr lang="da-DK" sz="1800" dirty="0" err="1" smtClean="0"/>
              <a:t>societal</a:t>
            </a:r>
            <a:r>
              <a:rPr lang="da-DK" sz="1800" dirty="0" smtClean="0"/>
              <a:t> </a:t>
            </a:r>
            <a:r>
              <a:rPr lang="da-DK" sz="1800" dirty="0" err="1" smtClean="0"/>
              <a:t>challenges</a:t>
            </a:r>
            <a:r>
              <a:rPr lang="da-DK" sz="1800" dirty="0" smtClean="0"/>
              <a:t>  </a:t>
            </a:r>
          </a:p>
          <a:p>
            <a:pPr marL="4762" indent="0" algn="ctr">
              <a:buNone/>
            </a:pPr>
            <a:endParaRPr lang="da-DK" sz="1800" dirty="0" smtClean="0">
              <a:solidFill>
                <a:schemeClr val="bg1"/>
              </a:solidFill>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8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8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solidFill>
                  <a:prstClr val="white"/>
                </a:solidFill>
                <a:latin typeface="Ubuntu"/>
              </a:rPr>
              <a:t>8 </a:t>
            </a:r>
            <a:r>
              <a:rPr lang="da-DK" sz="1800" dirty="0" err="1" smtClean="0">
                <a:solidFill>
                  <a:prstClr val="white"/>
                </a:solidFill>
                <a:latin typeface="Ubuntu"/>
              </a:rPr>
              <a:t>bn</a:t>
            </a:r>
            <a:r>
              <a:rPr lang="da-DK" sz="1800" dirty="0" smtClean="0">
                <a:solidFill>
                  <a:prstClr val="white"/>
                </a:solidFill>
                <a:latin typeface="Ubuntu"/>
              </a:rPr>
              <a:t> DKK</a:t>
            </a:r>
            <a:r>
              <a:rPr lang="da-DK" sz="1200" baseline="0" dirty="0" smtClean="0">
                <a:solidFill>
                  <a:prstClr val="white"/>
                </a:solidFill>
                <a:latin typeface="Ubuntu"/>
              </a:rPr>
              <a:t> </a:t>
            </a:r>
            <a:r>
              <a:rPr lang="da-DK" sz="1200" dirty="0" err="1" smtClean="0">
                <a:solidFill>
                  <a:prstClr val="white"/>
                </a:solidFill>
                <a:latin typeface="Ubuntu"/>
              </a:rPr>
              <a:t>active</a:t>
            </a:r>
            <a:r>
              <a:rPr lang="da-DK" sz="1200" dirty="0" smtClean="0">
                <a:solidFill>
                  <a:prstClr val="white"/>
                </a:solidFill>
                <a:latin typeface="Ubuntu"/>
              </a:rPr>
              <a:t> </a:t>
            </a:r>
            <a:r>
              <a:rPr lang="da-DK" sz="1200" dirty="0" err="1" smtClean="0">
                <a:solidFill>
                  <a:prstClr val="white"/>
                </a:solidFill>
                <a:latin typeface="Ubuntu"/>
              </a:rPr>
              <a:t>portefolio</a:t>
            </a: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solidFill>
                  <a:prstClr val="white"/>
                </a:solidFill>
                <a:latin typeface="Ubuntu"/>
              </a:rPr>
              <a:t>1800</a:t>
            </a:r>
            <a:r>
              <a:rPr lang="da-DK" sz="1200" baseline="0" dirty="0" smtClean="0">
                <a:solidFill>
                  <a:prstClr val="white"/>
                </a:solidFill>
                <a:latin typeface="Ubuntu"/>
              </a:rPr>
              <a:t> </a:t>
            </a:r>
            <a:r>
              <a:rPr lang="da-DK" sz="1200" dirty="0" err="1" smtClean="0">
                <a:solidFill>
                  <a:prstClr val="white"/>
                </a:solidFill>
                <a:latin typeface="Ubuntu"/>
              </a:rPr>
              <a:t>active</a:t>
            </a:r>
            <a:r>
              <a:rPr lang="da-DK" sz="1200" dirty="0" smtClean="0">
                <a:solidFill>
                  <a:prstClr val="white"/>
                </a:solidFill>
                <a:latin typeface="Ubuntu"/>
              </a:rPr>
              <a:t> </a:t>
            </a:r>
            <a:r>
              <a:rPr lang="da-DK" sz="1200" dirty="0" err="1" smtClean="0">
                <a:solidFill>
                  <a:prstClr val="white"/>
                </a:solidFill>
                <a:latin typeface="Ubuntu"/>
              </a:rPr>
              <a:t>projects</a:t>
            </a: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solidFill>
                  <a:prstClr val="white"/>
                </a:solidFill>
                <a:latin typeface="Ubuntu"/>
              </a:rPr>
              <a:t>250</a:t>
            </a:r>
            <a:r>
              <a:rPr lang="da-DK" sz="1800" baseline="0" dirty="0" smtClean="0">
                <a:solidFill>
                  <a:prstClr val="white"/>
                </a:solidFill>
                <a:latin typeface="Ubuntu"/>
              </a:rPr>
              <a:t> </a:t>
            </a:r>
            <a:r>
              <a:rPr lang="da-DK" sz="1200" dirty="0" smtClean="0">
                <a:solidFill>
                  <a:prstClr val="white"/>
                </a:solidFill>
                <a:latin typeface="Ubuntu"/>
              </a:rPr>
              <a:t>Int. </a:t>
            </a:r>
            <a:r>
              <a:rPr lang="da-DK" sz="1200" dirty="0" err="1" smtClean="0">
                <a:solidFill>
                  <a:prstClr val="white"/>
                </a:solidFill>
                <a:latin typeface="Ubuntu"/>
              </a:rPr>
              <a:t>projects</a:t>
            </a: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2400" dirty="0" smtClean="0">
                <a:solidFill>
                  <a:prstClr val="white"/>
                </a:solidFill>
                <a:latin typeface="Ubuntu"/>
              </a:rPr>
              <a:t>3300/</a:t>
            </a:r>
            <a:r>
              <a:rPr lang="da-DK" sz="2400" dirty="0" err="1" smtClean="0">
                <a:solidFill>
                  <a:prstClr val="white"/>
                </a:solidFill>
                <a:latin typeface="Ubuntu"/>
              </a:rPr>
              <a:t>yr</a:t>
            </a:r>
            <a:r>
              <a:rPr lang="da-DK" sz="2400" baseline="0" dirty="0" smtClean="0">
                <a:solidFill>
                  <a:prstClr val="white"/>
                </a:solidFill>
                <a:latin typeface="Ubuntu"/>
              </a:rPr>
              <a:t> </a:t>
            </a:r>
            <a:r>
              <a:rPr lang="da-DK" sz="1200" dirty="0" err="1" smtClean="0">
                <a:solidFill>
                  <a:prstClr val="white"/>
                </a:solidFill>
                <a:latin typeface="Ubuntu"/>
              </a:rPr>
              <a:t>project</a:t>
            </a:r>
            <a:r>
              <a:rPr lang="da-DK" sz="1200" dirty="0" smtClean="0">
                <a:solidFill>
                  <a:prstClr val="white"/>
                </a:solidFill>
                <a:latin typeface="Ubuntu"/>
              </a:rPr>
              <a:t> </a:t>
            </a:r>
            <a:r>
              <a:rPr lang="da-DK" sz="1200" dirty="0" err="1" smtClean="0">
                <a:solidFill>
                  <a:prstClr val="white"/>
                </a:solidFill>
                <a:latin typeface="Ubuntu"/>
              </a:rPr>
              <a:t>proposals</a:t>
            </a: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200" dirty="0" smtClean="0">
                <a:solidFill>
                  <a:prstClr val="white"/>
                </a:solidFill>
                <a:latin typeface="Ubuntu"/>
              </a:rPr>
              <a:t>1.5 </a:t>
            </a:r>
            <a:r>
              <a:rPr lang="da-DK" sz="1200" dirty="0" err="1" smtClean="0">
                <a:solidFill>
                  <a:prstClr val="white"/>
                </a:solidFill>
                <a:latin typeface="Ubuntu"/>
              </a:rPr>
              <a:t>bn</a:t>
            </a:r>
            <a:r>
              <a:rPr lang="da-DK" sz="1200" dirty="0" smtClean="0">
                <a:solidFill>
                  <a:prstClr val="white"/>
                </a:solidFill>
                <a:latin typeface="Ubuntu"/>
              </a:rPr>
              <a:t> DKK </a:t>
            </a:r>
            <a:r>
              <a:rPr lang="da-DK" sz="1000" dirty="0" smtClean="0">
                <a:solidFill>
                  <a:prstClr val="white"/>
                </a:solidFill>
                <a:latin typeface="Ubuntu"/>
              </a:rPr>
              <a:t>in 2019</a:t>
            </a: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8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200" dirty="0" smtClean="0">
              <a:solidFill>
                <a:prstClr val="white"/>
              </a:solidFill>
              <a:latin typeface="Ubuntu"/>
            </a:endParaRPr>
          </a:p>
          <a:p>
            <a:pPr defTabSz="866088">
              <a:defRPr/>
            </a:pPr>
            <a:endParaRPr lang="da-DK" baseline="0" dirty="0" smtClean="0"/>
          </a:p>
        </p:txBody>
      </p:sp>
      <p:sp>
        <p:nvSpPr>
          <p:cNvPr id="4" name="Pladsholder til diasnummer 3"/>
          <p:cNvSpPr>
            <a:spLocks noGrp="1"/>
          </p:cNvSpPr>
          <p:nvPr>
            <p:ph type="sldNum" sz="quarter" idx="10"/>
          </p:nvPr>
        </p:nvSpPr>
        <p:spPr/>
        <p:txBody>
          <a:bodyPr/>
          <a:lstStyle/>
          <a:p>
            <a:fld id="{8C225011-974D-4E94-B454-6C2E1F12F228}" type="slidenum">
              <a:rPr lang="da-DK" smtClean="0"/>
              <a:pPr/>
              <a:t>2</a:t>
            </a:fld>
            <a:endParaRPr lang="en-GB" dirty="0"/>
          </a:p>
        </p:txBody>
      </p:sp>
    </p:spTree>
    <p:extLst>
      <p:ext uri="{BB962C8B-B14F-4D97-AF65-F5344CB8AC3E}">
        <p14:creationId xmlns:p14="http://schemas.microsoft.com/office/powerpoint/2010/main" val="3773829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8C225011-974D-4E94-B454-6C2E1F12F228}" type="slidenum">
              <a:rPr lang="da-DK" smtClean="0"/>
              <a:t>3</a:t>
            </a:fld>
            <a:endParaRPr lang="da-DK" dirty="0"/>
          </a:p>
        </p:txBody>
      </p:sp>
    </p:spTree>
    <p:extLst>
      <p:ext uri="{BB962C8B-B14F-4D97-AF65-F5344CB8AC3E}">
        <p14:creationId xmlns:p14="http://schemas.microsoft.com/office/powerpoint/2010/main" val="1269399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883410">
              <a:defRPr/>
            </a:pPr>
            <a:r>
              <a:rPr lang="da-DK" dirty="0" err="1" smtClean="0"/>
              <a:t>We</a:t>
            </a:r>
            <a:r>
              <a:rPr lang="da-DK" dirty="0" smtClean="0"/>
              <a:t> </a:t>
            </a:r>
            <a:r>
              <a:rPr lang="da-DK" dirty="0" err="1" smtClean="0"/>
              <a:t>only</a:t>
            </a:r>
            <a:r>
              <a:rPr lang="da-DK" baseline="0" dirty="0" smtClean="0"/>
              <a:t> have </a:t>
            </a:r>
            <a:r>
              <a:rPr lang="da-DK" baseline="0" dirty="0" err="1" smtClean="0"/>
              <a:t>threee</a:t>
            </a:r>
            <a:r>
              <a:rPr lang="da-DK" baseline="0" dirty="0" smtClean="0"/>
              <a:t> </a:t>
            </a:r>
            <a:r>
              <a:rPr lang="da-DK" baseline="0" dirty="0" err="1" smtClean="0"/>
              <a:t>entrence</a:t>
            </a:r>
            <a:r>
              <a:rPr lang="da-DK" baseline="0" dirty="0" smtClean="0"/>
              <a:t> points til IFD.</a:t>
            </a:r>
          </a:p>
          <a:p>
            <a:pPr marL="174879" indent="-174879">
              <a:buFontTx/>
              <a:buChar char="-"/>
            </a:pPr>
            <a:endParaRPr lang="da-DK" baseline="0" dirty="0" smtClean="0"/>
          </a:p>
          <a:p>
            <a:r>
              <a:rPr lang="da-DK" b="1" baseline="0" dirty="0" smtClean="0"/>
              <a:t>Talent </a:t>
            </a:r>
            <a:r>
              <a:rPr lang="da-DK" baseline="0" dirty="0" smtClean="0"/>
              <a:t>is the </a:t>
            </a:r>
            <a:r>
              <a:rPr lang="da-DK" baseline="0" dirty="0" err="1" smtClean="0"/>
              <a:t>individual</a:t>
            </a:r>
            <a:r>
              <a:rPr lang="da-DK" baseline="0" dirty="0" smtClean="0"/>
              <a:t> </a:t>
            </a:r>
            <a:r>
              <a:rPr lang="da-DK" baseline="0" dirty="0" err="1" smtClean="0"/>
              <a:t>level</a:t>
            </a:r>
            <a:endParaRPr lang="da-DK" baseline="0" dirty="0" smtClean="0"/>
          </a:p>
          <a:p>
            <a:pPr marL="174879" indent="-174879">
              <a:buFont typeface="Arial" charset="0"/>
              <a:buChar char="•"/>
            </a:pPr>
            <a:r>
              <a:rPr lang="da-DK" dirty="0" err="1">
                <a:solidFill>
                  <a:schemeClr val="bg1"/>
                </a:solidFill>
              </a:rPr>
              <a:t>Iværksettere</a:t>
            </a:r>
            <a:r>
              <a:rPr lang="da-DK" dirty="0">
                <a:solidFill>
                  <a:schemeClr val="bg1"/>
                </a:solidFill>
              </a:rPr>
              <a:t>, </a:t>
            </a:r>
            <a:r>
              <a:rPr lang="da-DK" dirty="0" err="1">
                <a:solidFill>
                  <a:schemeClr val="bg1"/>
                </a:solidFill>
              </a:rPr>
              <a:t>PhD</a:t>
            </a:r>
            <a:r>
              <a:rPr lang="da-DK" dirty="0">
                <a:solidFill>
                  <a:schemeClr val="bg1"/>
                </a:solidFill>
              </a:rPr>
              <a:t>, </a:t>
            </a:r>
            <a:r>
              <a:rPr lang="da-DK" dirty="0" err="1">
                <a:solidFill>
                  <a:schemeClr val="bg1"/>
                </a:solidFill>
              </a:rPr>
              <a:t>PostDoc</a:t>
            </a:r>
            <a:endParaRPr lang="da-DK" dirty="0">
              <a:solidFill>
                <a:schemeClr val="bg1"/>
              </a:solidFill>
            </a:endParaRPr>
          </a:p>
          <a:p>
            <a:endParaRPr lang="da-DK" b="1" baseline="0" dirty="0" smtClean="0"/>
          </a:p>
          <a:p>
            <a:r>
              <a:rPr lang="da-DK" b="1" baseline="0" dirty="0" err="1" smtClean="0"/>
              <a:t>InnoBooster</a:t>
            </a:r>
            <a:r>
              <a:rPr lang="da-DK" b="1" baseline="0" dirty="0" smtClean="0"/>
              <a:t> </a:t>
            </a:r>
            <a:r>
              <a:rPr lang="da-DK" baseline="0" dirty="0" err="1" smtClean="0"/>
              <a:t>are</a:t>
            </a:r>
            <a:r>
              <a:rPr lang="da-DK" baseline="0" dirty="0" smtClean="0"/>
              <a:t> for start-ups and smaller </a:t>
            </a:r>
            <a:r>
              <a:rPr lang="da-DK" baseline="0" dirty="0" err="1" smtClean="0"/>
              <a:t>companies</a:t>
            </a:r>
            <a:r>
              <a:rPr lang="da-DK" baseline="0" dirty="0" smtClean="0"/>
              <a:t>. </a:t>
            </a:r>
          </a:p>
          <a:p>
            <a:pPr marL="174879" indent="-174879">
              <a:buFont typeface="Arial" charset="0"/>
              <a:buChar char="•"/>
            </a:pPr>
            <a:r>
              <a:rPr lang="da-DK" dirty="0">
                <a:solidFill>
                  <a:schemeClr val="bg1"/>
                </a:solidFill>
              </a:rPr>
              <a:t>0,5 – 5 mio. DKK</a:t>
            </a:r>
          </a:p>
          <a:p>
            <a:pPr marL="174879" indent="-174879">
              <a:buFont typeface="Arial" charset="0"/>
              <a:buChar char="•"/>
            </a:pPr>
            <a:r>
              <a:rPr lang="da-DK" dirty="0" err="1">
                <a:solidFill>
                  <a:schemeClr val="bg1"/>
                </a:solidFill>
              </a:rPr>
              <a:t>SMV´er</a:t>
            </a:r>
            <a:r>
              <a:rPr lang="da-DK" dirty="0">
                <a:solidFill>
                  <a:schemeClr val="bg1"/>
                </a:solidFill>
              </a:rPr>
              <a:t>, </a:t>
            </a:r>
          </a:p>
          <a:p>
            <a:pPr marL="174879" indent="-174879">
              <a:buFont typeface="Arial" charset="0"/>
              <a:buChar char="•"/>
            </a:pPr>
            <a:r>
              <a:rPr lang="da-DK" dirty="0">
                <a:solidFill>
                  <a:schemeClr val="bg1"/>
                </a:solidFill>
              </a:rPr>
              <a:t>Op til 33% dækning</a:t>
            </a:r>
          </a:p>
          <a:p>
            <a:pPr marL="174879" indent="-174879">
              <a:buFontTx/>
              <a:buChar char="-"/>
            </a:pPr>
            <a:endParaRPr lang="da-DK" baseline="0" dirty="0" smtClean="0"/>
          </a:p>
          <a:p>
            <a:r>
              <a:rPr lang="da-DK" b="1" baseline="0" dirty="0" smtClean="0"/>
              <a:t>Grand Solutions</a:t>
            </a:r>
            <a:r>
              <a:rPr lang="da-DK" baseline="0" dirty="0" smtClean="0"/>
              <a:t> </a:t>
            </a:r>
            <a:r>
              <a:rPr lang="da-DK" baseline="0" dirty="0" err="1" smtClean="0"/>
              <a:t>are</a:t>
            </a:r>
            <a:r>
              <a:rPr lang="da-DK" baseline="0" dirty="0" smtClean="0"/>
              <a:t> the </a:t>
            </a:r>
            <a:r>
              <a:rPr lang="da-DK" baseline="0" dirty="0" err="1" smtClean="0"/>
              <a:t>bigger</a:t>
            </a:r>
            <a:r>
              <a:rPr lang="da-DK" baseline="0" dirty="0" smtClean="0"/>
              <a:t> </a:t>
            </a:r>
            <a:r>
              <a:rPr lang="da-DK" baseline="0" dirty="0" err="1" smtClean="0"/>
              <a:t>scientific</a:t>
            </a:r>
            <a:r>
              <a:rPr lang="da-DK" baseline="0" dirty="0" smtClean="0"/>
              <a:t> projects</a:t>
            </a:r>
          </a:p>
          <a:p>
            <a:pPr marL="174879" indent="-174879">
              <a:buFont typeface="Arial" charset="0"/>
              <a:buChar char="•"/>
            </a:pPr>
            <a:r>
              <a:rPr lang="da-DK" dirty="0">
                <a:solidFill>
                  <a:schemeClr val="bg1"/>
                </a:solidFill>
              </a:rPr>
              <a:t>5 mio. DKK og op:</a:t>
            </a:r>
          </a:p>
          <a:p>
            <a:pPr marL="174879" indent="-174879">
              <a:buFont typeface="Arial" charset="0"/>
              <a:buChar char="•"/>
            </a:pPr>
            <a:r>
              <a:rPr lang="da-DK" dirty="0">
                <a:solidFill>
                  <a:schemeClr val="bg1"/>
                </a:solidFill>
              </a:rPr>
              <a:t>Tematiske og åbne</a:t>
            </a:r>
          </a:p>
          <a:p>
            <a:pPr marL="174879" indent="-174879">
              <a:buFont typeface="Arial" charset="0"/>
              <a:buChar char="•"/>
            </a:pPr>
            <a:r>
              <a:rPr lang="da-DK" dirty="0">
                <a:solidFill>
                  <a:schemeClr val="bg1"/>
                </a:solidFill>
              </a:rPr>
              <a:t>Typisk m</a:t>
            </a:r>
            <a:r>
              <a:rPr lang="da-DK" dirty="0" err="1">
                <a:solidFill>
                  <a:schemeClr val="bg1"/>
                </a:solidFill>
              </a:rPr>
              <a:t>ellem</a:t>
            </a:r>
            <a:r>
              <a:rPr lang="da-DK" dirty="0">
                <a:solidFill>
                  <a:schemeClr val="bg1"/>
                </a:solidFill>
              </a:rPr>
              <a:t> virksomheder</a:t>
            </a:r>
          </a:p>
          <a:p>
            <a:pPr marL="174879" indent="-174879">
              <a:buFont typeface="Arial" charset="0"/>
              <a:buChar char="•"/>
            </a:pPr>
            <a:r>
              <a:rPr lang="da-DK" dirty="0">
                <a:solidFill>
                  <a:schemeClr val="bg1"/>
                </a:solidFill>
              </a:rPr>
              <a:t>og UNI/GTS. </a:t>
            </a:r>
          </a:p>
          <a:p>
            <a:pPr marL="174879" indent="-174879">
              <a:buFont typeface="Arial" charset="0"/>
              <a:buChar char="•"/>
            </a:pPr>
            <a:r>
              <a:rPr lang="da-DK" dirty="0">
                <a:solidFill>
                  <a:schemeClr val="bg1"/>
                </a:solidFill>
              </a:rPr>
              <a:t>Op til 75% dækning</a:t>
            </a:r>
            <a:endParaRPr lang="da-DK" dirty="0" smtClean="0"/>
          </a:p>
          <a:p>
            <a:pPr defTabSz="883410">
              <a:defRPr/>
            </a:pPr>
            <a:endParaRPr lang="da-DK" dirty="0"/>
          </a:p>
        </p:txBody>
      </p:sp>
      <p:sp>
        <p:nvSpPr>
          <p:cNvPr id="4" name="Pladsholder til diasnummer 3"/>
          <p:cNvSpPr>
            <a:spLocks noGrp="1"/>
          </p:cNvSpPr>
          <p:nvPr>
            <p:ph type="sldNum" sz="quarter" idx="10"/>
          </p:nvPr>
        </p:nvSpPr>
        <p:spPr/>
        <p:txBody>
          <a:bodyPr/>
          <a:lstStyle/>
          <a:p>
            <a:pPr marL="0" marR="0" lvl="0" indent="0" algn="r" defTabSz="1085900" rtl="0" eaLnBrk="1" fontAlgn="auto" latinLnBrk="0" hangingPunct="1">
              <a:lnSpc>
                <a:spcPct val="100000"/>
              </a:lnSpc>
              <a:spcBef>
                <a:spcPts val="0"/>
              </a:spcBef>
              <a:spcAft>
                <a:spcPts val="0"/>
              </a:spcAft>
              <a:buClrTx/>
              <a:buSzTx/>
              <a:buFontTx/>
              <a:buNone/>
              <a:tabLst/>
              <a:defRPr/>
            </a:pPr>
            <a:fld id="{8C225011-974D-4E94-B454-6C2E1F12F228}"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59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0346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0" kern="1200" cap="all" dirty="0" smtClean="0">
                <a:solidFill>
                  <a:schemeClr val="tx1"/>
                </a:solidFill>
                <a:effectLst/>
                <a:latin typeface="+mn-lt"/>
                <a:ea typeface="+mn-ea"/>
                <a:cs typeface="+mn-cs"/>
              </a:rPr>
              <a:t>Billede</a:t>
            </a:r>
            <a:r>
              <a:rPr lang="da-DK" sz="1200" b="1" i="0" kern="1200" cap="all" baseline="0" dirty="0" smtClean="0">
                <a:solidFill>
                  <a:schemeClr val="tx1"/>
                </a:solidFill>
                <a:effectLst/>
                <a:latin typeface="+mn-lt"/>
                <a:ea typeface="+mn-ea"/>
                <a:cs typeface="+mn-cs"/>
              </a:rPr>
              <a:t> ØVERST TIL VENSTRE</a:t>
            </a:r>
          </a:p>
          <a:p>
            <a:endParaRPr lang="da-DK" sz="1200" b="1" i="0" kern="1200" cap="all" baseline="0" dirty="0" smtClean="0">
              <a:solidFill>
                <a:schemeClr val="tx1"/>
              </a:solidFill>
              <a:effectLst/>
              <a:latin typeface="+mn-lt"/>
              <a:ea typeface="+mn-ea"/>
              <a:cs typeface="+mn-cs"/>
            </a:endParaRPr>
          </a:p>
          <a:p>
            <a:r>
              <a:rPr lang="da-DK" sz="1200" b="1" i="0" kern="1200" cap="all" dirty="0" smtClean="0">
                <a:solidFill>
                  <a:schemeClr val="tx1"/>
                </a:solidFill>
                <a:effectLst/>
                <a:latin typeface="+mn-lt"/>
                <a:ea typeface="+mn-ea"/>
                <a:cs typeface="+mn-cs"/>
              </a:rPr>
              <a:t>TANG FRA DANSKE FARVANDE SKAL ANVENDES I MADVARER, KOSMETIK OG DYREFODER</a:t>
            </a:r>
          </a:p>
          <a:p>
            <a:r>
              <a:rPr lang="da-DK" sz="1200" b="1" i="0" kern="1200" cap="all" dirty="0" smtClean="0">
                <a:solidFill>
                  <a:schemeClr val="tx1"/>
                </a:solidFill>
                <a:effectLst/>
                <a:latin typeface="+mn-lt"/>
                <a:ea typeface="+mn-ea"/>
                <a:cs typeface="+mn-cs"/>
              </a:rPr>
              <a:t>PERIODE</a:t>
            </a:r>
          </a:p>
          <a:p>
            <a:r>
              <a:rPr lang="da-DK" sz="1200" b="1" i="0" kern="1200" cap="all" dirty="0" smtClean="0">
                <a:solidFill>
                  <a:schemeClr val="tx1"/>
                </a:solidFill>
                <a:effectLst/>
                <a:latin typeface="+mn-lt"/>
                <a:ea typeface="+mn-ea"/>
                <a:cs typeface="+mn-cs"/>
              </a:rPr>
              <a:t>2016 - 2020</a:t>
            </a:r>
          </a:p>
          <a:p>
            <a:r>
              <a:rPr lang="da-DK" sz="1200" b="1" i="0" kern="1200" cap="all" dirty="0" smtClean="0">
                <a:solidFill>
                  <a:schemeClr val="tx1"/>
                </a:solidFill>
                <a:effectLst/>
                <a:latin typeface="+mn-lt"/>
                <a:ea typeface="+mn-ea"/>
                <a:cs typeface="+mn-cs"/>
              </a:rPr>
              <a:t>INNOVATIONSFONDEN</a:t>
            </a:r>
          </a:p>
          <a:p>
            <a:r>
              <a:rPr lang="da-DK" sz="1200" b="1" i="0" kern="1200" cap="all" dirty="0" smtClean="0">
                <a:solidFill>
                  <a:schemeClr val="tx1"/>
                </a:solidFill>
                <a:effectLst/>
                <a:latin typeface="+mn-lt"/>
                <a:ea typeface="+mn-ea"/>
                <a:cs typeface="+mn-cs"/>
              </a:rPr>
              <a:t>11,8 MIO.</a:t>
            </a:r>
          </a:p>
          <a:p>
            <a:r>
              <a:rPr lang="da-DK" sz="1200" b="1" i="0" kern="1200" cap="all" dirty="0" smtClean="0">
                <a:solidFill>
                  <a:schemeClr val="tx1"/>
                </a:solidFill>
                <a:effectLst/>
                <a:latin typeface="+mn-lt"/>
                <a:ea typeface="+mn-ea"/>
                <a:cs typeface="+mn-cs"/>
              </a:rPr>
              <a:t>PROGRAM</a:t>
            </a:r>
          </a:p>
          <a:p>
            <a:r>
              <a:rPr lang="da-DK" sz="1200" b="1" i="0" kern="1200" cap="all" dirty="0" smtClean="0">
                <a:solidFill>
                  <a:schemeClr val="tx1"/>
                </a:solidFill>
                <a:effectLst/>
                <a:latin typeface="+mn-lt"/>
                <a:ea typeface="+mn-ea"/>
                <a:cs typeface="+mn-cs"/>
                <a:hlinkClick r:id="rId3"/>
              </a:rPr>
              <a:t>GRAND SOLUTIONS</a:t>
            </a:r>
            <a:endParaRPr lang="da-DK" sz="1200" b="1" i="0" kern="1200" cap="all" dirty="0" smtClean="0">
              <a:solidFill>
                <a:schemeClr val="tx1"/>
              </a:solidFill>
              <a:effectLst/>
              <a:latin typeface="+mn-lt"/>
              <a:ea typeface="+mn-ea"/>
              <a:cs typeface="+mn-cs"/>
            </a:endParaRPr>
          </a:p>
          <a:p>
            <a:r>
              <a:rPr lang="da-DK" sz="1200" b="1" i="0" kern="1200" cap="all" dirty="0" smtClean="0">
                <a:solidFill>
                  <a:schemeClr val="tx1"/>
                </a:solidFill>
                <a:effectLst/>
                <a:latin typeface="+mn-lt"/>
                <a:ea typeface="+mn-ea"/>
                <a:cs typeface="+mn-cs"/>
              </a:rPr>
              <a:t>DET KAN BRUGES I MADVARER, KOSMETIK OG DYREFODER. NU DYRKES NÆRINGSRIG TANG I STOR SKALA I DANSKE FARVANDE.</a:t>
            </a:r>
          </a:p>
          <a:p>
            <a:r>
              <a:rPr lang="da-DK" sz="1200" b="0" i="0" kern="1200" dirty="0" smtClean="0">
                <a:solidFill>
                  <a:schemeClr val="tx1"/>
                </a:solidFill>
                <a:effectLst/>
                <a:latin typeface="+mn-lt"/>
                <a:ea typeface="+mn-ea"/>
                <a:cs typeface="+mn-cs"/>
              </a:rPr>
              <a:t>Tang er en guldgrube for fødevareproduktion. Tangsorten brunalger er rig på næring og sunde stoffer som antioxidanter, proteiner og mineraler. Når tangen bruges som tilskudsfoder til smågrise og kalve, kan den endda erstatte antibiotika.</a:t>
            </a:r>
          </a:p>
          <a:p>
            <a:r>
              <a:rPr lang="da-DK" sz="1200" b="0" i="0" kern="1200" dirty="0" smtClean="0">
                <a:solidFill>
                  <a:schemeClr val="tx1"/>
                </a:solidFill>
                <a:effectLst/>
                <a:latin typeface="+mn-lt"/>
                <a:ea typeface="+mn-ea"/>
                <a:cs typeface="+mn-cs"/>
              </a:rPr>
              <a:t>I starten af 2016 investerede Innovationsfonden knap 12 mio. kr. i forskningsprojektet, der dyrker tang til kommercielt brug i danske og færøske farvande. Det første 20 hektar store prøveanlæg på åbent hav er beplantet med lange tråde af den brune tang, og forskerne skal nu i gang med at høste fremtidens dyrefoder.</a:t>
            </a:r>
          </a:p>
          <a:p>
            <a:r>
              <a:rPr lang="da-DK" sz="1200" b="1" i="0" kern="1200" cap="all" dirty="0" smtClean="0">
                <a:solidFill>
                  <a:schemeClr val="tx1"/>
                </a:solidFill>
                <a:effectLst/>
                <a:latin typeface="+mn-lt"/>
                <a:ea typeface="+mn-ea"/>
                <a:cs typeface="+mn-cs"/>
              </a:rPr>
              <a:t>PARTNERE</a:t>
            </a:r>
          </a:p>
          <a:p>
            <a:r>
              <a:rPr lang="da-DK" sz="1200" b="0" i="0" kern="1200" dirty="0" smtClean="0">
                <a:solidFill>
                  <a:schemeClr val="tx1"/>
                </a:solidFill>
                <a:effectLst/>
                <a:latin typeface="+mn-lt"/>
                <a:ea typeface="+mn-ea"/>
                <a:cs typeface="+mn-cs"/>
              </a:rPr>
              <a:t>Teknologisk Institut</a:t>
            </a:r>
          </a:p>
          <a:p>
            <a:r>
              <a:rPr lang="da-DK" sz="1200" b="0" i="0" kern="1200" dirty="0" smtClean="0">
                <a:solidFill>
                  <a:schemeClr val="tx1"/>
                </a:solidFill>
                <a:effectLst/>
                <a:latin typeface="+mn-lt"/>
                <a:ea typeface="+mn-ea"/>
                <a:cs typeface="+mn-cs"/>
              </a:rPr>
              <a:t>Aarhus Universitet</a:t>
            </a:r>
          </a:p>
          <a:p>
            <a:r>
              <a:rPr lang="da-DK" sz="1200" b="0" i="0" kern="1200" dirty="0" smtClean="0">
                <a:solidFill>
                  <a:schemeClr val="tx1"/>
                </a:solidFill>
                <a:effectLst/>
                <a:latin typeface="+mn-lt"/>
                <a:ea typeface="+mn-ea"/>
                <a:cs typeface="+mn-cs"/>
              </a:rPr>
              <a:t>Ocean Rainforest</a:t>
            </a:r>
          </a:p>
          <a:p>
            <a:r>
              <a:rPr lang="da-DK" sz="1200" b="0" i="0" kern="1200" dirty="0" err="1" smtClean="0">
                <a:solidFill>
                  <a:schemeClr val="tx1"/>
                </a:solidFill>
                <a:effectLst/>
                <a:latin typeface="+mn-lt"/>
                <a:ea typeface="+mn-ea"/>
                <a:cs typeface="+mn-cs"/>
              </a:rPr>
              <a:t>FermentationExperts</a:t>
            </a:r>
            <a:endParaRPr lang="da-DK" sz="1200" b="0" i="0" kern="1200" dirty="0" smtClean="0">
              <a:solidFill>
                <a:schemeClr val="tx1"/>
              </a:solidFill>
              <a:effectLst/>
              <a:latin typeface="+mn-lt"/>
              <a:ea typeface="+mn-ea"/>
              <a:cs typeface="+mn-cs"/>
            </a:endParaRPr>
          </a:p>
          <a:p>
            <a:r>
              <a:rPr lang="da-DK" sz="1200" b="0" i="0" kern="1200" dirty="0" smtClean="0">
                <a:solidFill>
                  <a:schemeClr val="tx1"/>
                </a:solidFill>
                <a:effectLst/>
                <a:latin typeface="+mn-lt"/>
                <a:ea typeface="+mn-ea"/>
                <a:cs typeface="+mn-cs"/>
              </a:rPr>
              <a:t>AT-SEA</a:t>
            </a:r>
          </a:p>
          <a:p>
            <a:r>
              <a:rPr lang="da-DK" sz="1200" b="0" i="0" kern="1200" dirty="0" smtClean="0">
                <a:solidFill>
                  <a:schemeClr val="tx1"/>
                </a:solidFill>
                <a:effectLst/>
                <a:latin typeface="+mn-lt"/>
                <a:ea typeface="+mn-ea"/>
                <a:cs typeface="+mn-cs"/>
              </a:rPr>
              <a:t>Morgenfruerne på Læsø ApS</a:t>
            </a:r>
          </a:p>
          <a:p>
            <a:r>
              <a:rPr lang="da-DK" sz="1200" b="0" i="0" kern="1200" dirty="0" smtClean="0">
                <a:solidFill>
                  <a:schemeClr val="tx1"/>
                </a:solidFill>
                <a:effectLst/>
                <a:latin typeface="+mn-lt"/>
                <a:ea typeface="+mn-ea"/>
                <a:cs typeface="+mn-cs"/>
              </a:rPr>
              <a:t>Kattegatcentret</a:t>
            </a:r>
          </a:p>
          <a:p>
            <a:r>
              <a:rPr lang="da-DK" sz="1200" b="0" i="0" kern="1200" dirty="0" err="1" smtClean="0">
                <a:solidFill>
                  <a:schemeClr val="tx1"/>
                </a:solidFill>
                <a:effectLst/>
                <a:latin typeface="+mn-lt"/>
                <a:ea typeface="+mn-ea"/>
                <a:cs typeface="+mn-cs"/>
              </a:rPr>
              <a:t>AgroKorn</a:t>
            </a:r>
            <a:endParaRPr lang="da-DK" sz="1200" b="0" i="0" kern="1200" dirty="0" smtClean="0">
              <a:solidFill>
                <a:schemeClr val="tx1"/>
              </a:solidFill>
              <a:effectLst/>
              <a:latin typeface="+mn-lt"/>
              <a:ea typeface="+mn-ea"/>
              <a:cs typeface="+mn-cs"/>
            </a:endParaRPr>
          </a:p>
          <a:p>
            <a:r>
              <a:rPr lang="da-DK" sz="1200" b="0" i="0" kern="1200" dirty="0" smtClean="0">
                <a:solidFill>
                  <a:schemeClr val="tx1"/>
                </a:solidFill>
                <a:effectLst/>
                <a:latin typeface="+mn-lt"/>
                <a:ea typeface="+mn-ea"/>
                <a:cs typeface="+mn-cs"/>
              </a:rPr>
              <a:t>Højmarks Group BHJ</a:t>
            </a:r>
          </a:p>
          <a:p>
            <a:r>
              <a:rPr lang="da-DK" sz="1200" b="0" i="0" kern="1200" dirty="0" smtClean="0">
                <a:solidFill>
                  <a:schemeClr val="tx1"/>
                </a:solidFill>
                <a:effectLst/>
                <a:latin typeface="+mn-lt"/>
                <a:ea typeface="+mn-ea"/>
                <a:cs typeface="+mn-cs"/>
              </a:rPr>
              <a:t>Melissa ApS Nordisk Tang</a:t>
            </a:r>
          </a:p>
          <a:p>
            <a:r>
              <a:rPr lang="da-DK" sz="1200" b="0" i="0" kern="1200" dirty="0" err="1" smtClean="0">
                <a:solidFill>
                  <a:schemeClr val="tx1"/>
                </a:solidFill>
                <a:effectLst/>
                <a:latin typeface="+mn-lt"/>
                <a:ea typeface="+mn-ea"/>
                <a:cs typeface="+mn-cs"/>
              </a:rPr>
              <a:t>Hortimare</a:t>
            </a:r>
            <a:r>
              <a:rPr lang="da-DK" sz="1200" b="0" i="0" kern="1200" dirty="0" smtClean="0">
                <a:solidFill>
                  <a:schemeClr val="tx1"/>
                </a:solidFill>
                <a:effectLst/>
                <a:latin typeface="+mn-lt"/>
                <a:ea typeface="+mn-ea"/>
                <a:cs typeface="+mn-cs"/>
              </a:rPr>
              <a:t> Ltd.</a:t>
            </a:r>
          </a:p>
          <a:p>
            <a:endParaRPr lang="da-DK" sz="1200" b="1" i="0" kern="1200" cap="all" baseline="0" dirty="0" smtClean="0">
              <a:solidFill>
                <a:schemeClr val="tx1"/>
              </a:solidFill>
              <a:effectLst/>
              <a:latin typeface="+mn-lt"/>
              <a:ea typeface="+mn-ea"/>
              <a:cs typeface="+mn-cs"/>
            </a:endParaRPr>
          </a:p>
          <a:p>
            <a:endParaRPr lang="da-DK" sz="1200" b="1" i="0" kern="1200" cap="all" baseline="0" dirty="0" smtClean="0">
              <a:solidFill>
                <a:schemeClr val="tx1"/>
              </a:solidFill>
              <a:effectLst/>
              <a:latin typeface="+mn-lt"/>
              <a:ea typeface="+mn-ea"/>
              <a:cs typeface="+mn-cs"/>
            </a:endParaRPr>
          </a:p>
          <a:p>
            <a:pPr marL="0" marR="0" lvl="0" indent="0" algn="l" defTabSz="912195" rtl="0" eaLnBrk="1" fontAlgn="auto" latinLnBrk="0" hangingPunct="1">
              <a:lnSpc>
                <a:spcPct val="100000"/>
              </a:lnSpc>
              <a:spcBef>
                <a:spcPts val="0"/>
              </a:spcBef>
              <a:spcAft>
                <a:spcPts val="0"/>
              </a:spcAft>
              <a:buClrTx/>
              <a:buSzTx/>
              <a:buFontTx/>
              <a:buNone/>
              <a:tabLst/>
              <a:defRPr/>
            </a:pPr>
            <a:r>
              <a:rPr lang="da-DK" sz="1200" b="1" i="0" kern="1200" cap="all" dirty="0" smtClean="0">
                <a:solidFill>
                  <a:schemeClr val="tx1"/>
                </a:solidFill>
                <a:effectLst/>
                <a:latin typeface="+mn-lt"/>
                <a:ea typeface="+mn-ea"/>
                <a:cs typeface="+mn-cs"/>
              </a:rPr>
              <a:t>Billede</a:t>
            </a:r>
            <a:r>
              <a:rPr lang="da-DK" sz="1200" b="1" i="0" kern="1200" cap="all" baseline="0" dirty="0" smtClean="0">
                <a:solidFill>
                  <a:schemeClr val="tx1"/>
                </a:solidFill>
                <a:effectLst/>
                <a:latin typeface="+mn-lt"/>
                <a:ea typeface="+mn-ea"/>
                <a:cs typeface="+mn-cs"/>
              </a:rPr>
              <a:t> ØVERST TIL højre</a:t>
            </a:r>
          </a:p>
          <a:p>
            <a:endParaRPr lang="da-DK" sz="1200" b="1" i="0" kern="1200" cap="all" baseline="0" dirty="0" smtClean="0">
              <a:solidFill>
                <a:schemeClr val="tx1"/>
              </a:solidFill>
              <a:effectLst/>
              <a:latin typeface="+mn-lt"/>
              <a:ea typeface="+mn-ea"/>
              <a:cs typeface="+mn-cs"/>
            </a:endParaRPr>
          </a:p>
          <a:p>
            <a:r>
              <a:rPr lang="da-DK" sz="1200" b="1" i="0" kern="1200" cap="all" dirty="0" smtClean="0">
                <a:solidFill>
                  <a:schemeClr val="tx1"/>
                </a:solidFill>
                <a:effectLst/>
                <a:latin typeface="+mn-lt"/>
                <a:ea typeface="+mn-ea"/>
                <a:cs typeface="+mn-cs"/>
              </a:rPr>
              <a:t>MINDRE FRIKTION. MINDRE BENZIN. BEDRE MILJØ</a:t>
            </a:r>
          </a:p>
          <a:p>
            <a:r>
              <a:rPr lang="da-DK" sz="1200" b="1" i="0" kern="1200" cap="all" dirty="0" smtClean="0">
                <a:solidFill>
                  <a:schemeClr val="tx1"/>
                </a:solidFill>
                <a:effectLst/>
                <a:latin typeface="+mn-lt"/>
                <a:ea typeface="+mn-ea"/>
                <a:cs typeface="+mn-cs"/>
              </a:rPr>
              <a:t>PERIODE</a:t>
            </a:r>
          </a:p>
          <a:p>
            <a:r>
              <a:rPr lang="da-DK" sz="1200" b="1" i="0" kern="1200" cap="all" dirty="0" smtClean="0">
                <a:solidFill>
                  <a:schemeClr val="tx1"/>
                </a:solidFill>
                <a:effectLst/>
                <a:latin typeface="+mn-lt"/>
                <a:ea typeface="+mn-ea"/>
                <a:cs typeface="+mn-cs"/>
              </a:rPr>
              <a:t>2016 - 2018</a:t>
            </a:r>
          </a:p>
          <a:p>
            <a:r>
              <a:rPr lang="da-DK" sz="1200" b="1" i="0" kern="1200" cap="all" dirty="0" smtClean="0">
                <a:solidFill>
                  <a:schemeClr val="tx1"/>
                </a:solidFill>
                <a:effectLst/>
                <a:latin typeface="+mn-lt"/>
                <a:ea typeface="+mn-ea"/>
                <a:cs typeface="+mn-cs"/>
              </a:rPr>
              <a:t>INNOVATIONSFONDEN</a:t>
            </a:r>
          </a:p>
          <a:p>
            <a:r>
              <a:rPr lang="da-DK" sz="1200" b="1" i="0" kern="1200" cap="all" dirty="0" smtClean="0">
                <a:solidFill>
                  <a:schemeClr val="tx1"/>
                </a:solidFill>
                <a:effectLst/>
                <a:latin typeface="+mn-lt"/>
                <a:ea typeface="+mn-ea"/>
                <a:cs typeface="+mn-cs"/>
              </a:rPr>
              <a:t>10 MIO.</a:t>
            </a:r>
          </a:p>
          <a:p>
            <a:r>
              <a:rPr lang="da-DK" sz="1200" b="1" i="0" kern="1200" cap="all" dirty="0" smtClean="0">
                <a:solidFill>
                  <a:schemeClr val="tx1"/>
                </a:solidFill>
                <a:effectLst/>
                <a:latin typeface="+mn-lt"/>
                <a:ea typeface="+mn-ea"/>
                <a:cs typeface="+mn-cs"/>
              </a:rPr>
              <a:t>SAMLET BUDGET</a:t>
            </a:r>
          </a:p>
          <a:p>
            <a:r>
              <a:rPr lang="da-DK" sz="1200" b="1" i="0" kern="1200" cap="all" dirty="0" smtClean="0">
                <a:solidFill>
                  <a:schemeClr val="tx1"/>
                </a:solidFill>
                <a:effectLst/>
                <a:latin typeface="+mn-lt"/>
                <a:ea typeface="+mn-ea"/>
                <a:cs typeface="+mn-cs"/>
              </a:rPr>
              <a:t>14 MIO.</a:t>
            </a:r>
          </a:p>
          <a:p>
            <a:r>
              <a:rPr lang="da-DK" sz="1200" b="1" i="0" kern="1200" cap="all" dirty="0" smtClean="0">
                <a:solidFill>
                  <a:schemeClr val="tx1"/>
                </a:solidFill>
                <a:effectLst/>
                <a:latin typeface="+mn-lt"/>
                <a:ea typeface="+mn-ea"/>
                <a:cs typeface="+mn-cs"/>
              </a:rPr>
              <a:t>PROGRAM</a:t>
            </a:r>
          </a:p>
          <a:p>
            <a:r>
              <a:rPr lang="da-DK" sz="1200" b="1" i="0" kern="1200" cap="all" dirty="0" smtClean="0">
                <a:solidFill>
                  <a:schemeClr val="tx1"/>
                </a:solidFill>
                <a:effectLst/>
                <a:latin typeface="+mn-lt"/>
                <a:ea typeface="+mn-ea"/>
                <a:cs typeface="+mn-cs"/>
                <a:hlinkClick r:id="rId3"/>
              </a:rPr>
              <a:t>GRAND SOLUTIONS</a:t>
            </a:r>
            <a:endParaRPr lang="da-DK" sz="1200" b="1" i="0" kern="1200" cap="all" dirty="0" smtClean="0">
              <a:solidFill>
                <a:schemeClr val="tx1"/>
              </a:solidFill>
              <a:effectLst/>
              <a:latin typeface="+mn-lt"/>
              <a:ea typeface="+mn-ea"/>
              <a:cs typeface="+mn-cs"/>
            </a:endParaRPr>
          </a:p>
          <a:p>
            <a:r>
              <a:rPr lang="da-DK" sz="1200" b="1" i="0" kern="1200" cap="all" dirty="0" smtClean="0">
                <a:solidFill>
                  <a:schemeClr val="tx1"/>
                </a:solidFill>
                <a:effectLst/>
                <a:latin typeface="+mn-lt"/>
                <a:ea typeface="+mn-ea"/>
                <a:cs typeface="+mn-cs"/>
              </a:rPr>
              <a:t>SOM DE FØRSTE I VERDEN ER FORSKERE FRA DTU OG ROSKILDE UNIVERSITET SAMMEN MED FLERE STORE VIRKSOMHEDER OG VEJDIREKTORATET LYKKEDES MED AT OPTIMERE BILKØRSLEN VED AT FORBEDRE VEJBELÆGNINGEN.</a:t>
            </a:r>
          </a:p>
          <a:p>
            <a:r>
              <a:rPr lang="da-DK" sz="1200" b="0" i="0" kern="1200" dirty="0" smtClean="0">
                <a:solidFill>
                  <a:schemeClr val="tx1"/>
                </a:solidFill>
                <a:effectLst/>
                <a:latin typeface="+mn-lt"/>
                <a:ea typeface="+mn-ea"/>
                <a:cs typeface="+mn-cs"/>
              </a:rPr>
              <a:t>En investering fra Innovationsfonden gjorde det muligt at lave en asfaltblanding, hvor stenene er så tilpas små, at man nedbringer rullemodstanden uden, at vejen</a:t>
            </a:r>
            <a:br>
              <a:rPr lang="da-DK" sz="1200" b="0" i="0" kern="1200" dirty="0" smtClean="0">
                <a:solidFill>
                  <a:schemeClr val="tx1"/>
                </a:solidFill>
                <a:effectLst/>
                <a:latin typeface="+mn-lt"/>
                <a:ea typeface="+mn-ea"/>
                <a:cs typeface="+mn-cs"/>
              </a:rPr>
            </a:br>
            <a:r>
              <a:rPr lang="da-DK" sz="1200" b="0" i="0" kern="1200" dirty="0" smtClean="0">
                <a:solidFill>
                  <a:schemeClr val="tx1"/>
                </a:solidFill>
                <a:effectLst/>
                <a:latin typeface="+mn-lt"/>
                <a:ea typeface="+mn-ea"/>
                <a:cs typeface="+mn-cs"/>
              </a:rPr>
              <a:t>bliver så glat, at det går ud over trafiksikkerheden.</a:t>
            </a:r>
          </a:p>
          <a:p>
            <a:r>
              <a:rPr lang="da-DK" sz="1200" b="0" i="0" kern="1200" dirty="0" smtClean="0">
                <a:solidFill>
                  <a:schemeClr val="tx1"/>
                </a:solidFill>
                <a:effectLst/>
                <a:latin typeface="+mn-lt"/>
                <a:ea typeface="+mn-ea"/>
                <a:cs typeface="+mn-cs"/>
              </a:rPr>
              <a:t>Det betyder, at bilerne kører længere på literen, og kan potentielt spare bilisterne for mange tusinde kr. i benzin og klimaet for mange ton CO2.</a:t>
            </a:r>
          </a:p>
          <a:p>
            <a:r>
              <a:rPr lang="da-DK" sz="1200" b="0" i="0" kern="1200" dirty="0" smtClean="0">
                <a:solidFill>
                  <a:schemeClr val="tx1"/>
                </a:solidFill>
                <a:effectLst/>
                <a:latin typeface="+mn-lt"/>
                <a:ea typeface="+mn-ea"/>
                <a:cs typeface="+mn-cs"/>
              </a:rPr>
              <a:t>Vejbelægningen er allerede afprøvet i Stensved på Hovedlandevej 619 mod Kalvehave. Blandingen måtte dog justeres lidt for at sikre bedre holdbarhed.</a:t>
            </a:r>
          </a:p>
          <a:p>
            <a:r>
              <a:rPr lang="da-DK" sz="1200" b="0" i="0" kern="1200" dirty="0" smtClean="0">
                <a:solidFill>
                  <a:schemeClr val="tx1"/>
                </a:solidFill>
                <a:effectLst/>
                <a:latin typeface="+mn-lt"/>
                <a:ea typeface="+mn-ea"/>
                <a:cs typeface="+mn-cs"/>
              </a:rPr>
              <a:t>Derfor har forskerne optimeret asfaltblandingen. Vejdirektoratet skal nu afprøve den nye blanding på 2,5 kilometer motorvej M30 mod Rødby. Målet er en holdbarhed på 15 år på </a:t>
            </a:r>
            <a:r>
              <a:rPr lang="da-DK" sz="1200" b="0" i="0" kern="1200" dirty="0" err="1" smtClean="0">
                <a:solidFill>
                  <a:schemeClr val="tx1"/>
                </a:solidFill>
                <a:effectLst/>
                <a:latin typeface="+mn-lt"/>
                <a:ea typeface="+mn-ea"/>
                <a:cs typeface="+mn-cs"/>
              </a:rPr>
              <a:t>linie</a:t>
            </a:r>
            <a:r>
              <a:rPr lang="da-DK" sz="1200" b="0" i="0" kern="1200" dirty="0" smtClean="0">
                <a:solidFill>
                  <a:schemeClr val="tx1"/>
                </a:solidFill>
                <a:effectLst/>
                <a:latin typeface="+mn-lt"/>
                <a:ea typeface="+mn-ea"/>
                <a:cs typeface="+mn-cs"/>
              </a:rPr>
              <a:t> med de nuværende belægninger.</a:t>
            </a:r>
          </a:p>
          <a:p>
            <a:r>
              <a:rPr lang="da-DK" sz="1200" b="1" i="0" kern="1200" cap="all" dirty="0" smtClean="0">
                <a:solidFill>
                  <a:schemeClr val="tx1"/>
                </a:solidFill>
                <a:effectLst/>
                <a:latin typeface="+mn-lt"/>
                <a:ea typeface="+mn-ea"/>
                <a:cs typeface="+mn-cs"/>
              </a:rPr>
              <a:t>PARTNERE</a:t>
            </a:r>
          </a:p>
          <a:p>
            <a:r>
              <a:rPr lang="da-DK" sz="1200" b="0" i="0" kern="1200" dirty="0" smtClean="0">
                <a:solidFill>
                  <a:schemeClr val="tx1"/>
                </a:solidFill>
                <a:effectLst/>
                <a:latin typeface="+mn-lt"/>
                <a:ea typeface="+mn-ea"/>
                <a:cs typeface="+mn-cs"/>
              </a:rPr>
              <a:t>Roskilde Universitet</a:t>
            </a:r>
          </a:p>
          <a:p>
            <a:r>
              <a:rPr lang="da-DK" sz="1200" b="0" i="0" kern="1200" dirty="0" err="1" smtClean="0">
                <a:solidFill>
                  <a:schemeClr val="tx1"/>
                </a:solidFill>
                <a:effectLst/>
                <a:latin typeface="+mn-lt"/>
                <a:ea typeface="+mn-ea"/>
                <a:cs typeface="+mn-cs"/>
              </a:rPr>
              <a:t>AfterMath</a:t>
            </a:r>
            <a:endParaRPr lang="da-DK" sz="1200" b="0" i="0" kern="1200" dirty="0" smtClean="0">
              <a:solidFill>
                <a:schemeClr val="tx1"/>
              </a:solidFill>
              <a:effectLst/>
              <a:latin typeface="+mn-lt"/>
              <a:ea typeface="+mn-ea"/>
              <a:cs typeface="+mn-cs"/>
            </a:endParaRPr>
          </a:p>
          <a:p>
            <a:r>
              <a:rPr lang="da-DK" sz="1200" b="0" i="0" kern="1200" dirty="0" smtClean="0">
                <a:solidFill>
                  <a:schemeClr val="tx1"/>
                </a:solidFill>
                <a:effectLst/>
                <a:latin typeface="+mn-lt"/>
                <a:ea typeface="+mn-ea"/>
                <a:cs typeface="+mn-cs"/>
              </a:rPr>
              <a:t>Vejdirektoratet</a:t>
            </a:r>
          </a:p>
          <a:p>
            <a:r>
              <a:rPr lang="da-DK" sz="1200" b="0" i="0" kern="1200" dirty="0" smtClean="0">
                <a:solidFill>
                  <a:schemeClr val="tx1"/>
                </a:solidFill>
                <a:effectLst/>
                <a:latin typeface="+mn-lt"/>
                <a:ea typeface="+mn-ea"/>
                <a:cs typeface="+mn-cs"/>
              </a:rPr>
              <a:t>DTU</a:t>
            </a:r>
          </a:p>
          <a:p>
            <a:r>
              <a:rPr lang="da-DK" sz="1200" b="0" i="0" kern="1200" dirty="0" smtClean="0">
                <a:solidFill>
                  <a:schemeClr val="tx1"/>
                </a:solidFill>
                <a:effectLst/>
                <a:latin typeface="+mn-lt"/>
                <a:ea typeface="+mn-ea"/>
                <a:cs typeface="+mn-cs"/>
              </a:rPr>
              <a:t>IFSTTAR</a:t>
            </a:r>
          </a:p>
          <a:p>
            <a:r>
              <a:rPr lang="da-DK" sz="1200" b="0" i="0" kern="1200" dirty="0" smtClean="0">
                <a:solidFill>
                  <a:schemeClr val="tx1"/>
                </a:solidFill>
                <a:effectLst/>
                <a:latin typeface="+mn-lt"/>
                <a:ea typeface="+mn-ea"/>
                <a:cs typeface="+mn-cs"/>
              </a:rPr>
              <a:t>Continental AG</a:t>
            </a:r>
          </a:p>
          <a:p>
            <a:r>
              <a:rPr lang="da-DK" sz="1200" b="0" i="0" kern="1200" dirty="0" err="1" smtClean="0">
                <a:solidFill>
                  <a:schemeClr val="tx1"/>
                </a:solidFill>
                <a:effectLst/>
                <a:latin typeface="+mn-lt"/>
                <a:ea typeface="+mn-ea"/>
                <a:cs typeface="+mn-cs"/>
              </a:rPr>
              <a:t>Greenwood</a:t>
            </a:r>
            <a:r>
              <a:rPr lang="da-DK" sz="1200" b="0" i="0" kern="1200" dirty="0" smtClean="0">
                <a:solidFill>
                  <a:schemeClr val="tx1"/>
                </a:solidFill>
                <a:effectLst/>
                <a:latin typeface="+mn-lt"/>
                <a:ea typeface="+mn-ea"/>
                <a:cs typeface="+mn-cs"/>
              </a:rPr>
              <a:t> Engineering A/S</a:t>
            </a:r>
          </a:p>
          <a:p>
            <a:r>
              <a:rPr lang="da-DK" sz="1200" b="0" i="0" kern="1200" dirty="0" smtClean="0">
                <a:solidFill>
                  <a:schemeClr val="tx1"/>
                </a:solidFill>
                <a:effectLst/>
                <a:latin typeface="+mn-lt"/>
                <a:ea typeface="+mn-ea"/>
                <a:cs typeface="+mn-cs"/>
              </a:rPr>
              <a:t>NCC Roads A/S</a:t>
            </a:r>
          </a:p>
          <a:p>
            <a:endParaRPr lang="da-DK" sz="1200" b="1" i="0" kern="1200" cap="all" baseline="0" dirty="0" smtClean="0">
              <a:solidFill>
                <a:schemeClr val="tx1"/>
              </a:solidFill>
              <a:effectLst/>
              <a:latin typeface="+mn-lt"/>
              <a:ea typeface="+mn-ea"/>
              <a:cs typeface="+mn-cs"/>
            </a:endParaRPr>
          </a:p>
          <a:p>
            <a:endParaRPr lang="da-DK" sz="1200" b="1" i="0" kern="1200" cap="all" baseline="0" dirty="0" smtClean="0">
              <a:solidFill>
                <a:schemeClr val="tx1"/>
              </a:solidFill>
              <a:effectLst/>
              <a:latin typeface="+mn-lt"/>
              <a:ea typeface="+mn-ea"/>
              <a:cs typeface="+mn-cs"/>
            </a:endParaRPr>
          </a:p>
          <a:p>
            <a:pPr marL="0" marR="0" lvl="0" indent="0" algn="l" defTabSz="912195" rtl="0" eaLnBrk="1" fontAlgn="auto" latinLnBrk="0" hangingPunct="1">
              <a:lnSpc>
                <a:spcPct val="100000"/>
              </a:lnSpc>
              <a:spcBef>
                <a:spcPts val="0"/>
              </a:spcBef>
              <a:spcAft>
                <a:spcPts val="0"/>
              </a:spcAft>
              <a:buClrTx/>
              <a:buSzTx/>
              <a:buFontTx/>
              <a:buNone/>
              <a:tabLst/>
              <a:defRPr/>
            </a:pPr>
            <a:r>
              <a:rPr lang="da-DK" sz="1200" b="1" i="0" kern="1200" cap="all" baseline="0" dirty="0" smtClean="0">
                <a:solidFill>
                  <a:schemeClr val="tx1"/>
                </a:solidFill>
                <a:effectLst/>
                <a:latin typeface="+mn-lt"/>
                <a:ea typeface="+mn-ea"/>
                <a:cs typeface="+mn-cs"/>
              </a:rPr>
              <a:t>Billede nederst til venstre</a:t>
            </a:r>
          </a:p>
          <a:p>
            <a:pPr marL="0" marR="0" lvl="0" indent="0" algn="l" defTabSz="912195" rtl="0" eaLnBrk="1" fontAlgn="auto" latinLnBrk="0" hangingPunct="1">
              <a:lnSpc>
                <a:spcPct val="100000"/>
              </a:lnSpc>
              <a:spcBef>
                <a:spcPts val="0"/>
              </a:spcBef>
              <a:spcAft>
                <a:spcPts val="0"/>
              </a:spcAft>
              <a:buClrTx/>
              <a:buSzTx/>
              <a:buFontTx/>
              <a:buNone/>
              <a:tabLst/>
              <a:defRPr/>
            </a:pPr>
            <a:endParaRPr lang="da-DK" sz="1200" b="1" i="0" kern="1200" cap="all" baseline="0" dirty="0" smtClean="0">
              <a:solidFill>
                <a:schemeClr val="tx1"/>
              </a:solidFill>
              <a:effectLst/>
              <a:latin typeface="+mn-lt"/>
              <a:ea typeface="+mn-ea"/>
              <a:cs typeface="+mn-cs"/>
            </a:endParaRPr>
          </a:p>
          <a:p>
            <a:r>
              <a:rPr lang="da-DK" sz="1200" b="1" i="0" kern="1200" cap="all" dirty="0" smtClean="0">
                <a:solidFill>
                  <a:schemeClr val="tx1"/>
                </a:solidFill>
                <a:effectLst/>
                <a:latin typeface="+mn-lt"/>
                <a:ea typeface="+mn-ea"/>
                <a:cs typeface="+mn-cs"/>
              </a:rPr>
              <a:t>SMÅ VIRKSOMHEDER BLOMSTRER INDEN FOR DANSK BIOTEK</a:t>
            </a:r>
          </a:p>
          <a:p>
            <a:r>
              <a:rPr lang="da-DK" sz="1200" b="1" i="0" kern="1200" cap="all" dirty="0" smtClean="0">
                <a:solidFill>
                  <a:schemeClr val="tx1"/>
                </a:solidFill>
                <a:effectLst/>
                <a:latin typeface="+mn-lt"/>
                <a:ea typeface="+mn-ea"/>
                <a:cs typeface="+mn-cs"/>
              </a:rPr>
              <a:t>PERIODE</a:t>
            </a:r>
          </a:p>
          <a:p>
            <a:r>
              <a:rPr lang="da-DK" sz="1200" b="1" i="0" kern="1200" cap="all" dirty="0" smtClean="0">
                <a:solidFill>
                  <a:schemeClr val="tx1"/>
                </a:solidFill>
                <a:effectLst/>
                <a:latin typeface="+mn-lt"/>
                <a:ea typeface="+mn-ea"/>
                <a:cs typeface="+mn-cs"/>
              </a:rPr>
              <a:t>2015 - 2019</a:t>
            </a:r>
          </a:p>
          <a:p>
            <a:r>
              <a:rPr lang="da-DK" sz="1200" b="1" i="0" kern="1200" cap="all" dirty="0" smtClean="0">
                <a:solidFill>
                  <a:schemeClr val="tx1"/>
                </a:solidFill>
                <a:effectLst/>
                <a:latin typeface="+mn-lt"/>
                <a:ea typeface="+mn-ea"/>
                <a:cs typeface="+mn-cs"/>
              </a:rPr>
              <a:t>INNOVATIONSFONDEN</a:t>
            </a:r>
          </a:p>
          <a:p>
            <a:r>
              <a:rPr lang="da-DK" sz="1200" b="1" i="0" kern="1200" cap="all" dirty="0" smtClean="0">
                <a:solidFill>
                  <a:schemeClr val="tx1"/>
                </a:solidFill>
                <a:effectLst/>
                <a:latin typeface="+mn-lt"/>
                <a:ea typeface="+mn-ea"/>
                <a:cs typeface="+mn-cs"/>
              </a:rPr>
              <a:t>40,1 MIO.</a:t>
            </a:r>
          </a:p>
          <a:p>
            <a:r>
              <a:rPr lang="da-DK" sz="1200" b="1" i="0" kern="1200" cap="all" dirty="0" smtClean="0">
                <a:solidFill>
                  <a:schemeClr val="tx1"/>
                </a:solidFill>
                <a:effectLst/>
                <a:latin typeface="+mn-lt"/>
                <a:ea typeface="+mn-ea"/>
                <a:cs typeface="+mn-cs"/>
              </a:rPr>
              <a:t>SAMLET BUDGET</a:t>
            </a:r>
          </a:p>
          <a:p>
            <a:r>
              <a:rPr lang="da-DK" sz="1200" b="1" i="0" kern="1200" cap="all" dirty="0" smtClean="0">
                <a:solidFill>
                  <a:schemeClr val="tx1"/>
                </a:solidFill>
                <a:effectLst/>
                <a:latin typeface="+mn-lt"/>
                <a:ea typeface="+mn-ea"/>
                <a:cs typeface="+mn-cs"/>
              </a:rPr>
              <a:t>128 MIO.</a:t>
            </a:r>
          </a:p>
          <a:p>
            <a:r>
              <a:rPr lang="da-DK" sz="1200" b="1" i="0" kern="1200" cap="all" dirty="0" smtClean="0">
                <a:solidFill>
                  <a:schemeClr val="tx1"/>
                </a:solidFill>
                <a:effectLst/>
                <a:latin typeface="+mn-lt"/>
                <a:ea typeface="+mn-ea"/>
                <a:cs typeface="+mn-cs"/>
              </a:rPr>
              <a:t>PROGRAM</a:t>
            </a:r>
          </a:p>
          <a:p>
            <a:r>
              <a:rPr lang="da-DK" sz="1200" b="1" i="0" kern="1200" cap="all" dirty="0" smtClean="0">
                <a:solidFill>
                  <a:schemeClr val="tx1"/>
                </a:solidFill>
                <a:effectLst/>
                <a:latin typeface="+mn-lt"/>
                <a:ea typeface="+mn-ea"/>
                <a:cs typeface="+mn-cs"/>
                <a:hlinkClick r:id="rId3"/>
              </a:rPr>
              <a:t>GRAND SOLUTIONS</a:t>
            </a:r>
            <a:endParaRPr lang="da-DK" sz="1200" b="1" i="0" kern="1200" cap="all" dirty="0" smtClean="0">
              <a:solidFill>
                <a:schemeClr val="tx1"/>
              </a:solidFill>
              <a:effectLst/>
              <a:latin typeface="+mn-lt"/>
              <a:ea typeface="+mn-ea"/>
              <a:cs typeface="+mn-cs"/>
            </a:endParaRPr>
          </a:p>
          <a:p>
            <a:r>
              <a:rPr lang="da-DK" sz="1200" b="1" i="0" kern="1200" cap="all" dirty="0" smtClean="0">
                <a:solidFill>
                  <a:schemeClr val="tx1"/>
                </a:solidFill>
                <a:effectLst/>
                <a:latin typeface="+mn-lt"/>
                <a:ea typeface="+mn-ea"/>
                <a:cs typeface="+mn-cs"/>
              </a:rPr>
              <a:t>ET UNIKT SAMARBEJDE MELLEM FORSKERE OG NOGLE AF DANMARKS STØRSTE BIOTEKVIRKSOMHEDER.</a:t>
            </a:r>
          </a:p>
          <a:p>
            <a:r>
              <a:rPr lang="da-DK" sz="1200" b="0" i="0" kern="1200" dirty="0" smtClean="0">
                <a:solidFill>
                  <a:schemeClr val="tx1"/>
                </a:solidFill>
                <a:effectLst/>
                <a:latin typeface="+mn-lt"/>
                <a:ea typeface="+mn-ea"/>
                <a:cs typeface="+mn-cs"/>
              </a:rPr>
              <a:t>Siden 2015 har forskere fra DTU og Københavns Universitet været ude i det store maskinrum hos landets største biotekvirksomheder. Der, hvor produktionen af fødevareingredienser, diabetesmedicin og enzymer foregår.</a:t>
            </a:r>
          </a:p>
          <a:p>
            <a:r>
              <a:rPr lang="da-DK" sz="1200" b="0" i="0" kern="1200" dirty="0" smtClean="0">
                <a:solidFill>
                  <a:schemeClr val="tx1"/>
                </a:solidFill>
                <a:effectLst/>
                <a:latin typeface="+mn-lt"/>
                <a:ea typeface="+mn-ea"/>
                <a:cs typeface="+mn-cs"/>
              </a:rPr>
              <a:t>På den måde har forskerne sammen med virksomhederne fundet ud af, hvordan produktionen optimeres, så vi opnår en mere bæredygtig og effektiv produktion og derigennem en bedre international konkurrenceevne for dansk biotek.</a:t>
            </a:r>
          </a:p>
          <a:p>
            <a:r>
              <a:rPr lang="da-DK" sz="1200" b="0" i="0" kern="1200" dirty="0" smtClean="0">
                <a:solidFill>
                  <a:schemeClr val="tx1"/>
                </a:solidFill>
                <a:effectLst/>
                <a:latin typeface="+mn-lt"/>
                <a:ea typeface="+mn-ea"/>
                <a:cs typeface="+mn-cs"/>
              </a:rPr>
              <a:t>Det unikke i BIOPRO-samarbejdet er, at løsningerne til de store virksomheder bliver leveret af mindre danske teknologivirksomheder og helt nye start-ups.</a:t>
            </a:r>
          </a:p>
          <a:p>
            <a:r>
              <a:rPr lang="da-DK" sz="1200" b="0" i="0" kern="1200" dirty="0" smtClean="0">
                <a:solidFill>
                  <a:schemeClr val="tx1"/>
                </a:solidFill>
                <a:effectLst/>
                <a:latin typeface="+mn-lt"/>
                <a:ea typeface="+mn-ea"/>
                <a:cs typeface="+mn-cs"/>
              </a:rPr>
              <a:t>Det har styrket produktionsarbejdspladserne og sat gang i helt nye danske vækstvirksomheder.</a:t>
            </a:r>
          </a:p>
          <a:p>
            <a:r>
              <a:rPr lang="da-DK" sz="1200" b="1" i="0" kern="1200" cap="all" dirty="0" smtClean="0">
                <a:solidFill>
                  <a:schemeClr val="tx1"/>
                </a:solidFill>
                <a:effectLst/>
                <a:latin typeface="+mn-lt"/>
                <a:ea typeface="+mn-ea"/>
                <a:cs typeface="+mn-cs"/>
              </a:rPr>
              <a:t>OM BIOPRO</a:t>
            </a:r>
          </a:p>
          <a:p>
            <a:r>
              <a:rPr lang="da-DK" sz="1200" b="0" i="0" kern="1200" dirty="0" smtClean="0">
                <a:solidFill>
                  <a:schemeClr val="tx1"/>
                </a:solidFill>
                <a:effectLst/>
                <a:latin typeface="+mn-lt"/>
                <a:ea typeface="+mn-ea"/>
                <a:cs typeface="+mn-cs"/>
              </a:rPr>
              <a:t>På to år er der skabt ni nye virksomheder med 40 </a:t>
            </a:r>
            <a:r>
              <a:rPr lang="da-DK" sz="1200" b="0" i="0" kern="1200" dirty="0" err="1" smtClean="0">
                <a:solidFill>
                  <a:schemeClr val="tx1"/>
                </a:solidFill>
                <a:effectLst/>
                <a:latin typeface="+mn-lt"/>
                <a:ea typeface="+mn-ea"/>
                <a:cs typeface="+mn-cs"/>
              </a:rPr>
              <a:t>high</a:t>
            </a:r>
            <a:r>
              <a:rPr lang="da-DK" sz="1200" b="0" i="0" kern="1200" dirty="0" smtClean="0">
                <a:solidFill>
                  <a:schemeClr val="tx1"/>
                </a:solidFill>
                <a:effectLst/>
                <a:latin typeface="+mn-lt"/>
                <a:ea typeface="+mn-ea"/>
                <a:cs typeface="+mn-cs"/>
              </a:rPr>
              <a:t> </a:t>
            </a:r>
            <a:r>
              <a:rPr lang="da-DK" sz="1200" b="0" i="0" kern="1200" dirty="0" err="1" smtClean="0">
                <a:solidFill>
                  <a:schemeClr val="tx1"/>
                </a:solidFill>
                <a:effectLst/>
                <a:latin typeface="+mn-lt"/>
                <a:ea typeface="+mn-ea"/>
                <a:cs typeface="+mn-cs"/>
              </a:rPr>
              <a:t>tech</a:t>
            </a:r>
            <a:r>
              <a:rPr lang="da-DK" sz="1200" b="0" i="0" kern="1200" dirty="0" smtClean="0">
                <a:solidFill>
                  <a:schemeClr val="tx1"/>
                </a:solidFill>
                <a:effectLst/>
                <a:latin typeface="+mn-lt"/>
                <a:ea typeface="+mn-ea"/>
                <a:cs typeface="+mn-cs"/>
              </a:rPr>
              <a:t>-stillinger.</a:t>
            </a:r>
          </a:p>
          <a:p>
            <a:r>
              <a:rPr lang="da-DK" sz="1200" b="0" i="0" kern="1200" dirty="0" smtClean="0">
                <a:solidFill>
                  <a:schemeClr val="tx1"/>
                </a:solidFill>
                <a:effectLst/>
                <a:latin typeface="+mn-lt"/>
                <a:ea typeface="+mn-ea"/>
                <a:cs typeface="+mn-cs"/>
              </a:rPr>
              <a:t>Målet er at skabe 12 nye, banebrydende produkter.</a:t>
            </a:r>
          </a:p>
          <a:p>
            <a:r>
              <a:rPr lang="da-DK" sz="1200" b="0" i="0" kern="1200" dirty="0" smtClean="0">
                <a:solidFill>
                  <a:schemeClr val="tx1"/>
                </a:solidFill>
                <a:effectLst/>
                <a:latin typeface="+mn-lt"/>
                <a:ea typeface="+mn-ea"/>
                <a:cs typeface="+mn-cs"/>
              </a:rPr>
              <a:t>Partnere: Chr. Hansen Holding A/S, CP </a:t>
            </a:r>
            <a:r>
              <a:rPr lang="da-DK" sz="1200" b="0" i="0" kern="1200" dirty="0" err="1" smtClean="0">
                <a:solidFill>
                  <a:schemeClr val="tx1"/>
                </a:solidFill>
                <a:effectLst/>
                <a:latin typeface="+mn-lt"/>
                <a:ea typeface="+mn-ea"/>
                <a:cs typeface="+mn-cs"/>
              </a:rPr>
              <a:t>Kelco</a:t>
            </a:r>
            <a:r>
              <a:rPr lang="da-DK" sz="1200" b="0" i="0" kern="1200" dirty="0" smtClean="0">
                <a:solidFill>
                  <a:schemeClr val="tx1"/>
                </a:solidFill>
                <a:effectLst/>
                <a:latin typeface="+mn-lt"/>
                <a:ea typeface="+mn-ea"/>
                <a:cs typeface="+mn-cs"/>
              </a:rPr>
              <a:t> ApS, DONG Energy, Novo Nordisk, Novozymes, CAPNOVA A/S, Danmarks Tekniske Universitet og Københavns Universitet.</a:t>
            </a:r>
          </a:p>
          <a:p>
            <a:pPr marL="0" marR="0" lvl="0" indent="0" algn="l" defTabSz="912195" rtl="0" eaLnBrk="1" fontAlgn="auto" latinLnBrk="0" hangingPunct="1">
              <a:lnSpc>
                <a:spcPct val="100000"/>
              </a:lnSpc>
              <a:spcBef>
                <a:spcPts val="0"/>
              </a:spcBef>
              <a:spcAft>
                <a:spcPts val="0"/>
              </a:spcAft>
              <a:buClrTx/>
              <a:buSzTx/>
              <a:buFontTx/>
              <a:buNone/>
              <a:tabLst/>
              <a:defRPr/>
            </a:pPr>
            <a:endParaRPr lang="da-DK" sz="1200" b="1" i="0" kern="1200" cap="all" baseline="0" dirty="0" smtClean="0">
              <a:solidFill>
                <a:schemeClr val="tx1"/>
              </a:solidFill>
              <a:effectLst/>
              <a:latin typeface="+mn-lt"/>
              <a:ea typeface="+mn-ea"/>
              <a:cs typeface="+mn-cs"/>
            </a:endParaRPr>
          </a:p>
          <a:p>
            <a:endParaRPr lang="da-DK" sz="1200" b="1" i="0" kern="1200" cap="all" baseline="0" dirty="0" smtClean="0">
              <a:solidFill>
                <a:schemeClr val="tx1"/>
              </a:solidFill>
              <a:effectLst/>
              <a:latin typeface="+mn-lt"/>
              <a:ea typeface="+mn-ea"/>
              <a:cs typeface="+mn-cs"/>
            </a:endParaRPr>
          </a:p>
          <a:p>
            <a:endParaRPr lang="da-DK" sz="1200" b="1" i="0" kern="1200" cap="all" baseline="0" dirty="0" smtClean="0">
              <a:solidFill>
                <a:schemeClr val="tx1"/>
              </a:solidFill>
              <a:effectLst/>
              <a:latin typeface="+mn-lt"/>
              <a:ea typeface="+mn-ea"/>
              <a:cs typeface="+mn-cs"/>
            </a:endParaRPr>
          </a:p>
          <a:p>
            <a:endParaRPr lang="da-DK" sz="1200" b="1" i="0" kern="1200" cap="all" baseline="0" dirty="0" smtClean="0">
              <a:solidFill>
                <a:schemeClr val="tx1"/>
              </a:solidFill>
              <a:effectLst/>
              <a:latin typeface="+mn-lt"/>
              <a:ea typeface="+mn-ea"/>
              <a:cs typeface="+mn-cs"/>
            </a:endParaRPr>
          </a:p>
          <a:p>
            <a:endParaRPr lang="da-DK" sz="1200" b="1" i="0" kern="1200" cap="all" baseline="0" dirty="0" smtClean="0">
              <a:solidFill>
                <a:schemeClr val="tx1"/>
              </a:solidFill>
              <a:effectLst/>
              <a:latin typeface="+mn-lt"/>
              <a:ea typeface="+mn-ea"/>
              <a:cs typeface="+mn-cs"/>
            </a:endParaRPr>
          </a:p>
          <a:p>
            <a:r>
              <a:rPr lang="da-DK" sz="1200" b="1" i="0" kern="1200" cap="all" baseline="0" dirty="0" smtClean="0">
                <a:solidFill>
                  <a:schemeClr val="tx1"/>
                </a:solidFill>
                <a:effectLst/>
                <a:latin typeface="+mn-lt"/>
                <a:ea typeface="+mn-ea"/>
                <a:cs typeface="+mn-cs"/>
              </a:rPr>
              <a:t>Billede nederst til højre</a:t>
            </a:r>
          </a:p>
          <a:p>
            <a:r>
              <a:rPr lang="da-DK" sz="1200" b="1" i="0" kern="1200" cap="all" dirty="0" smtClean="0">
                <a:solidFill>
                  <a:schemeClr val="tx1"/>
                </a:solidFill>
                <a:effectLst/>
                <a:latin typeface="+mn-lt"/>
                <a:ea typeface="+mn-ea"/>
                <a:cs typeface="+mn-cs"/>
              </a:rPr>
              <a:t>ARABISKE KYLLINGER BLIVER KØLET AF DANSKE VENTILATORER</a:t>
            </a:r>
          </a:p>
          <a:p>
            <a:r>
              <a:rPr lang="da-DK" sz="1200" b="1" i="0" kern="1200" cap="all" dirty="0" smtClean="0">
                <a:solidFill>
                  <a:schemeClr val="tx1"/>
                </a:solidFill>
                <a:effectLst/>
                <a:latin typeface="+mn-lt"/>
                <a:ea typeface="+mn-ea"/>
                <a:cs typeface="+mn-cs"/>
              </a:rPr>
              <a:t>PERIODE</a:t>
            </a:r>
          </a:p>
          <a:p>
            <a:r>
              <a:rPr lang="da-DK" sz="1200" b="1" i="0" kern="1200" cap="all" dirty="0" smtClean="0">
                <a:solidFill>
                  <a:schemeClr val="tx1"/>
                </a:solidFill>
                <a:effectLst/>
                <a:latin typeface="+mn-lt"/>
                <a:ea typeface="+mn-ea"/>
                <a:cs typeface="+mn-cs"/>
              </a:rPr>
              <a:t>2013-2017</a:t>
            </a:r>
          </a:p>
          <a:p>
            <a:r>
              <a:rPr lang="da-DK" sz="1200" b="1" i="0" kern="1200" cap="all" dirty="0" smtClean="0">
                <a:solidFill>
                  <a:schemeClr val="tx1"/>
                </a:solidFill>
                <a:effectLst/>
                <a:latin typeface="+mn-lt"/>
                <a:ea typeface="+mn-ea"/>
                <a:cs typeface="+mn-cs"/>
              </a:rPr>
              <a:t>INNOVATIONSFONDEN</a:t>
            </a:r>
          </a:p>
          <a:p>
            <a:r>
              <a:rPr lang="da-DK" sz="1200" b="1" i="0" kern="1200" cap="all" dirty="0" smtClean="0">
                <a:solidFill>
                  <a:schemeClr val="tx1"/>
                </a:solidFill>
                <a:effectLst/>
                <a:latin typeface="+mn-lt"/>
                <a:ea typeface="+mn-ea"/>
                <a:cs typeface="+mn-cs"/>
              </a:rPr>
              <a:t>3,5 MIO.</a:t>
            </a:r>
          </a:p>
          <a:p>
            <a:r>
              <a:rPr lang="da-DK" sz="1200" b="1" i="0" kern="1200" cap="all" dirty="0" smtClean="0">
                <a:solidFill>
                  <a:schemeClr val="tx1"/>
                </a:solidFill>
                <a:effectLst/>
                <a:latin typeface="+mn-lt"/>
                <a:ea typeface="+mn-ea"/>
                <a:cs typeface="+mn-cs"/>
              </a:rPr>
              <a:t>PROGRAM</a:t>
            </a:r>
          </a:p>
          <a:p>
            <a:r>
              <a:rPr lang="da-DK" sz="1200" b="1" i="0" kern="1200" cap="all" dirty="0" smtClean="0">
                <a:solidFill>
                  <a:schemeClr val="tx1"/>
                </a:solidFill>
                <a:effectLst/>
                <a:latin typeface="+mn-lt"/>
                <a:ea typeface="+mn-ea"/>
                <a:cs typeface="+mn-cs"/>
                <a:hlinkClick r:id="rId4"/>
              </a:rPr>
              <a:t>GRAND SOLUTIONS</a:t>
            </a:r>
            <a:endParaRPr lang="da-DK" sz="1200" b="1" i="0" kern="1200" cap="all" dirty="0" smtClean="0">
              <a:solidFill>
                <a:schemeClr val="tx1"/>
              </a:solidFill>
              <a:effectLst/>
              <a:latin typeface="+mn-lt"/>
              <a:ea typeface="+mn-ea"/>
              <a:cs typeface="+mn-cs"/>
            </a:endParaRPr>
          </a:p>
          <a:p>
            <a:r>
              <a:rPr lang="da-DK" sz="1200" b="1" i="0" kern="1200" cap="all" dirty="0" smtClean="0">
                <a:solidFill>
                  <a:schemeClr val="tx1"/>
                </a:solidFill>
                <a:effectLst/>
                <a:latin typeface="+mn-lt"/>
                <a:ea typeface="+mn-ea"/>
                <a:cs typeface="+mn-cs"/>
              </a:rPr>
              <a:t>KYLLINGER I TROPISKE OG SUBTROPISKE LANDE GÅR EN KØLIGERE FREMTID I MØDE MED OPTIMEREDE DANSKE VENTILATIONSANLÆG.</a:t>
            </a:r>
          </a:p>
          <a:p>
            <a:r>
              <a:rPr lang="da-DK" sz="1200" b="0" i="0" kern="1200" dirty="0" smtClean="0">
                <a:solidFill>
                  <a:schemeClr val="tx1"/>
                </a:solidFill>
                <a:effectLst/>
                <a:latin typeface="+mn-lt"/>
                <a:ea typeface="+mn-ea"/>
                <a:cs typeface="+mn-cs"/>
              </a:rPr>
              <a:t>Med en investering fra Innovationsfonden har Skov A/S sammen med forskere fra Aarhus og Københavns Universitet udviklet og optimeret deres ventilationsanlæg til svine- og kyllingefarme.</a:t>
            </a:r>
          </a:p>
          <a:p>
            <a:r>
              <a:rPr lang="da-DK" sz="1200" b="0" i="0" kern="1200" dirty="0" smtClean="0">
                <a:solidFill>
                  <a:schemeClr val="tx1"/>
                </a:solidFill>
                <a:effectLst/>
                <a:latin typeface="+mn-lt"/>
                <a:ea typeface="+mn-ea"/>
                <a:cs typeface="+mn-cs"/>
              </a:rPr>
              <a:t>Det tætte samarbejde mellem forskerne og virksomheden har skabt ventilationsanlæg, som fungerer optimalt i lande, hvor det er meget varmt, eller hvor temperaturen svinger meget. For eksempel i Saudi-Arabien, hvor Skov allerede for halvandet år siden begyndte at sælge klimaanlæg med det nye styresystem.</a:t>
            </a:r>
          </a:p>
          <a:p>
            <a:r>
              <a:rPr lang="da-DK" sz="1200" b="0" i="0" kern="1200" dirty="0" smtClean="0">
                <a:solidFill>
                  <a:schemeClr val="tx1"/>
                </a:solidFill>
                <a:effectLst/>
                <a:latin typeface="+mn-lt"/>
                <a:ea typeface="+mn-ea"/>
                <a:cs typeface="+mn-cs"/>
              </a:rPr>
              <a:t>Derudover har virksomheden i samarbejde med forskerne udviklet en ny type ventilator, som allerede er solgt i omkring 3.400 eksemplarer til lande som Thailand, Australien, Filippinerne og Malaysia. Allerede inden projektet med Innovationsfonden er slut, har virksomheden indtil nu omsat for omkring 30 mio. kr. alene på ventilatorerne, hvor hovedparten produceres hos en underleverandør i Struer.</a:t>
            </a:r>
            <a:br>
              <a:rPr lang="da-DK" sz="1200" b="0" i="0" kern="1200" dirty="0" smtClean="0">
                <a:solidFill>
                  <a:schemeClr val="tx1"/>
                </a:solidFill>
                <a:effectLst/>
                <a:latin typeface="+mn-lt"/>
                <a:ea typeface="+mn-ea"/>
                <a:cs typeface="+mn-cs"/>
              </a:rPr>
            </a:br>
            <a:r>
              <a:rPr lang="da-DK" sz="1200" b="0" i="0" kern="1200" dirty="0" smtClean="0">
                <a:solidFill>
                  <a:schemeClr val="tx1"/>
                </a:solidFill>
                <a:effectLst/>
                <a:latin typeface="+mn-lt"/>
                <a:ea typeface="+mn-ea"/>
                <a:cs typeface="+mn-cs"/>
              </a:rPr>
              <a:t> </a:t>
            </a:r>
          </a:p>
          <a:p>
            <a:r>
              <a:rPr lang="da-DK" sz="1200" b="1" i="0" kern="1200" cap="all" dirty="0" smtClean="0">
                <a:solidFill>
                  <a:schemeClr val="tx1"/>
                </a:solidFill>
                <a:effectLst/>
                <a:latin typeface="+mn-lt"/>
                <a:ea typeface="+mn-ea"/>
                <a:cs typeface="+mn-cs"/>
              </a:rPr>
              <a:t>OM SKOV A/S</a:t>
            </a:r>
          </a:p>
          <a:p>
            <a:r>
              <a:rPr lang="da-DK" sz="1200" b="0" i="0" kern="1200" dirty="0" smtClean="0">
                <a:solidFill>
                  <a:schemeClr val="tx1"/>
                </a:solidFill>
                <a:effectLst/>
                <a:latin typeface="+mn-lt"/>
                <a:ea typeface="+mn-ea"/>
                <a:cs typeface="+mn-cs"/>
              </a:rPr>
              <a:t>Seneste regnskabsår er dobbelt så godt som for tre år siden (2017).</a:t>
            </a:r>
          </a:p>
          <a:p>
            <a:r>
              <a:rPr lang="da-DK" sz="1200" b="0" i="0" kern="1200" dirty="0" smtClean="0">
                <a:solidFill>
                  <a:schemeClr val="tx1"/>
                </a:solidFill>
                <a:effectLst/>
                <a:latin typeface="+mn-lt"/>
                <a:ea typeface="+mn-ea"/>
                <a:cs typeface="+mn-cs"/>
              </a:rPr>
              <a:t>Skov A/S ansatte sidste år 40 medarbejdere, og 40 mere er på vej (2017).</a:t>
            </a:r>
          </a:p>
          <a:p>
            <a:r>
              <a:rPr lang="da-DK" sz="1200" b="0" i="0" kern="1200" dirty="0" smtClean="0">
                <a:solidFill>
                  <a:schemeClr val="tx1"/>
                </a:solidFill>
                <a:effectLst/>
                <a:latin typeface="+mn-lt"/>
                <a:ea typeface="+mn-ea"/>
                <a:cs typeface="+mn-cs"/>
              </a:rPr>
              <a:t>Skov A/S har omsat for 30 mio. kr. alene på ventilatorerne, allerede inden projektet hos Innovationsfonden er slut.</a:t>
            </a:r>
          </a:p>
          <a:p>
            <a:r>
              <a:rPr lang="da-DK" sz="1200" b="0" i="0" kern="1200" dirty="0" smtClean="0">
                <a:solidFill>
                  <a:schemeClr val="tx1"/>
                </a:solidFill>
                <a:effectLst/>
                <a:latin typeface="+mn-lt"/>
                <a:ea typeface="+mn-ea"/>
                <a:cs typeface="+mn-cs"/>
              </a:rPr>
              <a:t>Partnere: Københavns Universitet, Danish </a:t>
            </a:r>
            <a:r>
              <a:rPr lang="da-DK" sz="1200" b="0" i="0" kern="1200" dirty="0" err="1" smtClean="0">
                <a:solidFill>
                  <a:schemeClr val="tx1"/>
                </a:solidFill>
                <a:effectLst/>
                <a:latin typeface="+mn-lt"/>
                <a:ea typeface="+mn-ea"/>
                <a:cs typeface="+mn-cs"/>
              </a:rPr>
              <a:t>Exergy</a:t>
            </a:r>
            <a:r>
              <a:rPr lang="da-DK" sz="1200" b="0" i="0" kern="1200" dirty="0" smtClean="0">
                <a:solidFill>
                  <a:schemeClr val="tx1"/>
                </a:solidFill>
                <a:effectLst/>
                <a:latin typeface="+mn-lt"/>
                <a:ea typeface="+mn-ea"/>
                <a:cs typeface="+mn-cs"/>
              </a:rPr>
              <a:t> Technology A/S, Aarhus Universitet og Skov A/S.</a:t>
            </a:r>
          </a:p>
          <a:p>
            <a:endParaRPr lang="da-DK" sz="1200" b="1" i="0" kern="1200" cap="all" baseline="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8C225011-974D-4E94-B454-6C2E1F12F228}" type="slidenum">
              <a:rPr lang="da-DK" smtClean="0"/>
              <a:pPr/>
              <a:t>5</a:t>
            </a:fld>
            <a:endParaRPr lang="en-GB" dirty="0"/>
          </a:p>
        </p:txBody>
      </p:sp>
    </p:spTree>
    <p:extLst>
      <p:ext uri="{BB962C8B-B14F-4D97-AF65-F5344CB8AC3E}">
        <p14:creationId xmlns:p14="http://schemas.microsoft.com/office/powerpoint/2010/main" val="566351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2195" rtl="0" eaLnBrk="1" fontAlgn="auto" latinLnBrk="0" hangingPunct="1">
              <a:lnSpc>
                <a:spcPct val="100000"/>
              </a:lnSpc>
              <a:spcBef>
                <a:spcPts val="0"/>
              </a:spcBef>
              <a:spcAft>
                <a:spcPts val="0"/>
              </a:spcAft>
              <a:buClrTx/>
              <a:buSzTx/>
              <a:buFontTx/>
              <a:buNone/>
              <a:tabLst/>
              <a:defRPr/>
            </a:pPr>
            <a:r>
              <a:rPr lang="da-DK" sz="1200" b="1" i="0" kern="1200" cap="all" dirty="0" err="1" smtClean="0">
                <a:solidFill>
                  <a:schemeClr val="tx1"/>
                </a:solidFill>
                <a:effectLst/>
                <a:latin typeface="+mn-lt"/>
                <a:ea typeface="+mn-ea"/>
                <a:cs typeface="+mn-cs"/>
              </a:rPr>
              <a:t>Total</a:t>
            </a:r>
            <a:r>
              <a:rPr lang="da-DK" sz="1200" b="1" i="0" kern="1200" cap="all" baseline="0" dirty="0" err="1" smtClean="0">
                <a:solidFill>
                  <a:schemeClr val="tx1"/>
                </a:solidFill>
                <a:effectLst/>
                <a:latin typeface="+mn-lt"/>
                <a:ea typeface="+mn-ea"/>
                <a:cs typeface="+mn-cs"/>
              </a:rPr>
              <a:t>Budget</a:t>
            </a:r>
            <a:r>
              <a:rPr lang="da-DK" sz="1200" b="1" i="0" kern="1200" cap="all" baseline="0" dirty="0" smtClean="0">
                <a:solidFill>
                  <a:schemeClr val="tx1"/>
                </a:solidFill>
                <a:effectLst/>
                <a:latin typeface="+mn-lt"/>
                <a:ea typeface="+mn-ea"/>
                <a:cs typeface="+mn-cs"/>
              </a:rPr>
              <a:t> er 100 mio. kr. </a:t>
            </a:r>
          </a:p>
          <a:p>
            <a:pPr marL="0" marR="0" lvl="0" indent="0" algn="l" defTabSz="912195" rtl="0" eaLnBrk="1" fontAlgn="auto" latinLnBrk="0" hangingPunct="1">
              <a:lnSpc>
                <a:spcPct val="100000"/>
              </a:lnSpc>
              <a:spcBef>
                <a:spcPts val="0"/>
              </a:spcBef>
              <a:spcAft>
                <a:spcPts val="0"/>
              </a:spcAft>
              <a:buClrTx/>
              <a:buSzTx/>
              <a:buFontTx/>
              <a:buNone/>
              <a:tabLst/>
              <a:defRPr/>
            </a:pPr>
            <a:endParaRPr lang="da-DK" sz="1200" b="1" i="0" kern="1200" cap="all" baseline="0" dirty="0" smtClean="0">
              <a:solidFill>
                <a:schemeClr val="tx1"/>
              </a:solidFill>
              <a:effectLst/>
              <a:latin typeface="+mn-lt"/>
              <a:ea typeface="+mn-ea"/>
              <a:cs typeface="+mn-cs"/>
            </a:endParaRPr>
          </a:p>
          <a:p>
            <a:pPr marL="0" marR="0" lvl="0" indent="0" algn="l" defTabSz="912195" rtl="0" eaLnBrk="1" fontAlgn="auto" latinLnBrk="0" hangingPunct="1">
              <a:lnSpc>
                <a:spcPct val="100000"/>
              </a:lnSpc>
              <a:spcBef>
                <a:spcPts val="0"/>
              </a:spcBef>
              <a:spcAft>
                <a:spcPts val="0"/>
              </a:spcAft>
              <a:buClrTx/>
              <a:buSzTx/>
              <a:buFontTx/>
              <a:buNone/>
              <a:tabLst/>
              <a:defRPr/>
            </a:pPr>
            <a:r>
              <a:rPr lang="da-DK" sz="1200" b="1" i="0" kern="1200" cap="all" dirty="0" smtClean="0">
                <a:solidFill>
                  <a:schemeClr val="tx1"/>
                </a:solidFill>
                <a:effectLst/>
                <a:latin typeface="+mn-lt"/>
                <a:ea typeface="+mn-ea"/>
                <a:cs typeface="+mn-cs"/>
              </a:rPr>
              <a:t>TRAFIKKEN PÅ INTERNETTET ER TUSINDDOBLET SIDEN ÅR 2000</a:t>
            </a:r>
          </a:p>
          <a:p>
            <a:pPr marL="0" marR="0" lvl="0" indent="0" algn="l" defTabSz="912195" rtl="0" eaLnBrk="1" fontAlgn="auto" latinLnBrk="0" hangingPunct="1">
              <a:lnSpc>
                <a:spcPct val="100000"/>
              </a:lnSpc>
              <a:spcBef>
                <a:spcPts val="0"/>
              </a:spcBef>
              <a:spcAft>
                <a:spcPts val="0"/>
              </a:spcAft>
              <a:buClrTx/>
              <a:buSzTx/>
              <a:buFontTx/>
              <a:buNone/>
              <a:tabLst/>
              <a:defRPr/>
            </a:pPr>
            <a:endParaRPr lang="da-DK" sz="1200" b="1" i="0" kern="1200" cap="all" dirty="0" smtClean="0">
              <a:solidFill>
                <a:schemeClr val="tx1"/>
              </a:solidFill>
              <a:effectLst/>
              <a:latin typeface="+mn-lt"/>
              <a:ea typeface="+mn-ea"/>
              <a:cs typeface="+mn-cs"/>
            </a:endParaRPr>
          </a:p>
          <a:p>
            <a:r>
              <a:rPr lang="da-DK" sz="1200" b="0" i="0" kern="1200" dirty="0" smtClean="0">
                <a:solidFill>
                  <a:schemeClr val="tx1"/>
                </a:solidFill>
                <a:effectLst/>
                <a:latin typeface="+mn-lt"/>
                <a:ea typeface="+mn-ea"/>
                <a:cs typeface="+mn-cs"/>
              </a:rPr>
              <a:t>Internettet er som et netværk af cykelstier, veje og motorveje, hvor data bevæger sig selvstændigt rundt. Forestiller man sig, at antallet af disse stiger med over 25 % om året, uden at infrastrukturen udbygges tilsvarende, er det ikke svært at forestille sig, at der meget hurtigt opstår trængselsproblemer og kødannelse.</a:t>
            </a:r>
          </a:p>
          <a:p>
            <a:r>
              <a:rPr lang="da-DK" sz="1200" b="0" i="0" kern="1200" dirty="0" smtClean="0">
                <a:solidFill>
                  <a:schemeClr val="tx1"/>
                </a:solidFill>
                <a:effectLst/>
                <a:latin typeface="+mn-lt"/>
                <a:ea typeface="+mn-ea"/>
                <a:cs typeface="+mn-cs"/>
              </a:rPr>
              <a:t>Med Internet of Things, Industri 4.0 og det hastigt stigende antal af online applikationer som medicinsk diagnostik, selvkørende biler og </a:t>
            </a:r>
            <a:r>
              <a:rPr lang="da-DK" sz="1200" b="0" i="0" kern="1200" dirty="0" err="1" smtClean="0">
                <a:solidFill>
                  <a:schemeClr val="tx1"/>
                </a:solidFill>
                <a:effectLst/>
                <a:latin typeface="+mn-lt"/>
                <a:ea typeface="+mn-ea"/>
                <a:cs typeface="+mn-cs"/>
              </a:rPr>
              <a:t>cloud</a:t>
            </a:r>
            <a:r>
              <a:rPr lang="da-DK" sz="1200" b="0" i="0" kern="1200" dirty="0" smtClean="0">
                <a:solidFill>
                  <a:schemeClr val="tx1"/>
                </a:solidFill>
                <a:effectLst/>
                <a:latin typeface="+mn-lt"/>
                <a:ea typeface="+mn-ea"/>
                <a:cs typeface="+mn-cs"/>
              </a:rPr>
              <a:t>-services vil internettrafikken - og dermed også det kolossale energibrug, der skal drive internettet - kun fortsætte opad.</a:t>
            </a:r>
          </a:p>
          <a:p>
            <a:r>
              <a:rPr lang="da-DK" sz="1200" b="0" i="0" kern="1200" dirty="0" smtClean="0">
                <a:solidFill>
                  <a:schemeClr val="tx1"/>
                </a:solidFill>
                <a:effectLst/>
                <a:latin typeface="+mn-lt"/>
                <a:ea typeface="+mn-ea"/>
                <a:cs typeface="+mn-cs"/>
              </a:rPr>
              <a:t>Vi er gået fra simpel kommunikation, der forbandt huse og hjem via fastnettelefoner, til kraftige mobile enheder, der forbinder mennesker i bevægelse med tale og data, til nu oveni at forbinde </a:t>
            </a:r>
            <a:r>
              <a:rPr lang="da-DK" sz="1200" b="0" i="1" kern="1200" dirty="0" smtClean="0">
                <a:solidFill>
                  <a:schemeClr val="tx1"/>
                </a:solidFill>
                <a:effectLst/>
                <a:latin typeface="+mn-lt"/>
                <a:ea typeface="+mn-ea"/>
                <a:cs typeface="+mn-cs"/>
              </a:rPr>
              <a:t>ting</a:t>
            </a:r>
            <a:r>
              <a:rPr lang="da-DK" sz="1200" b="0" i="0" kern="1200" dirty="0" smtClean="0">
                <a:solidFill>
                  <a:schemeClr val="tx1"/>
                </a:solidFill>
                <a:effectLst/>
                <a:latin typeface="+mn-lt"/>
                <a:ea typeface="+mn-ea"/>
                <a:cs typeface="+mn-cs"/>
              </a:rPr>
              <a:t> i et Internet of Things, hvor ting og maskiner kommunikerer med hinanden. Den del vokser med mere end 30 % årligt og forventes i 2020 at forbinde mere end 20 mia. enheder. Al den kommunikation foregår også via internettet.</a:t>
            </a:r>
          </a:p>
          <a:p>
            <a:r>
              <a:rPr lang="da-DK" sz="1200" b="0" i="0" kern="1200" dirty="0" smtClean="0">
                <a:solidFill>
                  <a:schemeClr val="tx1"/>
                </a:solidFill>
                <a:effectLst/>
                <a:latin typeface="+mn-lt"/>
                <a:ea typeface="+mn-ea"/>
                <a:cs typeface="+mn-cs"/>
              </a:rPr>
              <a:t>Alt dette bruger enorme mængder energi, vi løber snart tør for plads i infrastrukturen, og sikkerheden er et stadigt stigende fokusområde. Det kræver alt sammen ny teknologi.</a:t>
            </a:r>
          </a:p>
          <a:p>
            <a:r>
              <a:rPr lang="da-DK" sz="1200" b="0" i="0" kern="1200" dirty="0" smtClean="0">
                <a:solidFill>
                  <a:schemeClr val="tx1"/>
                </a:solidFill>
                <a:effectLst/>
                <a:latin typeface="+mn-lt"/>
                <a:ea typeface="+mn-ea"/>
                <a:cs typeface="+mn-cs"/>
              </a:rPr>
              <a:t>I et nyt treårigt Grand Solutions-projekt til 100 mio. kr., som er støttet af Innovationsfonden med 60 mio., samles DTU, Aarhus Universitet og 12 danske virksomheder. Projektet hedder INCOM og har til opgave at skabe nye løsninger til den næste generation af kommunikationsinfrastruktur. Projektet har herudover mere end 15 associerede partnere, hvoraf hovedparten kommer fra industrien.</a:t>
            </a:r>
          </a:p>
          <a:p>
            <a:r>
              <a:rPr lang="da-DK" sz="1200" b="0" i="0" kern="1200" dirty="0" smtClean="0">
                <a:solidFill>
                  <a:schemeClr val="tx1"/>
                </a:solidFill>
                <a:effectLst/>
                <a:latin typeface="+mn-lt"/>
                <a:ea typeface="+mn-ea"/>
                <a:cs typeface="+mn-cs"/>
              </a:rPr>
              <a:t>- Det er nok de færreste, der ved, at alle de trådløse forbindelser, vi i dag bruger så flittigt, i virkeligheden kun er trådløse det første korte stykke vej. Herefter bæres trafikken i kablede optiske forbindelser på kryds og tværs gennem lande og under oceaner. Det er her, INCOM kommer ind i billedet, for verden har akut behov for at gøre de forbindelser stærkere og grønnere, siger professor Leif </a:t>
            </a:r>
            <a:r>
              <a:rPr lang="da-DK" sz="1200" b="0" i="0" kern="1200" dirty="0" err="1" smtClean="0">
                <a:solidFill>
                  <a:schemeClr val="tx1"/>
                </a:solidFill>
                <a:effectLst/>
                <a:latin typeface="+mn-lt"/>
                <a:ea typeface="+mn-ea"/>
                <a:cs typeface="+mn-cs"/>
              </a:rPr>
              <a:t>Katsuo</a:t>
            </a:r>
            <a:r>
              <a:rPr lang="da-DK" sz="1200" b="0" i="0" kern="1200" dirty="0" smtClean="0">
                <a:solidFill>
                  <a:schemeClr val="tx1"/>
                </a:solidFill>
                <a:effectLst/>
                <a:latin typeface="+mn-lt"/>
                <a:ea typeface="+mn-ea"/>
                <a:cs typeface="+mn-cs"/>
              </a:rPr>
              <a:t> </a:t>
            </a:r>
            <a:r>
              <a:rPr lang="da-DK" sz="1200" b="0" i="0" kern="1200" dirty="0" err="1" smtClean="0">
                <a:solidFill>
                  <a:schemeClr val="tx1"/>
                </a:solidFill>
                <a:effectLst/>
                <a:latin typeface="+mn-lt"/>
                <a:ea typeface="+mn-ea"/>
                <a:cs typeface="+mn-cs"/>
              </a:rPr>
              <a:t>Oxenløwe</a:t>
            </a:r>
            <a:r>
              <a:rPr lang="da-DK" sz="1200" b="0" i="0" kern="1200" dirty="0" smtClean="0">
                <a:solidFill>
                  <a:schemeClr val="tx1"/>
                </a:solidFill>
                <a:effectLst/>
                <a:latin typeface="+mn-lt"/>
                <a:ea typeface="+mn-ea"/>
                <a:cs typeface="+mn-cs"/>
              </a:rPr>
              <a:t> fra DTU Fotonik, som er idémand bag det nye Innovationsfondsprojekt.</a:t>
            </a:r>
          </a:p>
          <a:p>
            <a:r>
              <a:rPr lang="da-DK" sz="1200" b="0" i="0" kern="1200" dirty="0" smtClean="0">
                <a:solidFill>
                  <a:schemeClr val="tx1"/>
                </a:solidFill>
                <a:effectLst/>
                <a:latin typeface="+mn-lt"/>
                <a:ea typeface="+mn-ea"/>
                <a:cs typeface="+mn-cs"/>
              </a:rPr>
              <a:t>Informationsalderens knudepunkter er datacentre, som er forbundet af interkontinentale optiske kabler, der med høj hastighed transmitterer information fra maskine til maskine og fra menneske til menneske - på bare 30 år er halvdelen af verdens befolkning blevet forbundet til internettet.</a:t>
            </a:r>
          </a:p>
          <a:p>
            <a:r>
              <a:rPr lang="da-DK" sz="1200" b="0" i="0" kern="1200" dirty="0" smtClean="0">
                <a:solidFill>
                  <a:schemeClr val="tx1"/>
                </a:solidFill>
                <a:effectLst/>
                <a:latin typeface="+mn-lt"/>
                <a:ea typeface="+mn-ea"/>
                <a:cs typeface="+mn-cs"/>
              </a:rPr>
              <a:t>Udviklingen kommer dog ikke uden en stor energiregning. Den globale kommunikation forbruger så meget energi, at den udleder over 2 % af al menneskeskabt CO2, og datatrafikken stiger årligt med over 25 %. Kravene til den nye infrastruktur er derfor primært, at den skal levere meget større kapacitet med et markant lavere energiforbrug. Hertil kommer en større grad af pålidelighed, minimale forsinkelser og øget sikkerhed.</a:t>
            </a:r>
          </a:p>
          <a:p>
            <a:r>
              <a:rPr lang="da-DK" sz="1200" b="0" i="0" kern="1200" dirty="0" smtClean="0">
                <a:solidFill>
                  <a:schemeClr val="tx1"/>
                </a:solidFill>
                <a:effectLst/>
                <a:latin typeface="+mn-lt"/>
                <a:ea typeface="+mn-ea"/>
                <a:cs typeface="+mn-cs"/>
              </a:rPr>
              <a:t>INCOM vil bl.a. gøre det muligt at reducere antallet af lyskilder til at drive internettet ved at forfine en såkaldt ”frekvenskam”, således at én laser kan erstatte adskillige hundrede lasere. Det giver en stor effektbesparelse i hele nettet og i datacentrene og kan samtidigt give øgede datahastigheder på mere end 400 </a:t>
            </a:r>
            <a:r>
              <a:rPr lang="da-DK" sz="1200" b="0" i="0" kern="1200" dirty="0" err="1" smtClean="0">
                <a:solidFill>
                  <a:schemeClr val="tx1"/>
                </a:solidFill>
                <a:effectLst/>
                <a:latin typeface="+mn-lt"/>
                <a:ea typeface="+mn-ea"/>
                <a:cs typeface="+mn-cs"/>
              </a:rPr>
              <a:t>GBit</a:t>
            </a:r>
            <a:r>
              <a:rPr lang="da-DK" sz="1200" b="0" i="0" kern="1200" dirty="0" smtClean="0">
                <a:solidFill>
                  <a:schemeClr val="tx1"/>
                </a:solidFill>
                <a:effectLst/>
                <a:latin typeface="+mn-lt"/>
                <a:ea typeface="+mn-ea"/>
                <a:cs typeface="+mn-cs"/>
              </a:rPr>
              <a:t>/s. INCOM arbejder også med at integrere kredsløb for lys på en chip, der for alvor vil reducere prisen og effektforbruget, idet meget af den signalbehandling, der nu foregår elektrisk, kan laves direkte i det optiske domæne. Energiforbruget til at konvertere fra lys til elektricitet fjernes altså helt.</a:t>
            </a:r>
          </a:p>
          <a:p>
            <a:r>
              <a:rPr lang="da-DK" sz="1200" b="0" i="0" kern="1200" dirty="0" smtClean="0">
                <a:solidFill>
                  <a:schemeClr val="tx1"/>
                </a:solidFill>
                <a:effectLst/>
                <a:latin typeface="+mn-lt"/>
                <a:ea typeface="+mn-ea"/>
                <a:cs typeface="+mn-cs"/>
              </a:rPr>
              <a:t>- I løbet af de seneste år har vi etableret Aarhus Universitet som et center for </a:t>
            </a:r>
            <a:r>
              <a:rPr lang="da-DK" sz="1200" b="0" i="0" kern="1200" dirty="0" err="1" smtClean="0">
                <a:solidFill>
                  <a:schemeClr val="tx1"/>
                </a:solidFill>
                <a:effectLst/>
                <a:latin typeface="+mn-lt"/>
                <a:ea typeface="+mn-ea"/>
                <a:cs typeface="+mn-cs"/>
              </a:rPr>
              <a:t>fotonisk</a:t>
            </a:r>
            <a:r>
              <a:rPr lang="da-DK" sz="1200" b="0" i="0" kern="1200" dirty="0" smtClean="0">
                <a:solidFill>
                  <a:schemeClr val="tx1"/>
                </a:solidFill>
                <a:effectLst/>
                <a:latin typeface="+mn-lt"/>
                <a:ea typeface="+mn-ea"/>
                <a:cs typeface="+mn-cs"/>
              </a:rPr>
              <a:t> integration, der forbinder danske slutbrugere med europæiske </a:t>
            </a:r>
            <a:r>
              <a:rPr lang="da-DK" sz="1200" b="0" i="0" kern="1200" dirty="0" err="1" smtClean="0">
                <a:solidFill>
                  <a:schemeClr val="tx1"/>
                </a:solidFill>
                <a:effectLst/>
                <a:latin typeface="+mn-lt"/>
                <a:ea typeface="+mn-ea"/>
                <a:cs typeface="+mn-cs"/>
              </a:rPr>
              <a:t>tech</a:t>
            </a:r>
            <a:r>
              <a:rPr lang="da-DK" sz="1200" b="0" i="0" kern="1200" dirty="0" smtClean="0">
                <a:solidFill>
                  <a:schemeClr val="tx1"/>
                </a:solidFill>
                <a:effectLst/>
                <a:latin typeface="+mn-lt"/>
                <a:ea typeface="+mn-ea"/>
                <a:cs typeface="+mn-cs"/>
              </a:rPr>
              <a:t>-platforme. Sammen med vores projektpartnere vil vi bringe denne teknologi tættere på markedet. Samtidig vil vi i INCOM-projektet undersøge og implementere nye, simple, energieffektive og skalérbare end-to-end sikkerhedsordninger på tværs af </a:t>
            </a:r>
            <a:r>
              <a:rPr lang="da-DK" sz="1200" b="0" i="0" kern="1200" dirty="0" err="1" smtClean="0">
                <a:solidFill>
                  <a:schemeClr val="tx1"/>
                </a:solidFill>
                <a:effectLst/>
                <a:latin typeface="+mn-lt"/>
                <a:ea typeface="+mn-ea"/>
                <a:cs typeface="+mn-cs"/>
              </a:rPr>
              <a:t>IoT</a:t>
            </a:r>
            <a:r>
              <a:rPr lang="da-DK" sz="1200" b="0" i="0" kern="1200" dirty="0" smtClean="0">
                <a:solidFill>
                  <a:schemeClr val="tx1"/>
                </a:solidFill>
                <a:effectLst/>
                <a:latin typeface="+mn-lt"/>
                <a:ea typeface="+mn-ea"/>
                <a:cs typeface="+mn-cs"/>
              </a:rPr>
              <a:t>-infrastrukturen, siger lektor </a:t>
            </a:r>
            <a:r>
              <a:rPr lang="da-DK" sz="1200" b="0" i="0" kern="1200" dirty="0" err="1" smtClean="0">
                <a:solidFill>
                  <a:schemeClr val="tx1"/>
                </a:solidFill>
                <a:effectLst/>
                <a:latin typeface="+mn-lt"/>
                <a:ea typeface="+mn-ea"/>
                <a:cs typeface="+mn-cs"/>
              </a:rPr>
              <a:t>Martijn</a:t>
            </a:r>
            <a:r>
              <a:rPr lang="da-DK" sz="1200" b="0" i="0" kern="1200" dirty="0" smtClean="0">
                <a:solidFill>
                  <a:schemeClr val="tx1"/>
                </a:solidFill>
                <a:effectLst/>
                <a:latin typeface="+mn-lt"/>
                <a:ea typeface="+mn-ea"/>
                <a:cs typeface="+mn-cs"/>
              </a:rPr>
              <a:t> </a:t>
            </a:r>
            <a:r>
              <a:rPr lang="da-DK" sz="1200" b="0" i="0" kern="1200" dirty="0" err="1" smtClean="0">
                <a:solidFill>
                  <a:schemeClr val="tx1"/>
                </a:solidFill>
                <a:effectLst/>
                <a:latin typeface="+mn-lt"/>
                <a:ea typeface="+mn-ea"/>
                <a:cs typeface="+mn-cs"/>
              </a:rPr>
              <a:t>Heck</a:t>
            </a:r>
            <a:r>
              <a:rPr lang="da-DK" sz="1200" b="0" i="0" kern="1200" dirty="0" smtClean="0">
                <a:solidFill>
                  <a:schemeClr val="tx1"/>
                </a:solidFill>
                <a:effectLst/>
                <a:latin typeface="+mn-lt"/>
                <a:ea typeface="+mn-ea"/>
                <a:cs typeface="+mn-cs"/>
              </a:rPr>
              <a:t> fra Institut for Ingeniørvidenskab, Aarhus Universitet.</a:t>
            </a:r>
          </a:p>
          <a:p>
            <a:r>
              <a:rPr lang="da-DK" sz="1200" b="0" i="0" kern="1200" dirty="0" smtClean="0">
                <a:solidFill>
                  <a:schemeClr val="tx1"/>
                </a:solidFill>
                <a:effectLst/>
                <a:latin typeface="+mn-lt"/>
                <a:ea typeface="+mn-ea"/>
                <a:cs typeface="+mn-cs"/>
              </a:rPr>
              <a:t>Den kombinerede effekt af det stabile danske samfund med en stærk infrastruktur på tele, data og grøn energi tiltrækker store datacentre og et stigende antal højkapacitets interkontinentale søkabler. En fortsat stærk dansk position og vækst på dette meget konkurrencebetonede marked kræver en stor og risikofyldt indsats. Det gør sig især gældende i industrier, der har behov for tidligt at kunne tage innovative løsninger fra universiteterne og bringe dem ud til markedet i form af nye produkter og services.</a:t>
            </a:r>
          </a:p>
          <a:p>
            <a:r>
              <a:rPr lang="da-DK" sz="1200" b="0" i="0" kern="1200" dirty="0" smtClean="0">
                <a:solidFill>
                  <a:schemeClr val="tx1"/>
                </a:solidFill>
                <a:effectLst/>
                <a:latin typeface="+mn-lt"/>
                <a:ea typeface="+mn-ea"/>
                <a:cs typeface="+mn-cs"/>
              </a:rPr>
              <a:t>Behovet for at bygge ny infrastruktur med energirigtige bredbåndsløsninger rummer store muligheder. Danske universiteter har stor ekspertise netop på de rette tekniske områder, og danske virksomheder er klar til at tage de nye teknologier og bringe dem på verdensmarkedet. </a:t>
            </a:r>
            <a:r>
              <a:rPr lang="da-DK" sz="1200" b="0" i="0" kern="1200" dirty="0" err="1" smtClean="0">
                <a:solidFill>
                  <a:schemeClr val="tx1"/>
                </a:solidFill>
                <a:effectLst/>
                <a:latin typeface="+mn-lt"/>
                <a:ea typeface="+mn-ea"/>
                <a:cs typeface="+mn-cs"/>
              </a:rPr>
              <a:t>INCOMs</a:t>
            </a:r>
            <a:r>
              <a:rPr lang="da-DK" sz="1200" b="0" i="0" kern="1200" dirty="0" smtClean="0">
                <a:solidFill>
                  <a:schemeClr val="tx1"/>
                </a:solidFill>
                <a:effectLst/>
                <a:latin typeface="+mn-lt"/>
                <a:ea typeface="+mn-ea"/>
                <a:cs typeface="+mn-cs"/>
              </a:rPr>
              <a:t> formål er at gøre dette muligt og herved skabe vækst i industrien. Således forventer hver af de deltagende virksomheder 5 år efter et vellykket INCOM-projekt at have øge deres årlige omsætning fra få til adskillige hundrede mio. kr. og øge deres samlede beskæftigelse med omkring 100 jobs.</a:t>
            </a:r>
          </a:p>
          <a:p>
            <a:r>
              <a:rPr lang="da-DK" sz="1200" b="0" i="0" kern="1200" dirty="0" smtClean="0">
                <a:solidFill>
                  <a:schemeClr val="tx1"/>
                </a:solidFill>
                <a:effectLst/>
                <a:latin typeface="+mn-lt"/>
                <a:ea typeface="+mn-ea"/>
                <a:cs typeface="+mn-cs"/>
              </a:rPr>
              <a:t>- Ny teknologi kan hjælpe os med at løse en lang række konkrete udfordringer og skabe et bedre samfund, men det kræver også store mængder energi. Det her er et spændende projekt, da det er helt afgørende, at vi får gjort den digitale infrastruktur mere energieffektiv, siger Uddannelses- og Forskningsminister Tommy Ahlers.</a:t>
            </a:r>
          </a:p>
          <a:p>
            <a:pPr marL="0" marR="0" lvl="0" indent="0" algn="l" defTabSz="912195" rtl="0" eaLnBrk="1" fontAlgn="auto" latinLnBrk="0" hangingPunct="1">
              <a:lnSpc>
                <a:spcPct val="100000"/>
              </a:lnSpc>
              <a:spcBef>
                <a:spcPts val="0"/>
              </a:spcBef>
              <a:spcAft>
                <a:spcPts val="0"/>
              </a:spcAft>
              <a:buClrTx/>
              <a:buSzTx/>
              <a:buFontTx/>
              <a:buNone/>
              <a:tabLst/>
              <a:defRPr/>
            </a:pPr>
            <a:endParaRPr lang="da-DK" sz="1200" b="1" i="0" kern="1200" cap="all" dirty="0" smtClean="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6</a:t>
            </a:fld>
            <a:endParaRPr lang="en-GB" dirty="0"/>
          </a:p>
        </p:txBody>
      </p:sp>
    </p:spTree>
    <p:extLst>
      <p:ext uri="{BB962C8B-B14F-4D97-AF65-F5344CB8AC3E}">
        <p14:creationId xmlns:p14="http://schemas.microsoft.com/office/powerpoint/2010/main" val="281751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Opdateret med </a:t>
            </a:r>
            <a:r>
              <a:rPr lang="da-DK" dirty="0" err="1" smtClean="0"/>
              <a:t>særcall</a:t>
            </a:r>
            <a:r>
              <a:rPr lang="da-DK" dirty="0" smtClean="0"/>
              <a:t> på borgernær</a:t>
            </a:r>
            <a:r>
              <a:rPr lang="da-DK" baseline="0" dirty="0" smtClean="0"/>
              <a:t> sundheds løsninger og digitaliserings center</a:t>
            </a:r>
          </a:p>
          <a:p>
            <a:r>
              <a:rPr lang="da-DK" baseline="0" dirty="0" smtClean="0"/>
              <a:t>Tal baseret KUN på fordeling af forsknings reserven – yderligere midler fra finanslov er på vej – men ikke vedtaget endnu.</a:t>
            </a:r>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10</a:t>
            </a:fld>
            <a:endParaRPr lang="en-GB" dirty="0"/>
          </a:p>
        </p:txBody>
      </p:sp>
    </p:spTree>
    <p:extLst>
      <p:ext uri="{BB962C8B-B14F-4D97-AF65-F5344CB8AC3E}">
        <p14:creationId xmlns:p14="http://schemas.microsoft.com/office/powerpoint/2010/main" val="3721101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18</a:t>
            </a:fld>
            <a:endParaRPr lang="en-GB" dirty="0"/>
          </a:p>
        </p:txBody>
      </p:sp>
    </p:spTree>
    <p:extLst>
      <p:ext uri="{BB962C8B-B14F-4D97-AF65-F5344CB8AC3E}">
        <p14:creationId xmlns:p14="http://schemas.microsoft.com/office/powerpoint/2010/main" val="2810796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noProof="0" dirty="0" err="1" smtClean="0">
                <a:solidFill>
                  <a:schemeClr val="bg1"/>
                </a:solidFill>
              </a:rPr>
              <a:t>InnoFounder</a:t>
            </a:r>
            <a:r>
              <a:rPr lang="da-DK" sz="1200" noProof="0" dirty="0" smtClean="0">
                <a:solidFill>
                  <a:schemeClr val="bg1"/>
                </a:solidFill>
              </a:rPr>
              <a:t>: </a:t>
            </a:r>
            <a:r>
              <a:rPr lang="da-DK" sz="1200" noProof="0" dirty="0" err="1" smtClean="0">
                <a:solidFill>
                  <a:schemeClr val="bg1"/>
                </a:solidFill>
              </a:rPr>
              <a:t>Next</a:t>
            </a:r>
            <a:r>
              <a:rPr lang="da-DK" sz="1200" noProof="0" dirty="0" smtClean="0">
                <a:solidFill>
                  <a:schemeClr val="bg1"/>
                </a:solidFill>
              </a:rPr>
              <a:t> deadline November</a:t>
            </a:r>
            <a:r>
              <a:rPr lang="da-DK" sz="1200" baseline="0" noProof="0" dirty="0" smtClean="0">
                <a:solidFill>
                  <a:schemeClr val="bg1"/>
                </a:solidFill>
              </a:rPr>
              <a:t> 15th 2018. Picture is a team of </a:t>
            </a:r>
            <a:r>
              <a:rPr lang="da-DK" sz="1200" baseline="0" noProof="0" dirty="0" err="1" smtClean="0">
                <a:solidFill>
                  <a:schemeClr val="bg1"/>
                </a:solidFill>
              </a:rPr>
              <a:t>InnoFounders</a:t>
            </a:r>
            <a:endParaRPr lang="da-DK" sz="1200" baseline="0" noProof="0" dirty="0" smtClean="0">
              <a:solidFill>
                <a:schemeClr val="bg1"/>
              </a:solidFill>
            </a:endParaRPr>
          </a:p>
          <a:p>
            <a:endParaRPr lang="da-DK" sz="1200" baseline="0" noProof="0" dirty="0" smtClean="0">
              <a:solidFill>
                <a:schemeClr val="bg1"/>
              </a:solidFill>
            </a:endParaRPr>
          </a:p>
          <a:p>
            <a:r>
              <a:rPr lang="da-DK" sz="1200" baseline="0" noProof="0" dirty="0" smtClean="0">
                <a:solidFill>
                  <a:schemeClr val="bg1"/>
                </a:solidFill>
              </a:rPr>
              <a:t>Industrial Researchers (</a:t>
            </a:r>
            <a:r>
              <a:rPr lang="da-DK" sz="1200" baseline="0" noProof="0" dirty="0" err="1" smtClean="0">
                <a:solidFill>
                  <a:schemeClr val="bg1"/>
                </a:solidFill>
              </a:rPr>
              <a:t>Ph.D.</a:t>
            </a:r>
            <a:r>
              <a:rPr lang="da-DK" sz="1200" baseline="0" noProof="0" dirty="0" smtClean="0">
                <a:solidFill>
                  <a:schemeClr val="bg1"/>
                </a:solidFill>
              </a:rPr>
              <a:t> and </a:t>
            </a:r>
            <a:r>
              <a:rPr lang="da-DK" sz="1200" baseline="0" noProof="0" dirty="0" err="1" smtClean="0">
                <a:solidFill>
                  <a:schemeClr val="bg1"/>
                </a:solidFill>
              </a:rPr>
              <a:t>Postdoc</a:t>
            </a:r>
            <a:r>
              <a:rPr lang="da-DK" sz="1200" baseline="0" noProof="0" dirty="0" smtClean="0">
                <a:solidFill>
                  <a:schemeClr val="bg1"/>
                </a:solidFill>
              </a:rPr>
              <a:t>): Deadline: Januar 8th 2019 </a:t>
            </a:r>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19</a:t>
            </a:fld>
            <a:endParaRPr lang="en-GB" dirty="0"/>
          </a:p>
        </p:txBody>
      </p:sp>
    </p:spTree>
    <p:extLst>
      <p:ext uri="{BB962C8B-B14F-4D97-AF65-F5344CB8AC3E}">
        <p14:creationId xmlns:p14="http://schemas.microsoft.com/office/powerpoint/2010/main" val="4079134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19.png"/><Relationship Id="rId2" Type="http://schemas.openxmlformats.org/officeDocument/2006/relationships/tags" Target="../tags/tag78.xml"/><Relationship Id="rId1" Type="http://schemas.openxmlformats.org/officeDocument/2006/relationships/vmlDrawing" Target="../drawings/vmlDrawing17.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17.bin"/></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14.xml"/><Relationship Id="rId7" Type="http://schemas.openxmlformats.org/officeDocument/2006/relationships/image" Target="../media/image19.png"/><Relationship Id="rId2" Type="http://schemas.openxmlformats.org/officeDocument/2006/relationships/tags" Target="../tags/tag95.xml"/><Relationship Id="rId1" Type="http://schemas.openxmlformats.org/officeDocument/2006/relationships/vmlDrawing" Target="../drawings/vmlDrawing19.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19.bin"/></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5.xml"/><Relationship Id="rId4" Type="http://schemas.openxmlformats.org/officeDocument/2006/relationships/image" Target="../media/image6.png"/></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5.xml"/><Relationship Id="rId4" Type="http://schemas.openxmlformats.org/officeDocument/2006/relationships/image" Target="../media/image6.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6.xml"/><Relationship Id="rId4" Type="http://schemas.openxmlformats.org/officeDocument/2006/relationships/image" Target="../media/image6.pn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6.xml"/><Relationship Id="rId4" Type="http://schemas.openxmlformats.org/officeDocument/2006/relationships/image" Target="../media/image6.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17.xml"/><Relationship Id="rId7" Type="http://schemas.openxmlformats.org/officeDocument/2006/relationships/image" Target="../media/image19.png"/><Relationship Id="rId2" Type="http://schemas.openxmlformats.org/officeDocument/2006/relationships/tags" Target="../tags/tag112.xml"/><Relationship Id="rId1" Type="http://schemas.openxmlformats.org/officeDocument/2006/relationships/vmlDrawing" Target="../drawings/vmlDrawing21.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21.bin"/></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8.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8.xml"/><Relationship Id="rId4" Type="http://schemas.openxmlformats.org/officeDocument/2006/relationships/image" Target="../media/image6.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3.emf"/><Relationship Id="rId4" Type="http://schemas.openxmlformats.org/officeDocument/2006/relationships/oleObject" Target="../embeddings/oleObject2.bin"/></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9.xml"/><Relationship Id="rId4" Type="http://schemas.openxmlformats.org/officeDocument/2006/relationships/image" Target="../media/image6.png"/></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9.xml"/><Relationship Id="rId4" Type="http://schemas.openxmlformats.org/officeDocument/2006/relationships/image" Target="../media/image6.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4.emf"/></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0.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0.xml"/><Relationship Id="rId4" Type="http://schemas.openxmlformats.org/officeDocument/2006/relationships/image" Target="../media/image6.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5.emf"/></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1.xml"/><Relationship Id="rId4" Type="http://schemas.openxmlformats.org/officeDocument/2006/relationships/image" Target="../media/image14.emf"/></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1.xml"/><Relationship Id="rId4" Type="http://schemas.openxmlformats.org/officeDocument/2006/relationships/image" Target="../media/image15.emf"/></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2.xml"/><Relationship Id="rId4" Type="http://schemas.openxmlformats.org/officeDocument/2006/relationships/image" Target="../media/image6.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3.xml"/><Relationship Id="rId4" Type="http://schemas.openxmlformats.org/officeDocument/2006/relationships/image" Target="../media/image6.png"/></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3.xml"/><Relationship Id="rId4" Type="http://schemas.openxmlformats.org/officeDocument/2006/relationships/image" Target="../media/image6.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9.png"/><Relationship Id="rId2" Type="http://schemas.openxmlformats.org/officeDocument/2006/relationships/tags" Target="../tags/tag20.xml"/><Relationship Id="rId1" Type="http://schemas.openxmlformats.org/officeDocument/2006/relationships/vmlDrawing" Target="../drawings/vmlDrawing4.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4.bin"/></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9.png"/><Relationship Id="rId2" Type="http://schemas.openxmlformats.org/officeDocument/2006/relationships/tags" Target="../tags/tag37.xml"/><Relationship Id="rId1" Type="http://schemas.openxmlformats.org/officeDocument/2006/relationships/vmlDrawing" Target="../drawings/vmlDrawing6.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6.bin"/></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19.png"/><Relationship Id="rId2" Type="http://schemas.openxmlformats.org/officeDocument/2006/relationships/tags" Target="../tags/tag55.xml"/><Relationship Id="rId1" Type="http://schemas.openxmlformats.org/officeDocument/2006/relationships/vmlDrawing" Target="../drawings/vmlDrawing9.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9.bin"/></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 y="1240"/>
            <a:ext cx="12192621" cy="6858348"/>
          </a:xfrm>
          <a:prstGeom prst="rect">
            <a:avLst/>
          </a:prstGeom>
        </p:spPr>
      </p:pic>
      <p:sp>
        <p:nvSpPr>
          <p:cNvPr id="2" name="Titel 1"/>
          <p:cNvSpPr>
            <a:spLocks noGrp="1"/>
          </p:cNvSpPr>
          <p:nvPr userDrawn="1">
            <p:ph type="ctrTitle"/>
          </p:nvPr>
        </p:nvSpPr>
        <p:spPr>
          <a:xfrm>
            <a:off x="796949"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9" y="3629235"/>
            <a:ext cx="10590213" cy="360040"/>
          </a:xfrm>
        </p:spPr>
        <p:txBody>
          <a:bodyPr anchor="b" anchorCtr="0"/>
          <a:lstStyle>
            <a:lvl1pPr marL="0" indent="0" algn="ctr">
              <a:buNone/>
              <a:defRPr sz="1800" b="1">
                <a:solidFill>
                  <a:srgbClr val="1E4148"/>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9"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79"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4" y="6332204"/>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chemeClr val="tx1"/>
                </a:solidFill>
                <a:latin typeface="+mn-lt"/>
              </a:rPr>
              <a:t>Indsæt hjælpelinjer </a:t>
            </a:r>
            <a:r>
              <a:t/>
            </a:r>
            <a:br/>
            <a:r>
              <a:rPr lang="da-DK" altLang="da-DK" sz="900" b="1" noProof="1" smtClean="0">
                <a:solidFill>
                  <a:schemeClr val="tx1"/>
                </a:solidFill>
                <a:latin typeface="+mn-lt"/>
              </a:rPr>
              <a:t>1. </a:t>
            </a:r>
            <a:r>
              <a:rPr lang="da-DK" altLang="da-DK" sz="900" noProof="1" smtClean="0">
                <a:solidFill>
                  <a:schemeClr val="tx1"/>
                </a:solidFill>
                <a:latin typeface="+mn-lt"/>
              </a:rPr>
              <a:t>Klik </a:t>
            </a:r>
            <a:r>
              <a:rPr lang="da-DK" altLang="da-DK" sz="900" b="1" noProof="1" smtClean="0">
                <a:solidFill>
                  <a:schemeClr val="tx1"/>
                </a:solidFill>
                <a:latin typeface="+mn-lt"/>
              </a:rPr>
              <a:t>Vis</a:t>
            </a:r>
          </a:p>
          <a:p>
            <a:pPr algn="r" eaLnBrk="1" hangingPunct="1">
              <a:spcBef>
                <a:spcPct val="0"/>
              </a:spcBef>
              <a:buFontTx/>
              <a:buNone/>
              <a:defRPr/>
            </a:pPr>
            <a:r>
              <a:rPr lang="da-DK" altLang="da-DK" sz="900" b="1" noProof="1" smtClean="0">
                <a:solidFill>
                  <a:schemeClr val="tx1"/>
                </a:solidFill>
                <a:latin typeface="+mn-lt"/>
              </a:rPr>
              <a:t>2. </a:t>
            </a:r>
            <a:r>
              <a:rPr lang="da-DK" altLang="da-DK" sz="900" noProof="1" smtClean="0">
                <a:solidFill>
                  <a:schemeClr val="tx1"/>
                </a:solidFill>
                <a:latin typeface="+mn-lt"/>
              </a:rPr>
              <a:t>Sæt hak ved</a:t>
            </a:r>
            <a:r>
              <a:t/>
            </a:r>
            <a:br/>
            <a:r>
              <a:rPr dirty="0" smtClean="0"/>
              <a:t> </a:t>
            </a:r>
            <a:r>
              <a:rPr lang="da-DK" altLang="da-DK" sz="900" b="1" noProof="1" smtClean="0">
                <a:solidFill>
                  <a:schemeClr val="tx1"/>
                </a:solidFill>
                <a:latin typeface="+mn-lt"/>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a:spcBef>
                <a:spcPts val="600"/>
              </a:spcBef>
              <a:defRPr/>
            </a:pPr>
            <a:r>
              <a:rPr lang="da-DK" sz="900" b="1" noProof="1" smtClean="0">
                <a:latin typeface="+mn-lt"/>
              </a:rPr>
              <a:t>Vælg layout/design</a:t>
            </a:r>
            <a:r>
              <a:t/>
            </a:r>
            <a:br/>
            <a:r>
              <a:rPr lang="da-DK" sz="900" b="1" noProof="1" smtClean="0">
                <a:latin typeface="+mn-lt"/>
              </a:rPr>
              <a:t>1. </a:t>
            </a:r>
            <a:r>
              <a:rPr lang="da-DK" sz="900" noProof="1" smtClean="0">
                <a:latin typeface="+mn-lt"/>
              </a:rPr>
              <a:t>Højre klik udenfor dit slide </a:t>
            </a:r>
          </a:p>
          <a:p>
            <a:pPr algn="r">
              <a:spcBef>
                <a:spcPts val="600"/>
              </a:spcBef>
              <a:defRPr/>
            </a:pPr>
            <a:r>
              <a:rPr lang="da-DK" sz="900" b="1" noProof="1" smtClean="0">
                <a:latin typeface="+mn-lt"/>
              </a:rPr>
              <a:t>2. </a:t>
            </a:r>
            <a:r>
              <a:rPr lang="da-DK" sz="900" noProof="1" smtClean="0">
                <a:latin typeface="+mn-lt"/>
              </a:rPr>
              <a:t>Vælg et passende layout </a:t>
            </a:r>
            <a:r>
              <a:t/>
            </a:r>
            <a:br/>
            <a:r>
              <a:rPr lang="da-DK" sz="900" noProof="1" smtClean="0">
                <a:latin typeface="+mn-lt"/>
              </a:rPr>
              <a:t>fra “drop ned” menuen</a:t>
            </a:r>
            <a:r>
              <a:t/>
            </a:r>
            <a:br/>
            <a:r>
              <a:t/>
            </a:r>
            <a:br/>
            <a:r>
              <a:rPr lang="da-DK" sz="900" noProof="1" smtClean="0">
                <a:latin typeface="+mn-lt"/>
              </a:rPr>
              <a:t>Når du laver et nyt slide kan du vælge layout direkte under knappen </a:t>
            </a:r>
            <a:r>
              <a:rPr lang="da-DK" sz="900" b="1" noProof="1" smtClean="0">
                <a:latin typeface="+mn-lt"/>
              </a:rPr>
              <a:t>Nyt dias</a:t>
            </a:r>
            <a:endParaRPr lang="en-GB" sz="900" noProof="1">
              <a:latin typeface="+mn-lt"/>
              <a:cs typeface="Arial" panose="020B0604020202020204" pitchFamily="34" charset="0"/>
            </a:endParaRPr>
          </a:p>
        </p:txBody>
      </p:sp>
    </p:spTree>
    <p:extLst>
      <p:ext uri="{BB962C8B-B14F-4D97-AF65-F5344CB8AC3E}">
        <p14:creationId xmlns:p14="http://schemas.microsoft.com/office/powerpoint/2010/main" val="1973940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49" y="1628775"/>
            <a:ext cx="5134443"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49" y="3778379"/>
            <a:ext cx="5134443"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02"/>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24797269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04"/>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8895957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04"/>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2514016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5202284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9861211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13"/>
            <a:ext cx="11526086" cy="461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3" name="Pladsholder til diasnummer 3"/>
          <p:cNvSpPr>
            <a:spLocks noGrp="1"/>
          </p:cNvSpPr>
          <p:nvPr>
            <p:ph type="sldNum" sz="quarter" idx="12"/>
          </p:nvPr>
        </p:nvSpPr>
        <p:spPr>
          <a:xfrm>
            <a:off x="11010823" y="6267261"/>
            <a:ext cx="395389" cy="365210"/>
          </a:xfrm>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973541894"/>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i masteren</a:t>
            </a:r>
            <a:endParaRPr lang="da-DK" dirty="0"/>
          </a:p>
        </p:txBody>
      </p:sp>
      <p:sp>
        <p:nvSpPr>
          <p:cNvPr id="3" name="Pladsholder til indhold 2"/>
          <p:cNvSpPr>
            <a:spLocks noGrp="1"/>
          </p:cNvSpPr>
          <p:nvPr>
            <p:ph idx="1"/>
          </p:nvPr>
        </p:nvSpPr>
        <p:spPr>
          <a:xfrm>
            <a:off x="2735731" y="2783799"/>
            <a:ext cx="5852261" cy="1754732"/>
          </a:xfrm>
        </p:spPr>
        <p:txBody>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10"/>
          </p:nvPr>
        </p:nvSpPr>
        <p:spPr>
          <a:xfrm>
            <a:off x="609547" y="6357823"/>
            <a:ext cx="2844430" cy="365210"/>
          </a:xfrm>
          <a:prstGeom prst="rect">
            <a:avLst/>
          </a:prstGeom>
        </p:spPr>
        <p:txBody>
          <a:bodyPr/>
          <a:lstStyle>
            <a:lvl1pPr>
              <a:defRPr/>
            </a:lvl1pPr>
          </a:lstStyle>
          <a:p>
            <a:pPr>
              <a:defRPr/>
            </a:pPr>
            <a:endParaRPr lang="da-DK" altLang="en-US" dirty="0">
              <a:solidFill>
                <a:prstClr val="white">
                  <a:lumMod val="75000"/>
                </a:prstClr>
              </a:solidFill>
            </a:endParaRPr>
          </a:p>
        </p:txBody>
      </p:sp>
      <p:sp>
        <p:nvSpPr>
          <p:cNvPr id="5" name="Pladsholder til sidefod 4"/>
          <p:cNvSpPr>
            <a:spLocks noGrp="1"/>
          </p:cNvSpPr>
          <p:nvPr>
            <p:ph type="ftr" sz="quarter" idx="11"/>
          </p:nvPr>
        </p:nvSpPr>
        <p:spPr>
          <a:xfrm>
            <a:off x="4165058" y="6357823"/>
            <a:ext cx="3860298" cy="365210"/>
          </a:xfrm>
          <a:prstGeom prst="rect">
            <a:avLst/>
          </a:prstGeom>
        </p:spPr>
        <p:txBody>
          <a:bodyPr/>
          <a:lstStyle>
            <a:lvl1pPr>
              <a:defRPr/>
            </a:lvl1pPr>
          </a:lstStyle>
          <a:p>
            <a:pPr>
              <a:defRPr/>
            </a:pPr>
            <a:endParaRPr lang="da-DK" dirty="0">
              <a:solidFill>
                <a:prstClr val="white">
                  <a:lumMod val="75000"/>
                </a:prstClr>
              </a:solidFill>
            </a:endParaRPr>
          </a:p>
        </p:txBody>
      </p:sp>
      <p:sp>
        <p:nvSpPr>
          <p:cNvPr id="6" name="Pladsholder til diasnummer 5"/>
          <p:cNvSpPr>
            <a:spLocks noGrp="1"/>
          </p:cNvSpPr>
          <p:nvPr>
            <p:ph type="sldNum" sz="quarter" idx="12"/>
          </p:nvPr>
        </p:nvSpPr>
        <p:spPr>
          <a:xfrm>
            <a:off x="8736463" y="6357823"/>
            <a:ext cx="2844430" cy="365210"/>
          </a:xfrm>
          <a:prstGeom prst="rect">
            <a:avLst/>
          </a:prstGeom>
        </p:spPr>
        <p:txBody>
          <a:bodyPr/>
          <a:lstStyle>
            <a:lvl1pPr>
              <a:defRPr/>
            </a:lvl1pPr>
          </a:lstStyle>
          <a:p>
            <a:fld id="{8BF70566-5ED6-48CE-A066-4DC052489513}" type="slidenum">
              <a:rPr lang="da-DK" altLang="en-US" smtClean="0"/>
              <a:pPr/>
              <a:t>‹nr.›</a:t>
            </a:fld>
            <a:endParaRPr lang="da-DK" altLang="en-US" dirty="0"/>
          </a:p>
        </p:txBody>
      </p:sp>
    </p:spTree>
    <p:extLst>
      <p:ext uri="{BB962C8B-B14F-4D97-AF65-F5344CB8AC3E}">
        <p14:creationId xmlns:p14="http://schemas.microsoft.com/office/powerpoint/2010/main" val="2313375550"/>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721886360"/>
              </p:ext>
            </p:extLst>
          </p:nvPr>
        </p:nvGraphicFramePr>
        <p:xfrm>
          <a:off x="1612" y="1613"/>
          <a:ext cx="1587" cy="1587"/>
        </p:xfrm>
        <a:graphic>
          <a:graphicData uri="http://schemas.openxmlformats.org/presentationml/2006/ole">
            <mc:AlternateContent xmlns:mc="http://schemas.openxmlformats.org/markup-compatibility/2006">
              <mc:Choice xmlns:v="urn:schemas-microsoft-com:vml" Requires="v">
                <p:oleObj spid="_x0000_s73200"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12" y="1613"/>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3" y="0"/>
            <a:ext cx="12192001" cy="685958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McK Title Elements" hidden="1"/>
          <p:cNvGrpSpPr>
            <a:grpSpLocks/>
          </p:cNvGrpSpPr>
          <p:nvPr/>
        </p:nvGrpSpPr>
        <p:grpSpPr bwMode="auto">
          <a:xfrm>
            <a:off x="942487" y="4471006"/>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468"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468"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892265"/>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31"/>
            <a:ext cx="11526086" cy="4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2255723585"/>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305" y="2130944"/>
            <a:ext cx="10361851" cy="430987"/>
          </a:xfrm>
        </p:spPr>
        <p:txBody>
          <a:bodyPr/>
          <a:lstStyle/>
          <a:p>
            <a:r>
              <a:rPr lang="da-DK" dirty="0" smtClean="0"/>
              <a:t>Klik for at redigere i master</a:t>
            </a:r>
            <a:endParaRPr lang="da-DK" dirty="0"/>
          </a:p>
        </p:txBody>
      </p:sp>
      <p:sp>
        <p:nvSpPr>
          <p:cNvPr id="3" name="Undertitel 2"/>
          <p:cNvSpPr>
            <a:spLocks noGrp="1"/>
          </p:cNvSpPr>
          <p:nvPr>
            <p:ph type="subTitle" idx="1"/>
          </p:nvPr>
        </p:nvSpPr>
        <p:spPr>
          <a:xfrm>
            <a:off x="1828562" y="3887100"/>
            <a:ext cx="8533290" cy="292456"/>
          </a:xfrm>
        </p:spPr>
        <p:txBody>
          <a:bodyPr/>
          <a:lstStyle>
            <a:lvl1pPr marL="0" indent="0" algn="ctr">
              <a:buNone/>
              <a:defRPr>
                <a:solidFill>
                  <a:schemeClr val="tx1">
                    <a:tint val="75000"/>
                  </a:schemeClr>
                </a:solidFill>
              </a:defRPr>
            </a:lvl1pPr>
            <a:lvl2pPr marL="456256" indent="0" algn="ctr">
              <a:buNone/>
              <a:defRPr>
                <a:solidFill>
                  <a:schemeClr val="tx1">
                    <a:tint val="75000"/>
                  </a:schemeClr>
                </a:solidFill>
              </a:defRPr>
            </a:lvl2pPr>
            <a:lvl3pPr marL="912467" indent="0" algn="ctr">
              <a:buNone/>
              <a:defRPr>
                <a:solidFill>
                  <a:schemeClr val="tx1">
                    <a:tint val="75000"/>
                  </a:schemeClr>
                </a:solidFill>
              </a:defRPr>
            </a:lvl3pPr>
            <a:lvl4pPr marL="1368723" indent="0" algn="ctr">
              <a:buNone/>
              <a:defRPr>
                <a:solidFill>
                  <a:schemeClr val="tx1">
                    <a:tint val="75000"/>
                  </a:schemeClr>
                </a:solidFill>
              </a:defRPr>
            </a:lvl4pPr>
            <a:lvl5pPr marL="1824968" indent="0" algn="ctr">
              <a:buNone/>
              <a:defRPr>
                <a:solidFill>
                  <a:schemeClr val="tx1">
                    <a:tint val="75000"/>
                  </a:schemeClr>
                </a:solidFill>
              </a:defRPr>
            </a:lvl5pPr>
            <a:lvl6pPr marL="2281200" indent="0" algn="ctr">
              <a:buNone/>
              <a:defRPr>
                <a:solidFill>
                  <a:schemeClr val="tx1">
                    <a:tint val="75000"/>
                  </a:schemeClr>
                </a:solidFill>
              </a:defRPr>
            </a:lvl6pPr>
            <a:lvl7pPr marL="2737442" indent="0" algn="ctr">
              <a:buNone/>
              <a:defRPr>
                <a:solidFill>
                  <a:schemeClr val="tx1">
                    <a:tint val="75000"/>
                  </a:schemeClr>
                </a:solidFill>
              </a:defRPr>
            </a:lvl7pPr>
            <a:lvl8pPr marL="3193685" indent="0" algn="ctr">
              <a:buNone/>
              <a:defRPr>
                <a:solidFill>
                  <a:schemeClr val="tx1">
                    <a:tint val="75000"/>
                  </a:schemeClr>
                </a:solidFill>
              </a:defRPr>
            </a:lvl8pPr>
            <a:lvl9pPr marL="3649926" indent="0" algn="ctr">
              <a:buNone/>
              <a:defRPr>
                <a:solidFill>
                  <a:schemeClr val="tx1">
                    <a:tint val="75000"/>
                  </a:schemeClr>
                </a:solidFill>
              </a:defRPr>
            </a:lvl9pPr>
          </a:lstStyle>
          <a:p>
            <a:r>
              <a:rPr lang="da-DK" dirty="0" smtClean="0"/>
              <a:t>Klik for at redigere i master</a:t>
            </a:r>
            <a:endParaRPr lang="da-DK" dirty="0"/>
          </a:p>
        </p:txBody>
      </p:sp>
      <p:sp>
        <p:nvSpPr>
          <p:cNvPr id="4" name="Pladsholder til dato 3"/>
          <p:cNvSpPr>
            <a:spLocks noGrp="1"/>
          </p:cNvSpPr>
          <p:nvPr>
            <p:ph type="dt" sz="half" idx="10"/>
          </p:nvPr>
        </p:nvSpPr>
        <p:spPr>
          <a:xfrm>
            <a:off x="609544" y="6357825"/>
            <a:ext cx="2844430" cy="365210"/>
          </a:xfrm>
          <a:prstGeom prst="rect">
            <a:avLst/>
          </a:prstGeom>
        </p:spPr>
        <p:txBody>
          <a:bodyPr lIns="91251" tIns="45637" rIns="91251" bIns="45637"/>
          <a:lstStyle/>
          <a:p>
            <a:pPr defTabSz="912468"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4165058" y="6357825"/>
            <a:ext cx="3860298" cy="365210"/>
          </a:xfrm>
          <a:prstGeom prst="rect">
            <a:avLst/>
          </a:prstGeom>
        </p:spPr>
        <p:txBody>
          <a:bodyPr lIns="91251" tIns="45637" rIns="91251" bIns="45637"/>
          <a:lstStyle/>
          <a:p>
            <a:pPr defTabSz="912468"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8736463" y="6357825"/>
            <a:ext cx="2844430" cy="365210"/>
          </a:xfrm>
          <a:prstGeom prst="rect">
            <a:avLst/>
          </a:prstGeom>
        </p:spPr>
        <p:txBody>
          <a:bodyPr lIns="91251" tIns="45637" rIns="91251" bIns="45637"/>
          <a:lstStyle/>
          <a:p>
            <a:pPr defTabSz="912468" fontAlgn="base">
              <a:spcBef>
                <a:spcPct val="0"/>
              </a:spcBef>
              <a:spcAft>
                <a:spcPct val="0"/>
              </a:spcAft>
            </a:pPr>
            <a:fld id="{66E38064-839D-4AA9-9A58-2DCB502E1D73}" type="slidenum">
              <a:rPr lang="da-DK" sz="1900" smtClean="0">
                <a:solidFill>
                  <a:srgbClr val="1E4148"/>
                </a:solidFill>
                <a:latin typeface="Arial" charset="0"/>
              </a:rPr>
              <a:pPr defTabSz="912468" fontAlgn="base">
                <a:spcBef>
                  <a:spcPct val="0"/>
                </a:spcBef>
                <a:spcAft>
                  <a:spcPct val="0"/>
                </a:spcAft>
              </a:pPr>
              <a:t>‹nr.›</a:t>
            </a:fld>
            <a:endParaRPr lang="da-DK" sz="1900" dirty="0">
              <a:solidFill>
                <a:srgbClr val="1E4148"/>
              </a:solidFill>
              <a:latin typeface="Arial" charset="0"/>
            </a:endParaRPr>
          </a:p>
        </p:txBody>
      </p:sp>
    </p:spTree>
    <p:extLst>
      <p:ext uri="{BB962C8B-B14F-4D97-AF65-F5344CB8AC3E}">
        <p14:creationId xmlns:p14="http://schemas.microsoft.com/office/powerpoint/2010/main" val="12380924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3878601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49" y="1628775"/>
            <a:ext cx="5134443"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02"/>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14252318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801687" y="276249"/>
            <a:ext cx="10585451" cy="430887"/>
          </a:xfrm>
        </p:spPr>
        <p:txBody>
          <a:bodyPr/>
          <a:lstStyle/>
          <a:p>
            <a:r>
              <a:rPr lang="da-DK" smtClean="0"/>
              <a:t>Klik for at redigere i masteren</a:t>
            </a:r>
            <a:endParaRPr lang="da-DK" dirty="0"/>
          </a:p>
        </p:txBody>
      </p:sp>
      <p:sp>
        <p:nvSpPr>
          <p:cNvPr id="8" name="Undertitel 2"/>
          <p:cNvSpPr>
            <a:spLocks noGrp="1"/>
          </p:cNvSpPr>
          <p:nvPr>
            <p:ph type="subTitle" idx="13"/>
          </p:nvPr>
        </p:nvSpPr>
        <p:spPr>
          <a:xfrm>
            <a:off x="801718" y="859644"/>
            <a:ext cx="10585450" cy="307777"/>
          </a:xfrm>
        </p:spPr>
        <p:txBody>
          <a:bodyPr/>
          <a:lstStyle>
            <a:lvl1pPr marL="0" indent="0" algn="l">
              <a:buNone/>
              <a:defRPr sz="2000" b="1">
                <a:solidFill>
                  <a:srgbClr val="00A6AA"/>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smtClean="0"/>
              <a:t>Klik for at redigere undertiteltypografien i masteren</a:t>
            </a:r>
            <a:endParaRPr lang="da-DK" dirty="0"/>
          </a:p>
        </p:txBody>
      </p:sp>
      <p:sp>
        <p:nvSpPr>
          <p:cNvPr id="3" name="Pladsholder til indhold 3"/>
          <p:cNvSpPr>
            <a:spLocks noGrp="1"/>
          </p:cNvSpPr>
          <p:nvPr>
            <p:ph idx="1"/>
          </p:nvPr>
        </p:nvSpPr>
        <p:spPr>
          <a:xfrm>
            <a:off x="801687" y="1579587"/>
            <a:ext cx="10585451" cy="1461939"/>
          </a:xfrm>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p:cNvSpPr>
            <a:spLocks noGrp="1"/>
          </p:cNvSpPr>
          <p:nvPr>
            <p:ph type="dt" sz="half" idx="10"/>
          </p:nvPr>
        </p:nvSpPr>
        <p:spPr>
          <a:xfrm>
            <a:off x="801687" y="6279203"/>
            <a:ext cx="1513099" cy="365210"/>
          </a:xfrm>
          <a:prstGeom prst="rect">
            <a:avLst/>
          </a:prstGeom>
        </p:spPr>
        <p:txBody>
          <a:bodyPr lIns="91251" tIns="45637" rIns="91251" bIns="45637"/>
          <a:lstStyle/>
          <a:p>
            <a:pPr defTabSz="912468"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2314786" y="6279203"/>
            <a:ext cx="5940660" cy="365210"/>
          </a:xfrm>
          <a:prstGeom prst="rect">
            <a:avLst/>
          </a:prstGeom>
        </p:spPr>
        <p:txBody>
          <a:bodyPr lIns="91251" tIns="45637" rIns="91251" bIns="45637"/>
          <a:lstStyle/>
          <a:p>
            <a:pPr defTabSz="912468"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10991779" y="6279203"/>
            <a:ext cx="395389" cy="365210"/>
          </a:xfrm>
          <a:prstGeom prst="rect">
            <a:avLst/>
          </a:prstGeom>
        </p:spPr>
        <p:txBody>
          <a:bodyPr lIns="91251" tIns="45637" rIns="91251" bIns="45637"/>
          <a:lstStyle/>
          <a:p>
            <a:pPr defTabSz="912468" fontAlgn="base">
              <a:spcBef>
                <a:spcPct val="0"/>
              </a:spcBef>
              <a:spcAft>
                <a:spcPct val="0"/>
              </a:spcAft>
            </a:pPr>
            <a:fld id="{667EC89C-17A0-4E64-A6D2-B825673CEEDF}" type="slidenum">
              <a:rPr lang="da-DK" sz="1900" smtClean="0">
                <a:solidFill>
                  <a:srgbClr val="1E4148"/>
                </a:solidFill>
                <a:latin typeface="Arial" charset="0"/>
              </a:rPr>
              <a:pPr defTabSz="912468" fontAlgn="base">
                <a:spcBef>
                  <a:spcPct val="0"/>
                </a:spcBef>
                <a:spcAft>
                  <a:spcPct val="0"/>
                </a:spcAft>
              </a:pPr>
              <a:t>‹nr.›</a:t>
            </a:fld>
            <a:endParaRPr lang="da-DK" sz="1900" dirty="0">
              <a:solidFill>
                <a:srgbClr val="1E4148"/>
              </a:solidFill>
              <a:latin typeface="Arial" charset="0"/>
            </a:endParaRPr>
          </a:p>
        </p:txBody>
      </p:sp>
      <p:sp>
        <p:nvSpPr>
          <p:cNvPr id="9" name="TextBox 17"/>
          <p:cNvSpPr txBox="1">
            <a:spLocks noChangeArrowheads="1"/>
          </p:cNvSpPr>
          <p:nvPr userDrawn="1"/>
        </p:nvSpPr>
        <p:spPr bwMode="auto">
          <a:xfrm>
            <a:off x="-2370108" y="6055218"/>
            <a:ext cx="22812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defTabSz="1086008" eaLnBrk="1" hangingPunct="1">
              <a:spcBef>
                <a:spcPct val="0"/>
              </a:spcBef>
              <a:buFontTx/>
              <a:buNone/>
            </a:pPr>
            <a:r>
              <a:rPr lang="da-DK" altLang="da-DK" sz="900" b="1" dirty="0" smtClean="0">
                <a:solidFill>
                  <a:srgbClr val="1E4148"/>
                </a:solidFill>
                <a:latin typeface="Verdana"/>
              </a:rPr>
              <a:t>Tekst </a:t>
            </a:r>
            <a:r>
              <a:rPr lang="da-DK" altLang="da-DK" sz="900" b="1" dirty="0">
                <a:solidFill>
                  <a:srgbClr val="1E4148"/>
                </a:solidFill>
                <a:latin typeface="Verdana"/>
              </a:rPr>
              <a:t>i </a:t>
            </a:r>
            <a:r>
              <a:rPr lang="da-DK" altLang="da-DK" sz="900" b="1" dirty="0" smtClean="0">
                <a:solidFill>
                  <a:srgbClr val="1E4148"/>
                </a:solidFill>
                <a:latin typeface="Verdana"/>
              </a:rPr>
              <a:t>sidefod</a:t>
            </a:r>
            <a:endParaRPr lang="da-DK" altLang="da-DK" sz="900" b="1" dirty="0">
              <a:solidFill>
                <a:srgbClr val="1E4148"/>
              </a:solidFill>
              <a:latin typeface="Verdana"/>
            </a:endParaRPr>
          </a:p>
          <a:p>
            <a:pPr algn="r" defTabSz="1086008" eaLnBrk="1" hangingPunct="1">
              <a:spcBef>
                <a:spcPct val="0"/>
              </a:spcBef>
              <a:buFontTx/>
              <a:buNone/>
            </a:pPr>
            <a:r>
              <a:rPr lang="da-DK" altLang="da-DK" sz="900" dirty="0">
                <a:solidFill>
                  <a:srgbClr val="1E4148"/>
                </a:solidFill>
                <a:latin typeface="Verdana"/>
              </a:rPr>
              <a:t>1. Vælg </a:t>
            </a:r>
            <a:r>
              <a:rPr lang="da-DK" altLang="da-DK" sz="900" b="1" dirty="0" smtClean="0">
                <a:solidFill>
                  <a:srgbClr val="1E4148"/>
                </a:solidFill>
                <a:latin typeface="Verdana"/>
              </a:rPr>
              <a:t>Indsæt</a:t>
            </a:r>
            <a:r>
              <a:rPr lang="da-DK" altLang="da-DK" sz="900" dirty="0" smtClean="0">
                <a:solidFill>
                  <a:srgbClr val="1E4148"/>
                </a:solidFill>
                <a:latin typeface="Verdana"/>
              </a:rPr>
              <a:t> </a:t>
            </a:r>
            <a:r>
              <a:rPr lang="da-DK" altLang="da-DK" sz="900" dirty="0">
                <a:solidFill>
                  <a:srgbClr val="1E4148"/>
                </a:solidFill>
                <a:latin typeface="Verdana"/>
              </a:rPr>
              <a:t>i topmenuen</a:t>
            </a:r>
          </a:p>
          <a:p>
            <a:pPr algn="r" defTabSz="1086008" eaLnBrk="1" hangingPunct="1">
              <a:spcBef>
                <a:spcPct val="0"/>
              </a:spcBef>
              <a:buFontTx/>
              <a:buNone/>
            </a:pPr>
            <a:r>
              <a:rPr lang="da-DK" altLang="da-DK" sz="900" dirty="0">
                <a:solidFill>
                  <a:srgbClr val="1E4148"/>
                </a:solidFill>
                <a:latin typeface="Verdana"/>
              </a:rPr>
              <a:t>2. </a:t>
            </a:r>
            <a:r>
              <a:rPr lang="da-DK" altLang="da-DK" sz="900" dirty="0" smtClean="0">
                <a:solidFill>
                  <a:srgbClr val="1E4148"/>
                </a:solidFill>
                <a:latin typeface="Verdana"/>
              </a:rPr>
              <a:t>Vælg </a:t>
            </a:r>
            <a:r>
              <a:rPr lang="da-DK" altLang="da-DK" sz="900" b="1" dirty="0" smtClean="0">
                <a:solidFill>
                  <a:srgbClr val="1E4148"/>
                </a:solidFill>
                <a:latin typeface="Verdana"/>
              </a:rPr>
              <a:t>Sidehoved </a:t>
            </a:r>
            <a:r>
              <a:rPr lang="da-DK" altLang="da-DK" sz="900" b="1" dirty="0">
                <a:solidFill>
                  <a:srgbClr val="1E4148"/>
                </a:solidFill>
                <a:latin typeface="Verdana"/>
              </a:rPr>
              <a:t>og </a:t>
            </a:r>
            <a:r>
              <a:rPr lang="da-DK" altLang="da-DK" sz="900" b="1" dirty="0" smtClean="0">
                <a:solidFill>
                  <a:srgbClr val="1E4148"/>
                </a:solidFill>
                <a:latin typeface="Verdana"/>
              </a:rPr>
              <a:t>Sidefod</a:t>
            </a:r>
            <a:endParaRPr lang="da-DK" altLang="da-DK" sz="900" dirty="0">
              <a:solidFill>
                <a:srgbClr val="1E4148"/>
              </a:solidFill>
              <a:latin typeface="Verdana"/>
            </a:endParaRPr>
          </a:p>
          <a:p>
            <a:pPr algn="r" defTabSz="1086008" eaLnBrk="1" hangingPunct="1">
              <a:spcBef>
                <a:spcPct val="0"/>
              </a:spcBef>
              <a:buFontTx/>
              <a:buNone/>
            </a:pPr>
            <a:r>
              <a:rPr lang="da-DK" altLang="da-DK" sz="900" dirty="0">
                <a:solidFill>
                  <a:srgbClr val="1E4148"/>
                </a:solidFill>
                <a:latin typeface="Verdana"/>
              </a:rPr>
              <a:t>3. Skriv titel på præsentation </a:t>
            </a:r>
            <a:br>
              <a:rPr lang="da-DK" altLang="da-DK" sz="900" dirty="0">
                <a:solidFill>
                  <a:srgbClr val="1E4148"/>
                </a:solidFill>
                <a:latin typeface="Verdana"/>
              </a:rPr>
            </a:br>
            <a:r>
              <a:rPr lang="da-DK" altLang="da-DK" sz="900" dirty="0">
                <a:solidFill>
                  <a:srgbClr val="1E4148"/>
                </a:solidFill>
                <a:latin typeface="Verdana"/>
              </a:rPr>
              <a:t>ind </a:t>
            </a:r>
            <a:r>
              <a:rPr lang="da-DK" altLang="da-DK" sz="900" dirty="0" smtClean="0">
                <a:solidFill>
                  <a:srgbClr val="1E4148"/>
                </a:solidFill>
                <a:latin typeface="Verdana"/>
              </a:rPr>
              <a:t>i Sidefodsfeltet </a:t>
            </a:r>
            <a:br>
              <a:rPr lang="da-DK" altLang="da-DK" sz="900" dirty="0" smtClean="0">
                <a:solidFill>
                  <a:srgbClr val="1E4148"/>
                </a:solidFill>
                <a:latin typeface="Verdana"/>
              </a:rPr>
            </a:br>
            <a:r>
              <a:rPr lang="da-DK" altLang="da-DK" sz="900" dirty="0" smtClean="0">
                <a:solidFill>
                  <a:srgbClr val="1E4148"/>
                </a:solidFill>
                <a:latin typeface="Verdana"/>
              </a:rPr>
              <a:t>4. </a:t>
            </a:r>
            <a:r>
              <a:rPr lang="da-DK" altLang="da-DK" sz="900" dirty="0">
                <a:solidFill>
                  <a:srgbClr val="1E4148"/>
                </a:solidFill>
                <a:latin typeface="Verdana"/>
              </a:rPr>
              <a:t>Tryk </a:t>
            </a:r>
            <a:r>
              <a:rPr lang="da-DK" altLang="da-DK" sz="900" b="1" dirty="0" smtClean="0">
                <a:solidFill>
                  <a:srgbClr val="1E4148"/>
                </a:solidFill>
                <a:latin typeface="Verdana"/>
              </a:rPr>
              <a:t>Anvend </a:t>
            </a:r>
            <a:r>
              <a:rPr lang="da-DK" altLang="da-DK" sz="900" b="1" dirty="0">
                <a:solidFill>
                  <a:srgbClr val="1E4148"/>
                </a:solidFill>
                <a:latin typeface="Verdana"/>
              </a:rPr>
              <a:t>på </a:t>
            </a:r>
            <a:r>
              <a:rPr lang="da-DK" altLang="da-DK" sz="900" b="1" dirty="0" smtClean="0">
                <a:solidFill>
                  <a:srgbClr val="1E4148"/>
                </a:solidFill>
                <a:latin typeface="Verdana"/>
              </a:rPr>
              <a:t>alle</a:t>
            </a:r>
            <a:endParaRPr lang="da-DK" altLang="da-DK" sz="900" b="1" dirty="0">
              <a:solidFill>
                <a:srgbClr val="1E4148"/>
              </a:solidFill>
              <a:latin typeface="Verdana"/>
            </a:endParaRPr>
          </a:p>
        </p:txBody>
      </p:sp>
    </p:spTree>
    <p:extLst>
      <p:ext uri="{BB962C8B-B14F-4D97-AF65-F5344CB8AC3E}">
        <p14:creationId xmlns:p14="http://schemas.microsoft.com/office/powerpoint/2010/main" val="10477537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242074463"/>
              </p:ext>
            </p:extLst>
          </p:nvPr>
        </p:nvGraphicFramePr>
        <p:xfrm>
          <a:off x="1609" y="1610"/>
          <a:ext cx="1587" cy="1587"/>
        </p:xfrm>
        <a:graphic>
          <a:graphicData uri="http://schemas.openxmlformats.org/presentationml/2006/ole">
            <mc:AlternateContent xmlns:mc="http://schemas.openxmlformats.org/markup-compatibility/2006">
              <mc:Choice xmlns:v="urn:schemas-microsoft-com:vml" Requires="v">
                <p:oleObj spid="_x0000_s75248"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09" y="1610"/>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0" y="0"/>
            <a:ext cx="12192001" cy="685958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McK Title Elements" hidden="1"/>
          <p:cNvGrpSpPr>
            <a:grpSpLocks/>
          </p:cNvGrpSpPr>
          <p:nvPr/>
        </p:nvGrpSpPr>
        <p:grpSpPr bwMode="auto">
          <a:xfrm>
            <a:off x="942487" y="4471003"/>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744"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744"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3483230"/>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28"/>
            <a:ext cx="11526086" cy="4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4105051963"/>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302" y="2130941"/>
            <a:ext cx="10361851" cy="430987"/>
          </a:xfrm>
        </p:spPr>
        <p:txBody>
          <a:bodyPr/>
          <a:lstStyle/>
          <a:p>
            <a:r>
              <a:rPr lang="da-DK" dirty="0" smtClean="0"/>
              <a:t>Klik for at redigere i master</a:t>
            </a:r>
            <a:endParaRPr lang="da-DK" dirty="0"/>
          </a:p>
        </p:txBody>
      </p:sp>
      <p:sp>
        <p:nvSpPr>
          <p:cNvPr id="3" name="Undertitel 2"/>
          <p:cNvSpPr>
            <a:spLocks noGrp="1"/>
          </p:cNvSpPr>
          <p:nvPr>
            <p:ph type="subTitle" idx="1"/>
          </p:nvPr>
        </p:nvSpPr>
        <p:spPr>
          <a:xfrm>
            <a:off x="1828562" y="3887100"/>
            <a:ext cx="8533290" cy="292456"/>
          </a:xfrm>
        </p:spPr>
        <p:txBody>
          <a:bodyPr/>
          <a:lstStyle>
            <a:lvl1pPr marL="0" indent="0" algn="ctr">
              <a:buNone/>
              <a:defRPr>
                <a:solidFill>
                  <a:schemeClr val="tx1">
                    <a:tint val="75000"/>
                  </a:schemeClr>
                </a:solidFill>
              </a:defRPr>
            </a:lvl1pPr>
            <a:lvl2pPr marL="456391" indent="0" algn="ctr">
              <a:buNone/>
              <a:defRPr>
                <a:solidFill>
                  <a:schemeClr val="tx1">
                    <a:tint val="75000"/>
                  </a:schemeClr>
                </a:solidFill>
              </a:defRPr>
            </a:lvl2pPr>
            <a:lvl3pPr marL="912743" indent="0" algn="ctr">
              <a:buNone/>
              <a:defRPr>
                <a:solidFill>
                  <a:schemeClr val="tx1">
                    <a:tint val="75000"/>
                  </a:schemeClr>
                </a:solidFill>
              </a:defRPr>
            </a:lvl3pPr>
            <a:lvl4pPr marL="1369134" indent="0" algn="ctr">
              <a:buNone/>
              <a:defRPr>
                <a:solidFill>
                  <a:schemeClr val="tx1">
                    <a:tint val="75000"/>
                  </a:schemeClr>
                </a:solidFill>
              </a:defRPr>
            </a:lvl4pPr>
            <a:lvl5pPr marL="1825516" indent="0" algn="ctr">
              <a:buNone/>
              <a:defRPr>
                <a:solidFill>
                  <a:schemeClr val="tx1">
                    <a:tint val="75000"/>
                  </a:schemeClr>
                </a:solidFill>
              </a:defRPr>
            </a:lvl5pPr>
            <a:lvl6pPr marL="2281884" indent="0" algn="ctr">
              <a:buNone/>
              <a:defRPr>
                <a:solidFill>
                  <a:schemeClr val="tx1">
                    <a:tint val="75000"/>
                  </a:schemeClr>
                </a:solidFill>
              </a:defRPr>
            </a:lvl6pPr>
            <a:lvl7pPr marL="2738264" indent="0" algn="ctr">
              <a:buNone/>
              <a:defRPr>
                <a:solidFill>
                  <a:schemeClr val="tx1">
                    <a:tint val="75000"/>
                  </a:schemeClr>
                </a:solidFill>
              </a:defRPr>
            </a:lvl7pPr>
            <a:lvl8pPr marL="3194645" indent="0" algn="ctr">
              <a:buNone/>
              <a:defRPr>
                <a:solidFill>
                  <a:schemeClr val="tx1">
                    <a:tint val="75000"/>
                  </a:schemeClr>
                </a:solidFill>
              </a:defRPr>
            </a:lvl8pPr>
            <a:lvl9pPr marL="3651021" indent="0" algn="ctr">
              <a:buNone/>
              <a:defRPr>
                <a:solidFill>
                  <a:schemeClr val="tx1">
                    <a:tint val="75000"/>
                  </a:schemeClr>
                </a:solidFill>
              </a:defRPr>
            </a:lvl9pPr>
          </a:lstStyle>
          <a:p>
            <a:r>
              <a:rPr lang="da-DK" dirty="0" smtClean="0"/>
              <a:t>Klik for at redigere i master</a:t>
            </a:r>
            <a:endParaRPr lang="da-DK" dirty="0"/>
          </a:p>
        </p:txBody>
      </p:sp>
      <p:sp>
        <p:nvSpPr>
          <p:cNvPr id="4" name="Pladsholder til dato 3"/>
          <p:cNvSpPr>
            <a:spLocks noGrp="1"/>
          </p:cNvSpPr>
          <p:nvPr>
            <p:ph type="dt" sz="half" idx="10"/>
          </p:nvPr>
        </p:nvSpPr>
        <p:spPr>
          <a:xfrm>
            <a:off x="609541" y="6357825"/>
            <a:ext cx="2844430" cy="365210"/>
          </a:xfrm>
          <a:prstGeom prst="rect">
            <a:avLst/>
          </a:prstGeom>
        </p:spPr>
        <p:txBody>
          <a:bodyPr lIns="91278" tIns="45649" rIns="91278" bIns="45649"/>
          <a:lstStyle/>
          <a:p>
            <a:pPr defTabSz="912744"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4165058" y="6357825"/>
            <a:ext cx="3860298" cy="365210"/>
          </a:xfrm>
          <a:prstGeom prst="rect">
            <a:avLst/>
          </a:prstGeom>
        </p:spPr>
        <p:txBody>
          <a:bodyPr lIns="91278" tIns="45649" rIns="91278" bIns="45649"/>
          <a:lstStyle/>
          <a:p>
            <a:pPr defTabSz="912744"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8736463" y="6357825"/>
            <a:ext cx="2844430" cy="365210"/>
          </a:xfrm>
          <a:prstGeom prst="rect">
            <a:avLst/>
          </a:prstGeom>
        </p:spPr>
        <p:txBody>
          <a:bodyPr lIns="91278" tIns="45649" rIns="91278" bIns="45649"/>
          <a:lstStyle/>
          <a:p>
            <a:pPr defTabSz="912744" fontAlgn="base">
              <a:spcBef>
                <a:spcPct val="0"/>
              </a:spcBef>
              <a:spcAft>
                <a:spcPct val="0"/>
              </a:spcAft>
            </a:pPr>
            <a:fld id="{66E38064-839D-4AA9-9A58-2DCB502E1D73}" type="slidenum">
              <a:rPr lang="da-DK" sz="1900" smtClean="0">
                <a:solidFill>
                  <a:srgbClr val="1E4148"/>
                </a:solidFill>
                <a:latin typeface="Arial" charset="0"/>
              </a:rPr>
              <a:pPr defTabSz="912744" fontAlgn="base">
                <a:spcBef>
                  <a:spcPct val="0"/>
                </a:spcBef>
                <a:spcAft>
                  <a:spcPct val="0"/>
                </a:spcAft>
              </a:pPr>
              <a:t>‹nr.›</a:t>
            </a:fld>
            <a:endParaRPr lang="da-DK" sz="1900" dirty="0">
              <a:solidFill>
                <a:srgbClr val="1E4148"/>
              </a:solidFill>
              <a:latin typeface="Arial" charset="0"/>
            </a:endParaRPr>
          </a:p>
        </p:txBody>
      </p:sp>
    </p:spTree>
    <p:extLst>
      <p:ext uri="{BB962C8B-B14F-4D97-AF65-F5344CB8AC3E}">
        <p14:creationId xmlns:p14="http://schemas.microsoft.com/office/powerpoint/2010/main" val="32504778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1299785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801687" y="276246"/>
            <a:ext cx="10585451" cy="430887"/>
          </a:xfrm>
        </p:spPr>
        <p:txBody>
          <a:bodyPr/>
          <a:lstStyle/>
          <a:p>
            <a:r>
              <a:rPr lang="da-DK" smtClean="0"/>
              <a:t>Klik for at redigere i masteren</a:t>
            </a:r>
            <a:endParaRPr lang="da-DK" dirty="0"/>
          </a:p>
        </p:txBody>
      </p:sp>
      <p:sp>
        <p:nvSpPr>
          <p:cNvPr id="8" name="Undertitel 2"/>
          <p:cNvSpPr>
            <a:spLocks noGrp="1"/>
          </p:cNvSpPr>
          <p:nvPr>
            <p:ph type="subTitle" idx="13"/>
          </p:nvPr>
        </p:nvSpPr>
        <p:spPr>
          <a:xfrm>
            <a:off x="801715" y="859644"/>
            <a:ext cx="10585450" cy="307777"/>
          </a:xfrm>
        </p:spPr>
        <p:txBody>
          <a:bodyPr/>
          <a:lstStyle>
            <a:lvl1pPr marL="0" indent="0" algn="l">
              <a:buNone/>
              <a:defRPr sz="2000" b="1">
                <a:solidFill>
                  <a:srgbClr val="00A6AA"/>
                </a:solidFill>
              </a:defRPr>
            </a:lvl1pPr>
            <a:lvl2pPr marL="543151" indent="0" algn="ctr">
              <a:buNone/>
              <a:defRPr>
                <a:solidFill>
                  <a:schemeClr val="tx1">
                    <a:tint val="75000"/>
                  </a:schemeClr>
                </a:solidFill>
              </a:defRPr>
            </a:lvl2pPr>
            <a:lvl3pPr marL="1086332" indent="0" algn="ctr">
              <a:buNone/>
              <a:defRPr>
                <a:solidFill>
                  <a:schemeClr val="tx1">
                    <a:tint val="75000"/>
                  </a:schemeClr>
                </a:solidFill>
              </a:defRPr>
            </a:lvl3pPr>
            <a:lvl4pPr marL="1629491" indent="0" algn="ctr">
              <a:buNone/>
              <a:defRPr>
                <a:solidFill>
                  <a:schemeClr val="tx1">
                    <a:tint val="75000"/>
                  </a:schemeClr>
                </a:solidFill>
              </a:defRPr>
            </a:lvl4pPr>
            <a:lvl5pPr marL="2172652" indent="0" algn="ctr">
              <a:buNone/>
              <a:defRPr>
                <a:solidFill>
                  <a:schemeClr val="tx1">
                    <a:tint val="75000"/>
                  </a:schemeClr>
                </a:solidFill>
              </a:defRPr>
            </a:lvl5pPr>
            <a:lvl6pPr marL="2715820" indent="0" algn="ctr">
              <a:buNone/>
              <a:defRPr>
                <a:solidFill>
                  <a:schemeClr val="tx1">
                    <a:tint val="75000"/>
                  </a:schemeClr>
                </a:solidFill>
              </a:defRPr>
            </a:lvl6pPr>
            <a:lvl7pPr marL="3258975" indent="0" algn="ctr">
              <a:buNone/>
              <a:defRPr>
                <a:solidFill>
                  <a:schemeClr val="tx1">
                    <a:tint val="75000"/>
                  </a:schemeClr>
                </a:solidFill>
              </a:defRPr>
            </a:lvl7pPr>
            <a:lvl8pPr marL="3802141" indent="0" algn="ctr">
              <a:buNone/>
              <a:defRPr>
                <a:solidFill>
                  <a:schemeClr val="tx1">
                    <a:tint val="75000"/>
                  </a:schemeClr>
                </a:solidFill>
              </a:defRPr>
            </a:lvl8pPr>
            <a:lvl9pPr marL="4345307" indent="0" algn="ctr">
              <a:buNone/>
              <a:defRPr>
                <a:solidFill>
                  <a:schemeClr val="tx1">
                    <a:tint val="75000"/>
                  </a:schemeClr>
                </a:solidFill>
              </a:defRPr>
            </a:lvl9pPr>
          </a:lstStyle>
          <a:p>
            <a:r>
              <a:rPr lang="da-DK" smtClean="0"/>
              <a:t>Klik for at redigere undertiteltypografien i masteren</a:t>
            </a:r>
            <a:endParaRPr lang="da-DK" dirty="0"/>
          </a:p>
        </p:txBody>
      </p:sp>
      <p:sp>
        <p:nvSpPr>
          <p:cNvPr id="3" name="Pladsholder til indhold 3"/>
          <p:cNvSpPr>
            <a:spLocks noGrp="1"/>
          </p:cNvSpPr>
          <p:nvPr>
            <p:ph idx="1"/>
          </p:nvPr>
        </p:nvSpPr>
        <p:spPr>
          <a:xfrm>
            <a:off x="801687" y="1579584"/>
            <a:ext cx="10585451" cy="1461939"/>
          </a:xfrm>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p:cNvSpPr>
            <a:spLocks noGrp="1"/>
          </p:cNvSpPr>
          <p:nvPr>
            <p:ph type="dt" sz="half" idx="10"/>
          </p:nvPr>
        </p:nvSpPr>
        <p:spPr>
          <a:xfrm>
            <a:off x="801687" y="6279200"/>
            <a:ext cx="1513099" cy="365210"/>
          </a:xfrm>
          <a:prstGeom prst="rect">
            <a:avLst/>
          </a:prstGeom>
        </p:spPr>
        <p:txBody>
          <a:bodyPr lIns="91278" tIns="45649" rIns="91278" bIns="45649"/>
          <a:lstStyle/>
          <a:p>
            <a:pPr defTabSz="912744"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2314786" y="6279200"/>
            <a:ext cx="5940660" cy="365210"/>
          </a:xfrm>
          <a:prstGeom prst="rect">
            <a:avLst/>
          </a:prstGeom>
        </p:spPr>
        <p:txBody>
          <a:bodyPr lIns="91278" tIns="45649" rIns="91278" bIns="45649"/>
          <a:lstStyle/>
          <a:p>
            <a:pPr defTabSz="912744"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10991776" y="6279200"/>
            <a:ext cx="395389" cy="365210"/>
          </a:xfrm>
          <a:prstGeom prst="rect">
            <a:avLst/>
          </a:prstGeom>
        </p:spPr>
        <p:txBody>
          <a:bodyPr lIns="91278" tIns="45649" rIns="91278" bIns="45649"/>
          <a:lstStyle/>
          <a:p>
            <a:pPr defTabSz="912744" fontAlgn="base">
              <a:spcBef>
                <a:spcPct val="0"/>
              </a:spcBef>
              <a:spcAft>
                <a:spcPct val="0"/>
              </a:spcAft>
            </a:pPr>
            <a:fld id="{667EC89C-17A0-4E64-A6D2-B825673CEEDF}" type="slidenum">
              <a:rPr lang="da-DK" sz="1900" smtClean="0">
                <a:solidFill>
                  <a:srgbClr val="1E4148"/>
                </a:solidFill>
                <a:latin typeface="Arial" charset="0"/>
              </a:rPr>
              <a:pPr defTabSz="912744" fontAlgn="base">
                <a:spcBef>
                  <a:spcPct val="0"/>
                </a:spcBef>
                <a:spcAft>
                  <a:spcPct val="0"/>
                </a:spcAft>
              </a:pPr>
              <a:t>‹nr.›</a:t>
            </a:fld>
            <a:endParaRPr lang="da-DK" sz="1900" dirty="0">
              <a:solidFill>
                <a:srgbClr val="1E4148"/>
              </a:solidFill>
              <a:latin typeface="Arial" charset="0"/>
            </a:endParaRPr>
          </a:p>
        </p:txBody>
      </p:sp>
      <p:sp>
        <p:nvSpPr>
          <p:cNvPr id="9" name="TextBox 17"/>
          <p:cNvSpPr txBox="1">
            <a:spLocks noChangeArrowheads="1"/>
          </p:cNvSpPr>
          <p:nvPr userDrawn="1"/>
        </p:nvSpPr>
        <p:spPr bwMode="auto">
          <a:xfrm>
            <a:off x="-2370111" y="6055215"/>
            <a:ext cx="22812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defTabSz="1086332" eaLnBrk="1" hangingPunct="1">
              <a:spcBef>
                <a:spcPct val="0"/>
              </a:spcBef>
              <a:buFontTx/>
              <a:buNone/>
            </a:pPr>
            <a:r>
              <a:rPr lang="da-DK" altLang="da-DK" sz="900" b="1" dirty="0" smtClean="0">
                <a:solidFill>
                  <a:srgbClr val="1E4148"/>
                </a:solidFill>
                <a:latin typeface="Verdana"/>
              </a:rPr>
              <a:t>Tekst </a:t>
            </a:r>
            <a:r>
              <a:rPr lang="da-DK" altLang="da-DK" sz="900" b="1" dirty="0">
                <a:solidFill>
                  <a:srgbClr val="1E4148"/>
                </a:solidFill>
                <a:latin typeface="Verdana"/>
              </a:rPr>
              <a:t>i </a:t>
            </a:r>
            <a:r>
              <a:rPr lang="da-DK" altLang="da-DK" sz="900" b="1" dirty="0" smtClean="0">
                <a:solidFill>
                  <a:srgbClr val="1E4148"/>
                </a:solidFill>
                <a:latin typeface="Verdana"/>
              </a:rPr>
              <a:t>sidefod</a:t>
            </a:r>
            <a:endParaRPr lang="da-DK" altLang="da-DK" sz="900" b="1" dirty="0">
              <a:solidFill>
                <a:srgbClr val="1E4148"/>
              </a:solidFill>
              <a:latin typeface="Verdana"/>
            </a:endParaRPr>
          </a:p>
          <a:p>
            <a:pPr algn="r" defTabSz="1086332" eaLnBrk="1" hangingPunct="1">
              <a:spcBef>
                <a:spcPct val="0"/>
              </a:spcBef>
              <a:buFontTx/>
              <a:buNone/>
            </a:pPr>
            <a:r>
              <a:rPr lang="da-DK" altLang="da-DK" sz="900" dirty="0">
                <a:solidFill>
                  <a:srgbClr val="1E4148"/>
                </a:solidFill>
                <a:latin typeface="Verdana"/>
              </a:rPr>
              <a:t>1. Vælg </a:t>
            </a:r>
            <a:r>
              <a:rPr lang="da-DK" altLang="da-DK" sz="900" b="1" dirty="0" smtClean="0">
                <a:solidFill>
                  <a:srgbClr val="1E4148"/>
                </a:solidFill>
                <a:latin typeface="Verdana"/>
              </a:rPr>
              <a:t>Indsæt</a:t>
            </a:r>
            <a:r>
              <a:rPr lang="da-DK" altLang="da-DK" sz="900" dirty="0" smtClean="0">
                <a:solidFill>
                  <a:srgbClr val="1E4148"/>
                </a:solidFill>
                <a:latin typeface="Verdana"/>
              </a:rPr>
              <a:t> </a:t>
            </a:r>
            <a:r>
              <a:rPr lang="da-DK" altLang="da-DK" sz="900" dirty="0">
                <a:solidFill>
                  <a:srgbClr val="1E4148"/>
                </a:solidFill>
                <a:latin typeface="Verdana"/>
              </a:rPr>
              <a:t>i topmenuen</a:t>
            </a:r>
          </a:p>
          <a:p>
            <a:pPr algn="r" defTabSz="1086332" eaLnBrk="1" hangingPunct="1">
              <a:spcBef>
                <a:spcPct val="0"/>
              </a:spcBef>
              <a:buFontTx/>
              <a:buNone/>
            </a:pPr>
            <a:r>
              <a:rPr lang="da-DK" altLang="da-DK" sz="900" dirty="0">
                <a:solidFill>
                  <a:srgbClr val="1E4148"/>
                </a:solidFill>
                <a:latin typeface="Verdana"/>
              </a:rPr>
              <a:t>2. </a:t>
            </a:r>
            <a:r>
              <a:rPr lang="da-DK" altLang="da-DK" sz="900" dirty="0" smtClean="0">
                <a:solidFill>
                  <a:srgbClr val="1E4148"/>
                </a:solidFill>
                <a:latin typeface="Verdana"/>
              </a:rPr>
              <a:t>Vælg </a:t>
            </a:r>
            <a:r>
              <a:rPr lang="da-DK" altLang="da-DK" sz="900" b="1" dirty="0" smtClean="0">
                <a:solidFill>
                  <a:srgbClr val="1E4148"/>
                </a:solidFill>
                <a:latin typeface="Verdana"/>
              </a:rPr>
              <a:t>Sidehoved </a:t>
            </a:r>
            <a:r>
              <a:rPr lang="da-DK" altLang="da-DK" sz="900" b="1" dirty="0">
                <a:solidFill>
                  <a:srgbClr val="1E4148"/>
                </a:solidFill>
                <a:latin typeface="Verdana"/>
              </a:rPr>
              <a:t>og </a:t>
            </a:r>
            <a:r>
              <a:rPr lang="da-DK" altLang="da-DK" sz="900" b="1" dirty="0" smtClean="0">
                <a:solidFill>
                  <a:srgbClr val="1E4148"/>
                </a:solidFill>
                <a:latin typeface="Verdana"/>
              </a:rPr>
              <a:t>Sidefod</a:t>
            </a:r>
            <a:endParaRPr lang="da-DK" altLang="da-DK" sz="900" dirty="0">
              <a:solidFill>
                <a:srgbClr val="1E4148"/>
              </a:solidFill>
              <a:latin typeface="Verdana"/>
            </a:endParaRPr>
          </a:p>
          <a:p>
            <a:pPr algn="r" defTabSz="1086332" eaLnBrk="1" hangingPunct="1">
              <a:spcBef>
                <a:spcPct val="0"/>
              </a:spcBef>
              <a:buFontTx/>
              <a:buNone/>
            </a:pPr>
            <a:r>
              <a:rPr lang="da-DK" altLang="da-DK" sz="900" dirty="0">
                <a:solidFill>
                  <a:srgbClr val="1E4148"/>
                </a:solidFill>
                <a:latin typeface="Verdana"/>
              </a:rPr>
              <a:t>3. Skriv titel på præsentation </a:t>
            </a:r>
            <a:br>
              <a:rPr lang="da-DK" altLang="da-DK" sz="900" dirty="0">
                <a:solidFill>
                  <a:srgbClr val="1E4148"/>
                </a:solidFill>
                <a:latin typeface="Verdana"/>
              </a:rPr>
            </a:br>
            <a:r>
              <a:rPr lang="da-DK" altLang="da-DK" sz="900" dirty="0">
                <a:solidFill>
                  <a:srgbClr val="1E4148"/>
                </a:solidFill>
                <a:latin typeface="Verdana"/>
              </a:rPr>
              <a:t>ind </a:t>
            </a:r>
            <a:r>
              <a:rPr lang="da-DK" altLang="da-DK" sz="900" dirty="0" smtClean="0">
                <a:solidFill>
                  <a:srgbClr val="1E4148"/>
                </a:solidFill>
                <a:latin typeface="Verdana"/>
              </a:rPr>
              <a:t>i Sidefodsfeltet </a:t>
            </a:r>
            <a:br>
              <a:rPr lang="da-DK" altLang="da-DK" sz="900" dirty="0" smtClean="0">
                <a:solidFill>
                  <a:srgbClr val="1E4148"/>
                </a:solidFill>
                <a:latin typeface="Verdana"/>
              </a:rPr>
            </a:br>
            <a:r>
              <a:rPr lang="da-DK" altLang="da-DK" sz="900" dirty="0" smtClean="0">
                <a:solidFill>
                  <a:srgbClr val="1E4148"/>
                </a:solidFill>
                <a:latin typeface="Verdana"/>
              </a:rPr>
              <a:t>4. </a:t>
            </a:r>
            <a:r>
              <a:rPr lang="da-DK" altLang="da-DK" sz="900" dirty="0">
                <a:solidFill>
                  <a:srgbClr val="1E4148"/>
                </a:solidFill>
                <a:latin typeface="Verdana"/>
              </a:rPr>
              <a:t>Tryk </a:t>
            </a:r>
            <a:r>
              <a:rPr lang="da-DK" altLang="da-DK" sz="900" b="1" dirty="0" smtClean="0">
                <a:solidFill>
                  <a:srgbClr val="1E4148"/>
                </a:solidFill>
                <a:latin typeface="Verdana"/>
              </a:rPr>
              <a:t>Anvend </a:t>
            </a:r>
            <a:r>
              <a:rPr lang="da-DK" altLang="da-DK" sz="900" b="1" dirty="0">
                <a:solidFill>
                  <a:srgbClr val="1E4148"/>
                </a:solidFill>
                <a:latin typeface="Verdana"/>
              </a:rPr>
              <a:t>på </a:t>
            </a:r>
            <a:r>
              <a:rPr lang="da-DK" altLang="da-DK" sz="900" b="1" dirty="0" smtClean="0">
                <a:solidFill>
                  <a:srgbClr val="1E4148"/>
                </a:solidFill>
                <a:latin typeface="Verdana"/>
              </a:rPr>
              <a:t>alle</a:t>
            </a:r>
            <a:endParaRPr lang="da-DK" altLang="da-DK" sz="900" b="1" dirty="0">
              <a:solidFill>
                <a:srgbClr val="1E4148"/>
              </a:solidFill>
              <a:latin typeface="Verdana"/>
            </a:endParaRPr>
          </a:p>
        </p:txBody>
      </p:sp>
    </p:spTree>
    <p:extLst>
      <p:ext uri="{BB962C8B-B14F-4D97-AF65-F5344CB8AC3E}">
        <p14:creationId xmlns:p14="http://schemas.microsoft.com/office/powerpoint/2010/main" val="32428639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240"/>
            <a:ext cx="12192621" cy="6858348"/>
          </a:xfrm>
          <a:prstGeom prst="rect">
            <a:avLst/>
          </a:prstGeom>
        </p:spPr>
      </p:pic>
      <p:sp>
        <p:nvSpPr>
          <p:cNvPr id="2" name="Titel 1"/>
          <p:cNvSpPr>
            <a:spLocks noGrp="1"/>
          </p:cNvSpPr>
          <p:nvPr userDrawn="1">
            <p:ph type="ctrTitle"/>
          </p:nvPr>
        </p:nvSpPr>
        <p:spPr>
          <a:xfrm>
            <a:off x="796925" y="1782554"/>
            <a:ext cx="10590213" cy="1707668"/>
          </a:xfrm>
        </p:spPr>
        <p:txBody>
          <a:bodyPr/>
          <a:lstStyle>
            <a:lvl1pPr algn="ctr">
              <a:defRPr sz="5500" b="1">
                <a:solidFill>
                  <a:srgbClr val="1E4148"/>
                </a:solidFill>
              </a:defRPr>
            </a:lvl1pPr>
          </a:lstStyle>
          <a:p>
            <a:r>
              <a:rPr lang="da-DK" smtClean="0"/>
              <a:t>Klik for at redigere i master</a:t>
            </a:r>
            <a:endParaRPr lang="da-DK" dirty="0"/>
          </a:p>
        </p:txBody>
      </p:sp>
      <p:sp>
        <p:nvSpPr>
          <p:cNvPr id="3" name="Undertitel 2"/>
          <p:cNvSpPr>
            <a:spLocks noGrp="1"/>
          </p:cNvSpPr>
          <p:nvPr userDrawn="1">
            <p:ph type="subTitle" idx="1" hasCustomPrompt="1"/>
          </p:nvPr>
        </p:nvSpPr>
        <p:spPr>
          <a:xfrm>
            <a:off x="796925" y="3629211"/>
            <a:ext cx="10590213" cy="360040"/>
          </a:xfrm>
        </p:spPr>
        <p:txBody>
          <a:bodyPr anchor="b" anchorCtr="0"/>
          <a:lstStyle>
            <a:lvl1pPr marL="0" indent="0" algn="ctr">
              <a:buNone/>
              <a:defRPr sz="1800" b="1">
                <a:solidFill>
                  <a:srgbClr val="1E4148"/>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25"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55"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38" y="6332180"/>
            <a:ext cx="18716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8502">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8502">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80303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da-DK" smtClean="0"/>
              <a:t>Klik for at redigere i master</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1" name="Pladsholder til indhold 3"/>
          <p:cNvSpPr>
            <a:spLocks noGrp="1"/>
          </p:cNvSpPr>
          <p:nvPr>
            <p:ph sz="quarter" idx="14"/>
          </p:nvPr>
        </p:nvSpPr>
        <p:spPr>
          <a:xfrm>
            <a:off x="795600" y="1551600"/>
            <a:ext cx="5113337"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3" name="Pladsholder til indhold 4"/>
          <p:cNvSpPr>
            <a:spLocks noGrp="1"/>
          </p:cNvSpPr>
          <p:nvPr>
            <p:ph sz="quarter" idx="15"/>
          </p:nvPr>
        </p:nvSpPr>
        <p:spPr>
          <a:xfrm>
            <a:off x="6270625" y="1548000"/>
            <a:ext cx="51339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grpSp>
        <p:nvGrpSpPr>
          <p:cNvPr id="17" name="Group 6"/>
          <p:cNvGrpSpPr>
            <a:grpSpLocks/>
          </p:cNvGrpSpPr>
          <p:nvPr userDrawn="1"/>
        </p:nvGrpSpPr>
        <p:grpSpPr bwMode="auto">
          <a:xfrm>
            <a:off x="-506061" y="3302522"/>
            <a:ext cx="407130" cy="245576"/>
            <a:chOff x="-474298" y="3755571"/>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3704100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25" y="1782554"/>
            <a:ext cx="10590213" cy="1707668"/>
          </a:xfrm>
        </p:spPr>
        <p:txBody>
          <a:bodyPr/>
          <a:lstStyle>
            <a:lvl1pPr algn="ctr">
              <a:defRPr sz="5500" b="1">
                <a:solidFill>
                  <a:schemeClr val="bg1"/>
                </a:solidFill>
              </a:defRPr>
            </a:lvl1pPr>
          </a:lstStyle>
          <a:p>
            <a:r>
              <a:rPr lang="da-DK" smtClean="0"/>
              <a:t>Klik for at redigere i master</a:t>
            </a:r>
            <a:endParaRPr lang="da-DK" dirty="0"/>
          </a:p>
        </p:txBody>
      </p:sp>
      <p:sp>
        <p:nvSpPr>
          <p:cNvPr id="3" name="Undertitel 2"/>
          <p:cNvSpPr>
            <a:spLocks noGrp="1"/>
          </p:cNvSpPr>
          <p:nvPr userDrawn="1">
            <p:ph type="subTitle" idx="1" hasCustomPrompt="1"/>
          </p:nvPr>
        </p:nvSpPr>
        <p:spPr>
          <a:xfrm>
            <a:off x="796925" y="3629211"/>
            <a:ext cx="10590213" cy="360040"/>
          </a:xfrm>
        </p:spPr>
        <p:txBody>
          <a:bodyPr anchor="b" anchorCtr="0"/>
          <a:lstStyle>
            <a:lvl1pPr marL="0" indent="0" algn="ctr">
              <a:buNone/>
              <a:defRPr sz="1800" b="1">
                <a:solidFill>
                  <a:schemeClr val="bg1"/>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55"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25"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38" y="6332180"/>
            <a:ext cx="18716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8502">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8502">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5863764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095" y="1796156"/>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8502"/>
            <a:r>
              <a:rPr lang="da-DK" sz="5500" b="1" dirty="0" smtClean="0">
                <a:solidFill>
                  <a:prstClr val="white"/>
                </a:solidFill>
              </a:rPr>
              <a:t>Pause</a:t>
            </a:r>
          </a:p>
        </p:txBody>
      </p:sp>
    </p:spTree>
    <p:extLst>
      <p:ext uri="{BB962C8B-B14F-4D97-AF65-F5344CB8AC3E}">
        <p14:creationId xmlns:p14="http://schemas.microsoft.com/office/powerpoint/2010/main" val="3866426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02"/>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17459555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25" y="2590408"/>
            <a:ext cx="10590213" cy="1707668"/>
          </a:xfrm>
        </p:spPr>
        <p:txBody>
          <a:bodyPr/>
          <a:lstStyle>
            <a:lvl1pPr algn="ctr">
              <a:defRPr sz="5500" b="1">
                <a:solidFill>
                  <a:schemeClr val="bg1"/>
                </a:solidFill>
              </a:defRPr>
            </a:lvl1pPr>
          </a:lstStyle>
          <a:p>
            <a:r>
              <a:rPr lang="da-DK" smtClean="0"/>
              <a:t>Klik for at redigere i master</a:t>
            </a:r>
            <a:endParaRPr lang="da-DK" dirty="0"/>
          </a:p>
        </p:txBody>
      </p:sp>
    </p:spTree>
    <p:extLst>
      <p:ext uri="{BB962C8B-B14F-4D97-AF65-F5344CB8AC3E}">
        <p14:creationId xmlns:p14="http://schemas.microsoft.com/office/powerpoint/2010/main" val="24227763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da-DK" smtClean="0"/>
              <a:t>Klik for at redigere i master</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3" name="Pladsholder til indhold 3"/>
          <p:cNvSpPr>
            <a:spLocks noGrp="1"/>
          </p:cNvSpPr>
          <p:nvPr>
            <p:ph sz="quarter" idx="17"/>
          </p:nvPr>
        </p:nvSpPr>
        <p:spPr>
          <a:xfrm>
            <a:off x="795600" y="1551600"/>
            <a:ext cx="5113337"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9" name="Pladsholder til tekst 4"/>
          <p:cNvSpPr>
            <a:spLocks noGrp="1"/>
          </p:cNvSpPr>
          <p:nvPr>
            <p:ph type="body" sz="quarter" idx="20"/>
          </p:nvPr>
        </p:nvSpPr>
        <p:spPr>
          <a:xfrm>
            <a:off x="6270625" y="1547813"/>
            <a:ext cx="5138738" cy="468312"/>
          </a:xfrm>
        </p:spPr>
        <p:txBody>
          <a:bodyPr/>
          <a:lstStyle>
            <a:lvl1pPr marL="0" indent="0">
              <a:lnSpc>
                <a:spcPct val="100000"/>
              </a:lnSpc>
              <a:buFont typeface="Times New Roman" panose="02020603050405020304" pitchFamily="18" charset="0"/>
              <a:buChar char="​"/>
              <a:defRPr sz="1600" b="1"/>
            </a:lvl1pPr>
            <a:lvl2pPr marL="201600" indent="-201613">
              <a:lnSpc>
                <a:spcPct val="100000"/>
              </a:lnSpc>
              <a:buFont typeface="Ubuntu" panose="020B0504030602030204" pitchFamily="34" charset="0"/>
              <a:buChar char="−"/>
              <a:defRPr sz="1400" i="1"/>
            </a:lvl2pPr>
          </a:lstStyle>
          <a:p>
            <a:pPr lvl="0"/>
            <a:r>
              <a:rPr lang="da-DK" smtClean="0"/>
              <a:t>Klik for at redigere i master</a:t>
            </a:r>
          </a:p>
          <a:p>
            <a:pPr lvl="1"/>
            <a:r>
              <a:rPr lang="da-DK" smtClean="0"/>
              <a:t>Andet niveau</a:t>
            </a:r>
          </a:p>
        </p:txBody>
      </p:sp>
      <p:sp>
        <p:nvSpPr>
          <p:cNvPr id="14" name="Pladsholder til indhold 5"/>
          <p:cNvSpPr>
            <a:spLocks noGrp="1"/>
          </p:cNvSpPr>
          <p:nvPr>
            <p:ph sz="quarter" idx="18"/>
          </p:nvPr>
        </p:nvSpPr>
        <p:spPr>
          <a:xfrm>
            <a:off x="6270625" y="2148891"/>
            <a:ext cx="2484438" cy="2178533"/>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da-DK" smtClean="0"/>
              <a:t>Klik for at redigere i master</a:t>
            </a:r>
          </a:p>
        </p:txBody>
      </p:sp>
      <p:sp>
        <p:nvSpPr>
          <p:cNvPr id="16" name="Pladsholder til indhold 7"/>
          <p:cNvSpPr>
            <a:spLocks noGrp="1"/>
          </p:cNvSpPr>
          <p:nvPr>
            <p:ph sz="quarter" idx="19"/>
          </p:nvPr>
        </p:nvSpPr>
        <p:spPr>
          <a:xfrm>
            <a:off x="8910638" y="2149476"/>
            <a:ext cx="2493962" cy="218097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da-DK" smtClean="0"/>
              <a:t>Klik for at redigere i master</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27641930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02"/>
            <a:endParaRPr lang="da-DK" dirty="0">
              <a:solidFill>
                <a:prstClr val="white"/>
              </a:solidFill>
            </a:endParaRPr>
          </a:p>
        </p:txBody>
      </p:sp>
      <p:sp>
        <p:nvSpPr>
          <p:cNvPr id="9" name="Titel 1"/>
          <p:cNvSpPr>
            <a:spLocks noGrp="1"/>
          </p:cNvSpPr>
          <p:nvPr>
            <p:ph type="title"/>
          </p:nvPr>
        </p:nvSpPr>
        <p:spPr/>
        <p:txBody>
          <a:bodyPr/>
          <a:lstStyle/>
          <a:p>
            <a:r>
              <a:rPr lang="da-DK" smtClean="0"/>
              <a:t>Klik for at redigere i master</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0" name="Pladsholder til indhold 3"/>
          <p:cNvSpPr>
            <a:spLocks noGrp="1"/>
          </p:cNvSpPr>
          <p:nvPr>
            <p:ph sz="quarter" idx="14"/>
          </p:nvPr>
        </p:nvSpPr>
        <p:spPr>
          <a:xfrm>
            <a:off x="792163"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2" name="Pladsholder til indhold 4"/>
          <p:cNvSpPr>
            <a:spLocks noGrp="1"/>
          </p:cNvSpPr>
          <p:nvPr>
            <p:ph sz="quarter" idx="15"/>
          </p:nvPr>
        </p:nvSpPr>
        <p:spPr>
          <a:xfrm>
            <a:off x="627062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69"/>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7391703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20000"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8502" eaLnBrk="1" hangingPunct="1">
                <a:spcAft>
                  <a:spcPts val="600"/>
                </a:spcAft>
                <a:defRPr/>
              </a:pPr>
              <a:r>
                <a:rPr lang="da-DK" sz="900" b="1" noProof="1" smtClean="0">
                  <a:solidFill>
                    <a:srgbClr val="1E4148"/>
                  </a:solidFill>
                  <a:latin typeface="Ubuntu"/>
                  <a:cs typeface="Arial" charset="0"/>
                </a:rPr>
                <a:t>Indsæt billede</a:t>
              </a:r>
            </a:p>
            <a:p>
              <a:pPr algn="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algn="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algn="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algn="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algn="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algn="r" defTabSz="1088502" eaLnBrk="1" hangingPunct="1">
                <a:spcAft>
                  <a:spcPts val="240"/>
                </a:spcAft>
                <a:defRPr/>
              </a:pPr>
              <a:endParaRPr lang="da-DK" altLang="da-DK" sz="900" noProof="1" smtClean="0">
                <a:solidFill>
                  <a:srgbClr val="1E4148"/>
                </a:solidFill>
                <a:latin typeface="Ubuntu"/>
                <a:cs typeface="Arial" charset="0"/>
              </a:endParaRPr>
            </a:p>
            <a:p>
              <a:pPr algn="r" defTabSz="1088502" eaLnBrk="1" hangingPunct="1">
                <a:spcAft>
                  <a:spcPts val="240"/>
                </a:spcAft>
                <a:defRPr/>
              </a:pPr>
              <a:endParaRPr lang="da-DK" altLang="da-DK" sz="900" noProof="1" smtClean="0">
                <a:solidFill>
                  <a:srgbClr val="1E4148"/>
                </a:solidFill>
                <a:latin typeface="Ubuntu"/>
                <a:cs typeface="Arial" charset="0"/>
              </a:endParaRPr>
            </a:p>
            <a:p>
              <a:pPr algn="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8502"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195271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8"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5" name="Picture Placeholder 4"/>
          <p:cNvSpPr>
            <a:spLocks noGrp="1"/>
          </p:cNvSpPr>
          <p:nvPr>
            <p:ph type="pic" sz="quarter" idx="14" hasCustomPrompt="1"/>
          </p:nvPr>
        </p:nvSpPr>
        <p:spPr>
          <a:xfrm>
            <a:off x="6270625" y="1628774"/>
            <a:ext cx="5134443" cy="4132263"/>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578"/>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34132225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2" name="Pladsholder til indhold 3"/>
          <p:cNvSpPr>
            <a:spLocks noGrp="1"/>
          </p:cNvSpPr>
          <p:nvPr>
            <p:ph sz="quarter" idx="16"/>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9" name="Picture Placeholder 4"/>
          <p:cNvSpPr>
            <a:spLocks noGrp="1"/>
          </p:cNvSpPr>
          <p:nvPr>
            <p:ph type="pic" sz="quarter" idx="14" hasCustomPrompt="1"/>
          </p:nvPr>
        </p:nvSpPr>
        <p:spPr>
          <a:xfrm>
            <a:off x="6270625" y="1628775"/>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25" y="3778379"/>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578"/>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31469655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4"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5" name="Picture Placeholder 4"/>
          <p:cNvSpPr>
            <a:spLocks noGrp="1"/>
          </p:cNvSpPr>
          <p:nvPr>
            <p:ph type="pic" sz="quarter" idx="14" hasCustomPrompt="1"/>
          </p:nvPr>
        </p:nvSpPr>
        <p:spPr>
          <a:xfrm>
            <a:off x="6270625" y="1628775"/>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578"/>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19198332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4"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578"/>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11587502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5"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578"/>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40269172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da-DK" smtClean="0"/>
              <a:t>Klik for at redigere i master</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531827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02"/>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8887276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4195921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240"/>
            <a:ext cx="12192621" cy="6858348"/>
          </a:xfrm>
          <a:prstGeom prst="rect">
            <a:avLst/>
          </a:prstGeom>
        </p:spPr>
      </p:pic>
      <p:sp>
        <p:nvSpPr>
          <p:cNvPr id="2" name="Titel 1"/>
          <p:cNvSpPr>
            <a:spLocks noGrp="1"/>
          </p:cNvSpPr>
          <p:nvPr userDrawn="1">
            <p:ph type="ctrTitle"/>
          </p:nvPr>
        </p:nvSpPr>
        <p:spPr>
          <a:xfrm>
            <a:off x="796925" y="1782554"/>
            <a:ext cx="10590213" cy="1707668"/>
          </a:xfrm>
        </p:spPr>
        <p:txBody>
          <a:bodyPr/>
          <a:lstStyle>
            <a:lvl1pPr algn="ctr">
              <a:defRPr sz="5500" b="1">
                <a:solidFill>
                  <a:srgbClr val="1E4148"/>
                </a:solidFill>
              </a:defRPr>
            </a:lvl1pPr>
          </a:lstStyle>
          <a:p>
            <a:r>
              <a:rPr lang="da-DK" smtClean="0"/>
              <a:t>Klik for at redigere i master</a:t>
            </a:r>
            <a:endParaRPr lang="da-DK" dirty="0"/>
          </a:p>
        </p:txBody>
      </p:sp>
      <p:sp>
        <p:nvSpPr>
          <p:cNvPr id="3" name="Undertitel 2"/>
          <p:cNvSpPr>
            <a:spLocks noGrp="1"/>
          </p:cNvSpPr>
          <p:nvPr userDrawn="1">
            <p:ph type="subTitle" idx="1" hasCustomPrompt="1"/>
          </p:nvPr>
        </p:nvSpPr>
        <p:spPr>
          <a:xfrm>
            <a:off x="796925" y="3629211"/>
            <a:ext cx="10590213" cy="360040"/>
          </a:xfrm>
        </p:spPr>
        <p:txBody>
          <a:bodyPr anchor="b" anchorCtr="0"/>
          <a:lstStyle>
            <a:lvl1pPr marL="0" indent="0" algn="ctr">
              <a:buNone/>
              <a:defRPr sz="1800" b="1">
                <a:solidFill>
                  <a:srgbClr val="1E4148"/>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25"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55"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38" y="6332180"/>
            <a:ext cx="18716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8502">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8502">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2795126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da-DK" smtClean="0"/>
              <a:t>Klik for at redigere i master</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1" name="Pladsholder til indhold 3"/>
          <p:cNvSpPr>
            <a:spLocks noGrp="1"/>
          </p:cNvSpPr>
          <p:nvPr>
            <p:ph sz="quarter" idx="14"/>
          </p:nvPr>
        </p:nvSpPr>
        <p:spPr>
          <a:xfrm>
            <a:off x="795600" y="1551600"/>
            <a:ext cx="5113337"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3" name="Pladsholder til indhold 4"/>
          <p:cNvSpPr>
            <a:spLocks noGrp="1"/>
          </p:cNvSpPr>
          <p:nvPr>
            <p:ph sz="quarter" idx="15"/>
          </p:nvPr>
        </p:nvSpPr>
        <p:spPr>
          <a:xfrm>
            <a:off x="6270625" y="1548000"/>
            <a:ext cx="51339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grpSp>
        <p:nvGrpSpPr>
          <p:cNvPr id="17" name="Group 6"/>
          <p:cNvGrpSpPr>
            <a:grpSpLocks/>
          </p:cNvGrpSpPr>
          <p:nvPr userDrawn="1"/>
        </p:nvGrpSpPr>
        <p:grpSpPr bwMode="auto">
          <a:xfrm>
            <a:off x="-506061" y="3302522"/>
            <a:ext cx="407130" cy="245576"/>
            <a:chOff x="-474298" y="3755571"/>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12233658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25" y="1782554"/>
            <a:ext cx="10590213" cy="1707668"/>
          </a:xfrm>
        </p:spPr>
        <p:txBody>
          <a:bodyPr/>
          <a:lstStyle>
            <a:lvl1pPr algn="ctr">
              <a:defRPr sz="5500" b="1">
                <a:solidFill>
                  <a:schemeClr val="bg1"/>
                </a:solidFill>
              </a:defRPr>
            </a:lvl1pPr>
          </a:lstStyle>
          <a:p>
            <a:r>
              <a:rPr lang="da-DK" smtClean="0"/>
              <a:t>Klik for at redigere i master</a:t>
            </a:r>
            <a:endParaRPr lang="da-DK" dirty="0"/>
          </a:p>
        </p:txBody>
      </p:sp>
      <p:sp>
        <p:nvSpPr>
          <p:cNvPr id="3" name="Undertitel 2"/>
          <p:cNvSpPr>
            <a:spLocks noGrp="1"/>
          </p:cNvSpPr>
          <p:nvPr userDrawn="1">
            <p:ph type="subTitle" idx="1" hasCustomPrompt="1"/>
          </p:nvPr>
        </p:nvSpPr>
        <p:spPr>
          <a:xfrm>
            <a:off x="796925" y="3629211"/>
            <a:ext cx="10590213" cy="360040"/>
          </a:xfrm>
        </p:spPr>
        <p:txBody>
          <a:bodyPr anchor="b" anchorCtr="0"/>
          <a:lstStyle>
            <a:lvl1pPr marL="0" indent="0" algn="ctr">
              <a:buNone/>
              <a:defRPr sz="1800" b="1">
                <a:solidFill>
                  <a:schemeClr val="bg1"/>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55"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25"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38" y="6332180"/>
            <a:ext cx="18716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8502">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8502">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3214530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095" y="1796156"/>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8502"/>
            <a:r>
              <a:rPr lang="da-DK" sz="5500" b="1" dirty="0" smtClean="0">
                <a:solidFill>
                  <a:prstClr val="white"/>
                </a:solidFill>
              </a:rPr>
              <a:t>Pause</a:t>
            </a:r>
          </a:p>
        </p:txBody>
      </p:sp>
    </p:spTree>
    <p:extLst>
      <p:ext uri="{BB962C8B-B14F-4D97-AF65-F5344CB8AC3E}">
        <p14:creationId xmlns:p14="http://schemas.microsoft.com/office/powerpoint/2010/main" val="426565919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25" y="2590408"/>
            <a:ext cx="10590213" cy="1707668"/>
          </a:xfrm>
        </p:spPr>
        <p:txBody>
          <a:bodyPr/>
          <a:lstStyle>
            <a:lvl1pPr algn="ctr">
              <a:defRPr sz="5500" b="1">
                <a:solidFill>
                  <a:schemeClr val="bg1"/>
                </a:solidFill>
              </a:defRPr>
            </a:lvl1pPr>
          </a:lstStyle>
          <a:p>
            <a:r>
              <a:rPr lang="da-DK" smtClean="0"/>
              <a:t>Klik for at redigere i master</a:t>
            </a:r>
            <a:endParaRPr lang="da-DK" dirty="0"/>
          </a:p>
        </p:txBody>
      </p:sp>
    </p:spTree>
    <p:extLst>
      <p:ext uri="{BB962C8B-B14F-4D97-AF65-F5344CB8AC3E}">
        <p14:creationId xmlns:p14="http://schemas.microsoft.com/office/powerpoint/2010/main" val="23287208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da-DK" smtClean="0"/>
              <a:t>Klik for at redigere i master</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3" name="Pladsholder til indhold 3"/>
          <p:cNvSpPr>
            <a:spLocks noGrp="1"/>
          </p:cNvSpPr>
          <p:nvPr>
            <p:ph sz="quarter" idx="17"/>
          </p:nvPr>
        </p:nvSpPr>
        <p:spPr>
          <a:xfrm>
            <a:off x="795600" y="1551600"/>
            <a:ext cx="5113337"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9" name="Pladsholder til tekst 4"/>
          <p:cNvSpPr>
            <a:spLocks noGrp="1"/>
          </p:cNvSpPr>
          <p:nvPr>
            <p:ph type="body" sz="quarter" idx="20"/>
          </p:nvPr>
        </p:nvSpPr>
        <p:spPr>
          <a:xfrm>
            <a:off x="6270625" y="1547813"/>
            <a:ext cx="5138738" cy="468312"/>
          </a:xfrm>
        </p:spPr>
        <p:txBody>
          <a:bodyPr/>
          <a:lstStyle>
            <a:lvl1pPr marL="0" indent="0">
              <a:lnSpc>
                <a:spcPct val="100000"/>
              </a:lnSpc>
              <a:buFont typeface="Times New Roman" panose="02020603050405020304" pitchFamily="18" charset="0"/>
              <a:buChar char="​"/>
              <a:defRPr sz="1600" b="1"/>
            </a:lvl1pPr>
            <a:lvl2pPr marL="201600" indent="-201613">
              <a:lnSpc>
                <a:spcPct val="100000"/>
              </a:lnSpc>
              <a:buFont typeface="Ubuntu" panose="020B0504030602030204" pitchFamily="34" charset="0"/>
              <a:buChar char="−"/>
              <a:defRPr sz="1400" i="1"/>
            </a:lvl2pPr>
          </a:lstStyle>
          <a:p>
            <a:pPr lvl="0"/>
            <a:r>
              <a:rPr lang="da-DK" smtClean="0"/>
              <a:t>Klik for at redigere i master</a:t>
            </a:r>
          </a:p>
          <a:p>
            <a:pPr lvl="1"/>
            <a:r>
              <a:rPr lang="da-DK" smtClean="0"/>
              <a:t>Andet niveau</a:t>
            </a:r>
          </a:p>
        </p:txBody>
      </p:sp>
      <p:sp>
        <p:nvSpPr>
          <p:cNvPr id="14" name="Pladsholder til indhold 5"/>
          <p:cNvSpPr>
            <a:spLocks noGrp="1"/>
          </p:cNvSpPr>
          <p:nvPr>
            <p:ph sz="quarter" idx="18"/>
          </p:nvPr>
        </p:nvSpPr>
        <p:spPr>
          <a:xfrm>
            <a:off x="6270625" y="2148891"/>
            <a:ext cx="2484438" cy="2178533"/>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da-DK" smtClean="0"/>
              <a:t>Klik for at redigere i master</a:t>
            </a:r>
          </a:p>
        </p:txBody>
      </p:sp>
      <p:sp>
        <p:nvSpPr>
          <p:cNvPr id="16" name="Pladsholder til indhold 7"/>
          <p:cNvSpPr>
            <a:spLocks noGrp="1"/>
          </p:cNvSpPr>
          <p:nvPr>
            <p:ph sz="quarter" idx="19"/>
          </p:nvPr>
        </p:nvSpPr>
        <p:spPr>
          <a:xfrm>
            <a:off x="8910638" y="2149476"/>
            <a:ext cx="2493962" cy="218097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da-DK" smtClean="0"/>
              <a:t>Klik for at redigere i master</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23399758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02"/>
            <a:endParaRPr lang="da-DK" dirty="0">
              <a:solidFill>
                <a:prstClr val="white"/>
              </a:solidFill>
            </a:endParaRPr>
          </a:p>
        </p:txBody>
      </p:sp>
      <p:sp>
        <p:nvSpPr>
          <p:cNvPr id="9" name="Titel 1"/>
          <p:cNvSpPr>
            <a:spLocks noGrp="1"/>
          </p:cNvSpPr>
          <p:nvPr>
            <p:ph type="title"/>
          </p:nvPr>
        </p:nvSpPr>
        <p:spPr/>
        <p:txBody>
          <a:bodyPr/>
          <a:lstStyle/>
          <a:p>
            <a:r>
              <a:rPr lang="da-DK" smtClean="0"/>
              <a:t>Klik for at redigere i master</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0" name="Pladsholder til indhold 3"/>
          <p:cNvSpPr>
            <a:spLocks noGrp="1"/>
          </p:cNvSpPr>
          <p:nvPr>
            <p:ph sz="quarter" idx="14"/>
          </p:nvPr>
        </p:nvSpPr>
        <p:spPr>
          <a:xfrm>
            <a:off x="792163"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2" name="Pladsholder til indhold 4"/>
          <p:cNvSpPr>
            <a:spLocks noGrp="1"/>
          </p:cNvSpPr>
          <p:nvPr>
            <p:ph sz="quarter" idx="15"/>
          </p:nvPr>
        </p:nvSpPr>
        <p:spPr>
          <a:xfrm>
            <a:off x="627062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69"/>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39994045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20000"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8502" eaLnBrk="1" hangingPunct="1">
                <a:spcAft>
                  <a:spcPts val="600"/>
                </a:spcAft>
                <a:defRPr/>
              </a:pPr>
              <a:r>
                <a:rPr lang="da-DK" sz="900" b="1" noProof="1" smtClean="0">
                  <a:solidFill>
                    <a:srgbClr val="1E4148"/>
                  </a:solidFill>
                  <a:latin typeface="Ubuntu"/>
                  <a:cs typeface="Arial" charset="0"/>
                </a:rPr>
                <a:t>Indsæt billede</a:t>
              </a:r>
            </a:p>
            <a:p>
              <a:pPr algn="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algn="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algn="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algn="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algn="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algn="r" defTabSz="1088502" eaLnBrk="1" hangingPunct="1">
                <a:spcAft>
                  <a:spcPts val="240"/>
                </a:spcAft>
                <a:defRPr/>
              </a:pPr>
              <a:endParaRPr lang="da-DK" altLang="da-DK" sz="900" noProof="1" smtClean="0">
                <a:solidFill>
                  <a:srgbClr val="1E4148"/>
                </a:solidFill>
                <a:latin typeface="Ubuntu"/>
                <a:cs typeface="Arial" charset="0"/>
              </a:endParaRPr>
            </a:p>
            <a:p>
              <a:pPr algn="r" defTabSz="1088502" eaLnBrk="1" hangingPunct="1">
                <a:spcAft>
                  <a:spcPts val="240"/>
                </a:spcAft>
                <a:defRPr/>
              </a:pPr>
              <a:endParaRPr lang="da-DK" altLang="da-DK" sz="900" noProof="1" smtClean="0">
                <a:solidFill>
                  <a:srgbClr val="1E4148"/>
                </a:solidFill>
                <a:latin typeface="Ubuntu"/>
                <a:cs typeface="Arial" charset="0"/>
              </a:endParaRPr>
            </a:p>
            <a:p>
              <a:pPr algn="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8502"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2448727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8"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5" name="Picture Placeholder 4"/>
          <p:cNvSpPr>
            <a:spLocks noGrp="1"/>
          </p:cNvSpPr>
          <p:nvPr>
            <p:ph type="pic" sz="quarter" idx="14" hasCustomPrompt="1"/>
          </p:nvPr>
        </p:nvSpPr>
        <p:spPr>
          <a:xfrm>
            <a:off x="6270625" y="1628774"/>
            <a:ext cx="5134443" cy="4132263"/>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578"/>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1622912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74038405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2" name="Pladsholder til indhold 3"/>
          <p:cNvSpPr>
            <a:spLocks noGrp="1"/>
          </p:cNvSpPr>
          <p:nvPr>
            <p:ph sz="quarter" idx="16"/>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9" name="Picture Placeholder 4"/>
          <p:cNvSpPr>
            <a:spLocks noGrp="1"/>
          </p:cNvSpPr>
          <p:nvPr>
            <p:ph type="pic" sz="quarter" idx="14" hasCustomPrompt="1"/>
          </p:nvPr>
        </p:nvSpPr>
        <p:spPr>
          <a:xfrm>
            <a:off x="6270625" y="1628775"/>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25" y="3778379"/>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578"/>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24379099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4"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5" name="Picture Placeholder 4"/>
          <p:cNvSpPr>
            <a:spLocks noGrp="1"/>
          </p:cNvSpPr>
          <p:nvPr>
            <p:ph type="pic" sz="quarter" idx="14" hasCustomPrompt="1"/>
          </p:nvPr>
        </p:nvSpPr>
        <p:spPr>
          <a:xfrm>
            <a:off x="6270625" y="1628775"/>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578"/>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28775503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4"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578"/>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146537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5"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578"/>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33236483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da-DK" smtClean="0"/>
              <a:t>Klik for at redigere i master</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5333994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42795333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635152720"/>
              </p:ext>
            </p:extLst>
          </p:nvPr>
        </p:nvGraphicFramePr>
        <p:xfrm>
          <a:off x="1593" y="1658"/>
          <a:ext cx="1587" cy="1587"/>
        </p:xfrm>
        <a:graphic>
          <a:graphicData uri="http://schemas.openxmlformats.org/presentationml/2006/ole">
            <mc:AlternateContent xmlns:mc="http://schemas.openxmlformats.org/markup-compatibility/2006">
              <mc:Choice xmlns:v="urn:schemas-microsoft-com:vml" Requires="v">
                <p:oleObj spid="_x0000_s80353"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3" y="1658"/>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4" y="0"/>
            <a:ext cx="12192001" cy="685958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McK Title Elements" hidden="1"/>
          <p:cNvGrpSpPr>
            <a:grpSpLocks/>
          </p:cNvGrpSpPr>
          <p:nvPr/>
        </p:nvGrpSpPr>
        <p:grpSpPr bwMode="auto">
          <a:xfrm>
            <a:off x="942487" y="4471051"/>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4400"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4400"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7230928"/>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76"/>
            <a:ext cx="11526086" cy="4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1528929037"/>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286" y="2130989"/>
            <a:ext cx="10361851" cy="430987"/>
          </a:xfrm>
        </p:spPr>
        <p:txBody>
          <a:bodyPr/>
          <a:lstStyle/>
          <a:p>
            <a:r>
              <a:rPr lang="da-DK" dirty="0" smtClean="0"/>
              <a:t>Klik for at redigere i master</a:t>
            </a:r>
            <a:endParaRPr lang="da-DK" dirty="0"/>
          </a:p>
        </p:txBody>
      </p:sp>
      <p:sp>
        <p:nvSpPr>
          <p:cNvPr id="3" name="Undertitel 2"/>
          <p:cNvSpPr>
            <a:spLocks noGrp="1"/>
          </p:cNvSpPr>
          <p:nvPr>
            <p:ph type="subTitle" idx="1"/>
          </p:nvPr>
        </p:nvSpPr>
        <p:spPr>
          <a:xfrm>
            <a:off x="1828562" y="3887100"/>
            <a:ext cx="8533290" cy="292456"/>
          </a:xfrm>
        </p:spPr>
        <p:txBody>
          <a:bodyPr/>
          <a:lstStyle>
            <a:lvl1pPr marL="0" indent="0" algn="ctr">
              <a:buNone/>
              <a:defRPr>
                <a:solidFill>
                  <a:schemeClr val="tx1">
                    <a:tint val="75000"/>
                  </a:schemeClr>
                </a:solidFill>
              </a:defRPr>
            </a:lvl1pPr>
            <a:lvl2pPr marL="457156" indent="0" algn="ctr">
              <a:buNone/>
              <a:defRPr>
                <a:solidFill>
                  <a:schemeClr val="tx1">
                    <a:tint val="75000"/>
                  </a:schemeClr>
                </a:solidFill>
              </a:defRPr>
            </a:lvl2pPr>
            <a:lvl3pPr marL="914307"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3" indent="0" algn="ctr">
              <a:buNone/>
              <a:defRPr>
                <a:solidFill>
                  <a:schemeClr val="tx1">
                    <a:tint val="75000"/>
                  </a:schemeClr>
                </a:solidFill>
              </a:defRPr>
            </a:lvl6pPr>
            <a:lvl7pPr marL="2742924"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da-DK" dirty="0" smtClean="0"/>
              <a:t>Klik for at redigere i master</a:t>
            </a:r>
            <a:endParaRPr lang="da-DK" dirty="0"/>
          </a:p>
        </p:txBody>
      </p:sp>
      <p:sp>
        <p:nvSpPr>
          <p:cNvPr id="4" name="Pladsholder til dato 3"/>
          <p:cNvSpPr>
            <a:spLocks noGrp="1"/>
          </p:cNvSpPr>
          <p:nvPr>
            <p:ph type="dt" sz="half" idx="10"/>
          </p:nvPr>
        </p:nvSpPr>
        <p:spPr>
          <a:xfrm>
            <a:off x="609523" y="6357823"/>
            <a:ext cx="2844430" cy="365210"/>
          </a:xfrm>
          <a:prstGeom prst="rect">
            <a:avLst/>
          </a:prstGeom>
        </p:spPr>
        <p:txBody>
          <a:bodyPr lIns="91431" tIns="45717" rIns="91431" bIns="45717"/>
          <a:lstStyle/>
          <a:p>
            <a:pPr defTabSz="914400"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4165058" y="6357823"/>
            <a:ext cx="3860298" cy="365210"/>
          </a:xfrm>
          <a:prstGeom prst="rect">
            <a:avLst/>
          </a:prstGeom>
        </p:spPr>
        <p:txBody>
          <a:bodyPr lIns="91431" tIns="45717" rIns="91431" bIns="45717"/>
          <a:lstStyle/>
          <a:p>
            <a:pPr defTabSz="914400"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8736463" y="6357823"/>
            <a:ext cx="2844430" cy="365210"/>
          </a:xfrm>
          <a:prstGeom prst="rect">
            <a:avLst/>
          </a:prstGeom>
        </p:spPr>
        <p:txBody>
          <a:bodyPr lIns="91431" tIns="45717" rIns="91431" bIns="45717"/>
          <a:lstStyle/>
          <a:p>
            <a:pPr defTabSz="914400" fontAlgn="base">
              <a:spcBef>
                <a:spcPct val="0"/>
              </a:spcBef>
              <a:spcAft>
                <a:spcPct val="0"/>
              </a:spcAft>
            </a:pPr>
            <a:fld id="{66E38064-839D-4AA9-9A58-2DCB502E1D73}" type="slidenum">
              <a:rPr lang="da-DK" sz="1900" smtClean="0">
                <a:solidFill>
                  <a:srgbClr val="1E4148"/>
                </a:solidFill>
                <a:latin typeface="Arial" charset="0"/>
              </a:rPr>
              <a:pPr defTabSz="914400" fontAlgn="base">
                <a:spcBef>
                  <a:spcPct val="0"/>
                </a:spcBef>
                <a:spcAft>
                  <a:spcPct val="0"/>
                </a:spcAft>
              </a:pPr>
              <a:t>‹nr.›</a:t>
            </a:fld>
            <a:endParaRPr lang="da-DK" sz="1900" dirty="0">
              <a:solidFill>
                <a:srgbClr val="1E4148"/>
              </a:solidFill>
              <a:latin typeface="Arial" charset="0"/>
            </a:endParaRPr>
          </a:p>
        </p:txBody>
      </p:sp>
    </p:spTree>
    <p:extLst>
      <p:ext uri="{BB962C8B-B14F-4D97-AF65-F5344CB8AC3E}">
        <p14:creationId xmlns:p14="http://schemas.microsoft.com/office/powerpoint/2010/main" val="38044882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80110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p>
        </p:txBody>
      </p:sp>
      <p:sp>
        <p:nvSpPr>
          <p:cNvPr id="3" name="Pladsholder til sidefod 2"/>
          <p:cNvSpPr>
            <a:spLocks noGrp="1"/>
          </p:cNvSpPr>
          <p:nvPr>
            <p:ph type="ftr" sz="quarter" idx="11"/>
          </p:nvPr>
        </p:nvSpPr>
        <p:spPr/>
        <p:txBody>
          <a:bodyPr/>
          <a:lstStyle/>
          <a:p>
            <a:endParaRPr lang="da-DK" dirty="0"/>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3186192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407216562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2620733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40717046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17716480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29192589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1279808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198618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76443554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8120575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070546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342662929"/>
              </p:ext>
            </p:extLst>
          </p:nvPr>
        </p:nvGraphicFramePr>
        <p:xfrm>
          <a:off x="2161" y="1621"/>
          <a:ext cx="2159" cy="1620"/>
        </p:xfrm>
        <a:graphic>
          <a:graphicData uri="http://schemas.openxmlformats.org/presentationml/2006/ole">
            <mc:AlternateContent xmlns:mc="http://schemas.openxmlformats.org/markup-compatibility/2006">
              <mc:Choice xmlns:v="urn:schemas-microsoft-com:vml" Requires="v">
                <p:oleObj spid="_x0000_s86288"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1" y="1621"/>
                        <a:ext cx="2159" cy="16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McK 2. Slide Title"/>
          <p:cNvSpPr>
            <a:spLocks noGrp="1"/>
          </p:cNvSpPr>
          <p:nvPr>
            <p:ph type="title"/>
          </p:nvPr>
        </p:nvSpPr>
        <p:spPr/>
        <p:txBody>
          <a:bodyPr/>
          <a:lstStyle>
            <a:lvl1pPr>
              <a:defRPr/>
            </a:lvl1pPr>
          </a:lstStyle>
          <a:p>
            <a:r>
              <a:rPr lang="en-US" smtClean="0"/>
              <a:t>Click to edit Master title style</a:t>
            </a:r>
            <a:endParaRPr lang="en-US"/>
          </a:p>
        </p:txBody>
      </p:sp>
    </p:spTree>
    <p:extLst>
      <p:ext uri="{BB962C8B-B14F-4D97-AF65-F5344CB8AC3E}">
        <p14:creationId xmlns:p14="http://schemas.microsoft.com/office/powerpoint/2010/main" val="2857405229"/>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8471876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5893983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7921343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1453989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79510037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38776653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6297901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18530643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3490558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857081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 y="1240"/>
            <a:ext cx="12192621" cy="6858348"/>
          </a:xfrm>
          <a:prstGeom prst="rect">
            <a:avLst/>
          </a:prstGeom>
        </p:spPr>
      </p:pic>
      <p:sp>
        <p:nvSpPr>
          <p:cNvPr id="2" name="Titel 1"/>
          <p:cNvSpPr>
            <a:spLocks noGrp="1"/>
          </p:cNvSpPr>
          <p:nvPr userDrawn="1">
            <p:ph type="ctrTitle" hasCustomPrompt="1"/>
          </p:nvPr>
        </p:nvSpPr>
        <p:spPr>
          <a:xfrm>
            <a:off x="796949" y="1782554"/>
            <a:ext cx="10590213" cy="1707668"/>
          </a:xfrm>
        </p:spPr>
        <p:txBody>
          <a:bodyPr/>
          <a:lstStyle>
            <a:lvl1pPr algn="ctr">
              <a:defRPr sz="5500" b="1">
                <a:solidFill>
                  <a:srgbClr val="1E4148"/>
                </a:solidFill>
              </a:defRPr>
            </a:lvl1pPr>
          </a:lstStyle>
          <a:p>
            <a:r>
              <a:rPr lang="en-GB" dirty="0" smtClean="0"/>
              <a:t>Click to add title</a:t>
            </a:r>
            <a:endParaRPr lang="en-GB" dirty="0"/>
          </a:p>
        </p:txBody>
      </p:sp>
      <p:sp>
        <p:nvSpPr>
          <p:cNvPr id="3" name="Undertitel 2"/>
          <p:cNvSpPr>
            <a:spLocks noGrp="1"/>
          </p:cNvSpPr>
          <p:nvPr userDrawn="1">
            <p:ph type="subTitle" idx="1" hasCustomPrompt="1"/>
          </p:nvPr>
        </p:nvSpPr>
        <p:spPr>
          <a:xfrm>
            <a:off x="796949" y="3629235"/>
            <a:ext cx="10590213" cy="360040"/>
          </a:xfrm>
        </p:spPr>
        <p:txBody>
          <a:bodyPr anchor="b" anchorCtr="0"/>
          <a:lstStyle>
            <a:lvl1pPr marL="0" indent="0" algn="ctr">
              <a:buNone/>
              <a:defRPr sz="1800" b="1">
                <a:solidFill>
                  <a:srgbClr val="1E4148"/>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Insert presenter name</a:t>
            </a:r>
            <a:endParaRPr lang="en-GB" dirty="0"/>
          </a:p>
        </p:txBody>
      </p:sp>
      <p:sp>
        <p:nvSpPr>
          <p:cNvPr id="4" name="Pladsholder til dato 3"/>
          <p:cNvSpPr>
            <a:spLocks noGrp="1"/>
          </p:cNvSpPr>
          <p:nvPr userDrawn="1">
            <p:ph type="dt" sz="half" idx="10"/>
          </p:nvPr>
        </p:nvSpPr>
        <p:spPr>
          <a:xfrm>
            <a:off x="796949" y="4029347"/>
            <a:ext cx="10590213" cy="365210"/>
          </a:xfrm>
        </p:spPr>
        <p:txBody>
          <a:bodyPr/>
          <a:lstStyle>
            <a:lvl1pPr algn="ctr">
              <a:defRPr sz="1600" cap="none" baseline="0">
                <a:solidFill>
                  <a:srgbClr val="1E4148"/>
                </a:solidFill>
              </a:defRPr>
            </a:lvl1pPr>
          </a:lstStyle>
          <a:p>
            <a:endParaRPr lang="en-GB" dirty="0"/>
          </a:p>
        </p:txBody>
      </p:sp>
      <p:sp>
        <p:nvSpPr>
          <p:cNvPr id="10" name="AutoShape 4"/>
          <p:cNvSpPr>
            <a:spLocks/>
          </p:cNvSpPr>
          <p:nvPr userDrawn="1"/>
        </p:nvSpPr>
        <p:spPr bwMode="gray">
          <a:xfrm>
            <a:off x="-1951014" y="6332180"/>
            <a:ext cx="187166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en-GB" altLang="da-DK" sz="900" b="1" noProof="1" smtClean="0">
                <a:solidFill>
                  <a:srgbClr val="1E4148"/>
                </a:solidFill>
                <a:latin typeface="Ubuntu"/>
                <a:cs typeface="Arial" charset="0"/>
              </a:rPr>
              <a:t>View drawing guides</a:t>
            </a:r>
          </a:p>
          <a:p>
            <a:pPr algn="r" eaLnBrk="1" hangingPunct="1">
              <a:spcBef>
                <a:spcPct val="0"/>
              </a:spcBef>
              <a:buFontTx/>
              <a:buNone/>
              <a:defRPr/>
            </a:pPr>
            <a:r>
              <a:rPr lang="en-GB" altLang="da-DK" sz="900" b="1" noProof="1" smtClean="0">
                <a:solidFill>
                  <a:srgbClr val="1E4148"/>
                </a:solidFill>
                <a:latin typeface="Ubuntu"/>
                <a:cs typeface="Arial" charset="0"/>
              </a:rPr>
              <a:t>1. </a:t>
            </a:r>
            <a:r>
              <a:rPr lang="en-GB" altLang="da-DK" sz="900" noProof="1" smtClean="0">
                <a:solidFill>
                  <a:srgbClr val="1E4148"/>
                </a:solidFill>
                <a:latin typeface="Ubuntu"/>
                <a:cs typeface="Arial" charset="0"/>
              </a:rPr>
              <a:t>Click View menu</a:t>
            </a:r>
          </a:p>
          <a:p>
            <a:pPr algn="r" eaLnBrk="1" hangingPunct="1">
              <a:spcBef>
                <a:spcPct val="0"/>
              </a:spcBef>
              <a:buFontTx/>
              <a:buNone/>
              <a:defRPr/>
            </a:pPr>
            <a:r>
              <a:rPr lang="en-GB" altLang="da-DK" sz="900" b="1" noProof="1" smtClean="0">
                <a:solidFill>
                  <a:srgbClr val="1E4148"/>
                </a:solidFill>
                <a:latin typeface="Ubuntu"/>
                <a:cs typeface="Arial" charset="0"/>
              </a:rPr>
              <a:t>2. </a:t>
            </a:r>
            <a:r>
              <a:rPr lang="en-GB" altLang="da-DK" sz="900" noProof="1" smtClean="0">
                <a:solidFill>
                  <a:srgbClr val="1E4148"/>
                </a:solidFill>
                <a:latin typeface="Ubuntu"/>
                <a:cs typeface="Arial" charset="0"/>
              </a:rPr>
              <a:t>Set check on Guides</a:t>
            </a:r>
          </a:p>
        </p:txBody>
      </p:sp>
      <p:sp>
        <p:nvSpPr>
          <p:cNvPr id="11" name="TextBox 10"/>
          <p:cNvSpPr txBox="1"/>
          <p:nvPr userDrawn="1"/>
        </p:nvSpPr>
        <p:spPr>
          <a:xfrm>
            <a:off x="-2330450" y="0"/>
            <a:ext cx="2209800" cy="1123384"/>
          </a:xfrm>
          <a:prstGeom prst="rect">
            <a:avLst/>
          </a:prstGeom>
          <a:noFill/>
        </p:spPr>
        <p:txBody>
          <a:bodyPr lIns="0" tIns="0" rIns="0" bIns="0">
            <a:spAutoFit/>
          </a:bodyPr>
          <a:lstStyle/>
          <a:p>
            <a:pPr algn="r">
              <a:spcBef>
                <a:spcPts val="600"/>
              </a:spcBef>
              <a:defRPr/>
            </a:pPr>
            <a:r>
              <a:rPr lang="en-GB" sz="900" b="1" noProof="1" smtClean="0">
                <a:solidFill>
                  <a:srgbClr val="1E4148"/>
                </a:solidFill>
                <a:cs typeface="Arial" panose="020B0604020202020204" pitchFamily="34" charset="0"/>
              </a:rPr>
              <a:t>Select the layout / design</a:t>
            </a:r>
          </a:p>
          <a:p>
            <a:pPr algn="r">
              <a:defRPr/>
            </a:pPr>
            <a:r>
              <a:rPr lang="en-GB" sz="900" b="1" noProof="1" smtClean="0">
                <a:solidFill>
                  <a:srgbClr val="1E4148"/>
                </a:solidFill>
                <a:cs typeface="Arial" panose="020B0604020202020204" pitchFamily="34" charset="0"/>
              </a:rPr>
              <a:t>1.</a:t>
            </a:r>
            <a:r>
              <a:rPr lang="en-GB" sz="900" noProof="1" smtClean="0">
                <a:solidFill>
                  <a:srgbClr val="1E4148"/>
                </a:solidFill>
                <a:cs typeface="Arial" panose="020B0604020202020204" pitchFamily="34" charset="0"/>
              </a:rPr>
              <a:t> Right-click outside your slide</a:t>
            </a:r>
          </a:p>
          <a:p>
            <a:pPr algn="r">
              <a:spcBef>
                <a:spcPts val="600"/>
              </a:spcBef>
              <a:defRPr/>
            </a:pPr>
            <a:r>
              <a:rPr lang="en-GB" sz="900" b="1" noProof="1" smtClean="0">
                <a:solidFill>
                  <a:srgbClr val="1E4148"/>
                </a:solidFill>
                <a:cs typeface="Arial" panose="020B0604020202020204" pitchFamily="34" charset="0"/>
              </a:rPr>
              <a:t>2. </a:t>
            </a:r>
            <a:r>
              <a:rPr lang="en-GB" sz="900" noProof="1" smtClean="0">
                <a:solidFill>
                  <a:srgbClr val="1E4148"/>
                </a:solidFill>
                <a:cs typeface="Arial" panose="020B0604020202020204" pitchFamily="34" charset="0"/>
              </a:rPr>
              <a:t>Select an appropriate layout from the "drop down" menu </a:t>
            </a:r>
          </a:p>
          <a:p>
            <a:pPr algn="r">
              <a:spcBef>
                <a:spcPts val="600"/>
              </a:spcBef>
              <a:defRPr/>
            </a:pPr>
            <a:r>
              <a:rPr lang="en-GB" sz="900" noProof="1" smtClean="0">
                <a:solidFill>
                  <a:srgbClr val="1E4148"/>
                </a:solidFill>
                <a:cs typeface="Arial" panose="020B0604020202020204" pitchFamily="34" charset="0"/>
              </a:rPr>
              <a:t>When you make a new slide, you can choose the layout directly under the button </a:t>
            </a:r>
            <a:r>
              <a:rPr lang="en-GB" sz="900" b="1" noProof="1" smtClean="0">
                <a:solidFill>
                  <a:srgbClr val="1E4148"/>
                </a:solidFill>
                <a:cs typeface="Arial" panose="020B0604020202020204" pitchFamily="34" charset="0"/>
              </a:rPr>
              <a:t>New Slide</a:t>
            </a:r>
            <a:endParaRPr lang="en-GB" sz="900" b="1" noProof="1">
              <a:solidFill>
                <a:srgbClr val="1E4148"/>
              </a:solidFill>
              <a:cs typeface="Arial" panose="020B0604020202020204" pitchFamily="34" charset="0"/>
            </a:endParaRPr>
          </a:p>
        </p:txBody>
      </p:sp>
      <p:grpSp>
        <p:nvGrpSpPr>
          <p:cNvPr id="8" name="Group 7"/>
          <p:cNvGrpSpPr/>
          <p:nvPr userDrawn="1"/>
        </p:nvGrpSpPr>
        <p:grpSpPr>
          <a:xfrm>
            <a:off x="683479" y="4913928"/>
            <a:ext cx="6068127" cy="1203941"/>
            <a:chOff x="683455" y="4913928"/>
            <a:chExt cx="6068127" cy="1203941"/>
          </a:xfrm>
        </p:grpSpPr>
        <p:pic>
          <p:nvPicPr>
            <p:cNvPr id="9" name="Billed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3676" y="4913928"/>
              <a:ext cx="901252" cy="934735"/>
            </a:xfrm>
            <a:prstGeom prst="rect">
              <a:avLst/>
            </a:prstGeom>
          </p:spPr>
        </p:pic>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3455" y="5252631"/>
              <a:ext cx="6068127" cy="865238"/>
            </a:xfrm>
            <a:prstGeom prst="rect">
              <a:avLst/>
            </a:prstGeom>
          </p:spPr>
        </p:pic>
      </p:grpSp>
    </p:spTree>
    <p:extLst>
      <p:ext uri="{BB962C8B-B14F-4D97-AF65-F5344CB8AC3E}">
        <p14:creationId xmlns:p14="http://schemas.microsoft.com/office/powerpoint/2010/main" val="23980676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5782902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2239255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414496794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46063389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00068592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60111519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18770695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274202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4131155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206288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3"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1" name="Pladsholder til indhold 3"/>
          <p:cNvSpPr>
            <a:spLocks noGrp="1"/>
          </p:cNvSpPr>
          <p:nvPr>
            <p:ph sz="quarter" idx="14" hasCustomPrompt="1"/>
          </p:nvPr>
        </p:nvSpPr>
        <p:spPr>
          <a:xfrm>
            <a:off x="795624" y="1551624"/>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3" name="Pladsholder til indhold 4"/>
          <p:cNvSpPr>
            <a:spLocks noGrp="1"/>
          </p:cNvSpPr>
          <p:nvPr>
            <p:ph sz="quarter" idx="15" hasCustomPrompt="1"/>
          </p:nvPr>
        </p:nvSpPr>
        <p:spPr>
          <a:xfrm>
            <a:off x="6270649" y="1548024"/>
            <a:ext cx="51339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 name="Group 1"/>
          <p:cNvGrpSpPr/>
          <p:nvPr userDrawn="1"/>
        </p:nvGrpSpPr>
        <p:grpSpPr>
          <a:xfrm>
            <a:off x="-1819024" y="1629594"/>
            <a:ext cx="1739904" cy="2354491"/>
            <a:chOff x="-1819024" y="1629594"/>
            <a:chExt cx="1739904" cy="2354491"/>
          </a:xfrm>
        </p:grpSpPr>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17" name="Group 6"/>
            <p:cNvGrpSpPr>
              <a:grpSpLocks/>
            </p:cNvGrpSpPr>
            <p:nvPr userDrawn="1"/>
          </p:nvGrpSpPr>
          <p:grpSpPr bwMode="auto">
            <a:xfrm>
              <a:off x="-506061" y="3318809"/>
              <a:ext cx="407130" cy="245575"/>
              <a:chOff x="-474298" y="3755569"/>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12838393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9291163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896453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1937947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298166135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45206998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5547207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08115453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5516580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1791464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342697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hasCustomPrompt="1"/>
          </p:nvPr>
        </p:nvSpPr>
        <p:spPr>
          <a:xfrm>
            <a:off x="796949" y="1782554"/>
            <a:ext cx="10590213" cy="1707668"/>
          </a:xfrm>
        </p:spPr>
        <p:txBody>
          <a:bodyPr/>
          <a:lstStyle>
            <a:lvl1pPr algn="ctr">
              <a:defRPr sz="5500" b="1">
                <a:solidFill>
                  <a:schemeClr val="bg1"/>
                </a:solidFill>
              </a:defRPr>
            </a:lvl1pPr>
          </a:lstStyle>
          <a:p>
            <a:r>
              <a:rPr lang="en-GB" dirty="0" smtClean="0"/>
              <a:t>Click to add title</a:t>
            </a:r>
            <a:endParaRPr lang="en-GB" dirty="0"/>
          </a:p>
        </p:txBody>
      </p:sp>
      <p:sp>
        <p:nvSpPr>
          <p:cNvPr id="3" name="Undertitel 2"/>
          <p:cNvSpPr>
            <a:spLocks noGrp="1"/>
          </p:cNvSpPr>
          <p:nvPr userDrawn="1">
            <p:ph type="subTitle" idx="1" hasCustomPrompt="1"/>
          </p:nvPr>
        </p:nvSpPr>
        <p:spPr>
          <a:xfrm>
            <a:off x="796949" y="3629235"/>
            <a:ext cx="10590213" cy="360040"/>
          </a:xfrm>
        </p:spPr>
        <p:txBody>
          <a:bodyPr anchor="b" anchorCtr="0"/>
          <a:lstStyle>
            <a:lvl1pPr marL="0" indent="0" algn="ctr">
              <a:buNone/>
              <a:defRPr sz="1800" b="1">
                <a:solidFill>
                  <a:schemeClr val="bg1"/>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Insert presenter name</a:t>
            </a:r>
            <a:endParaRPr lang="en-GB" dirty="0"/>
          </a:p>
        </p:txBody>
      </p:sp>
      <p:sp>
        <p:nvSpPr>
          <p:cNvPr id="4" name="Pladsholder til dato 3"/>
          <p:cNvSpPr>
            <a:spLocks noGrp="1"/>
          </p:cNvSpPr>
          <p:nvPr userDrawn="1">
            <p:ph type="dt" sz="half" idx="10"/>
          </p:nvPr>
        </p:nvSpPr>
        <p:spPr>
          <a:xfrm>
            <a:off x="796949" y="4029347"/>
            <a:ext cx="10590213" cy="365210"/>
          </a:xfrm>
        </p:spPr>
        <p:txBody>
          <a:bodyPr/>
          <a:lstStyle>
            <a:lvl1pPr algn="ctr">
              <a:defRPr sz="1600" cap="none" baseline="0">
                <a:solidFill>
                  <a:schemeClr val="bg1"/>
                </a:solidFill>
              </a:defRPr>
            </a:lvl1pPr>
          </a:lstStyle>
          <a:p>
            <a:endParaRPr lang="en-GB" dirty="0">
              <a:solidFill>
                <a:prstClr val="white"/>
              </a:solidFill>
            </a:endParaRPr>
          </a:p>
        </p:txBody>
      </p:sp>
      <p:grpSp>
        <p:nvGrpSpPr>
          <p:cNvPr id="8" name="Logo negativ"/>
          <p:cNvGrpSpPr/>
          <p:nvPr userDrawn="1"/>
        </p:nvGrpSpPr>
        <p:grpSpPr>
          <a:xfrm>
            <a:off x="683454" y="4913952"/>
            <a:ext cx="6179313" cy="1219795"/>
            <a:chOff x="683454" y="4913928"/>
            <a:chExt cx="6179313" cy="1219795"/>
          </a:xfrm>
        </p:grpSpPr>
        <p:pic>
          <p:nvPicPr>
            <p:cNvPr id="18" name="Billed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3676" y="4913928"/>
              <a:ext cx="901252" cy="934735"/>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3454" y="5252631"/>
              <a:ext cx="6179313" cy="881092"/>
            </a:xfrm>
            <a:prstGeom prst="rect">
              <a:avLst/>
            </a:prstGeom>
          </p:spPr>
        </p:pic>
      </p:grpSp>
      <p:sp>
        <p:nvSpPr>
          <p:cNvPr id="12" name="AutoShape 4"/>
          <p:cNvSpPr>
            <a:spLocks/>
          </p:cNvSpPr>
          <p:nvPr userDrawn="1"/>
        </p:nvSpPr>
        <p:spPr bwMode="gray">
          <a:xfrm>
            <a:off x="-1951014" y="6332180"/>
            <a:ext cx="187166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en-GB" altLang="da-DK" sz="900" b="1" noProof="1" smtClean="0">
                <a:solidFill>
                  <a:srgbClr val="1E4148"/>
                </a:solidFill>
                <a:latin typeface="Ubuntu"/>
                <a:cs typeface="Arial" charset="0"/>
              </a:rPr>
              <a:t>View drawing guides</a:t>
            </a:r>
          </a:p>
          <a:p>
            <a:pPr algn="r" eaLnBrk="1" hangingPunct="1">
              <a:spcBef>
                <a:spcPct val="0"/>
              </a:spcBef>
              <a:buFontTx/>
              <a:buNone/>
              <a:defRPr/>
            </a:pPr>
            <a:r>
              <a:rPr lang="en-GB" altLang="da-DK" sz="900" b="1" noProof="1" smtClean="0">
                <a:solidFill>
                  <a:srgbClr val="1E4148"/>
                </a:solidFill>
                <a:latin typeface="Ubuntu"/>
                <a:cs typeface="Arial" charset="0"/>
              </a:rPr>
              <a:t>1. </a:t>
            </a:r>
            <a:r>
              <a:rPr lang="en-GB" altLang="da-DK" sz="900" noProof="1" smtClean="0">
                <a:solidFill>
                  <a:srgbClr val="1E4148"/>
                </a:solidFill>
                <a:latin typeface="Ubuntu"/>
                <a:cs typeface="Arial" charset="0"/>
              </a:rPr>
              <a:t>Click View menu</a:t>
            </a:r>
          </a:p>
          <a:p>
            <a:pPr algn="r" eaLnBrk="1" hangingPunct="1">
              <a:spcBef>
                <a:spcPct val="0"/>
              </a:spcBef>
              <a:buFontTx/>
              <a:buNone/>
              <a:defRPr/>
            </a:pPr>
            <a:r>
              <a:rPr lang="en-GB" altLang="da-DK" sz="900" b="1" noProof="1" smtClean="0">
                <a:solidFill>
                  <a:srgbClr val="1E4148"/>
                </a:solidFill>
                <a:latin typeface="Ubuntu"/>
                <a:cs typeface="Arial" charset="0"/>
              </a:rPr>
              <a:t>2. </a:t>
            </a:r>
            <a:r>
              <a:rPr lang="en-GB" altLang="da-DK" sz="900" noProof="1" smtClean="0">
                <a:solidFill>
                  <a:srgbClr val="1E4148"/>
                </a:solidFill>
                <a:latin typeface="Ubuntu"/>
                <a:cs typeface="Arial" charset="0"/>
              </a:rPr>
              <a:t>Set check on Guides</a:t>
            </a:r>
          </a:p>
        </p:txBody>
      </p:sp>
      <p:sp>
        <p:nvSpPr>
          <p:cNvPr id="13" name="TextBox 12"/>
          <p:cNvSpPr txBox="1"/>
          <p:nvPr userDrawn="1"/>
        </p:nvSpPr>
        <p:spPr>
          <a:xfrm>
            <a:off x="-2330450" y="0"/>
            <a:ext cx="2209800" cy="1123384"/>
          </a:xfrm>
          <a:prstGeom prst="rect">
            <a:avLst/>
          </a:prstGeom>
          <a:noFill/>
        </p:spPr>
        <p:txBody>
          <a:bodyPr lIns="0" tIns="0" rIns="0" bIns="0">
            <a:spAutoFit/>
          </a:bodyPr>
          <a:lstStyle/>
          <a:p>
            <a:pPr algn="r">
              <a:spcBef>
                <a:spcPts val="600"/>
              </a:spcBef>
              <a:defRPr/>
            </a:pPr>
            <a:r>
              <a:rPr lang="en-GB" sz="900" b="1" noProof="1" smtClean="0">
                <a:solidFill>
                  <a:srgbClr val="1E4148"/>
                </a:solidFill>
                <a:cs typeface="Arial" panose="020B0604020202020204" pitchFamily="34" charset="0"/>
              </a:rPr>
              <a:t>Select the layout / design</a:t>
            </a:r>
          </a:p>
          <a:p>
            <a:pPr algn="r">
              <a:defRPr/>
            </a:pPr>
            <a:r>
              <a:rPr lang="en-GB" sz="900" b="1" noProof="1" smtClean="0">
                <a:solidFill>
                  <a:srgbClr val="1E4148"/>
                </a:solidFill>
                <a:cs typeface="Arial" panose="020B0604020202020204" pitchFamily="34" charset="0"/>
              </a:rPr>
              <a:t>1.</a:t>
            </a:r>
            <a:r>
              <a:rPr lang="en-GB" sz="900" noProof="1" smtClean="0">
                <a:solidFill>
                  <a:srgbClr val="1E4148"/>
                </a:solidFill>
                <a:cs typeface="Arial" panose="020B0604020202020204" pitchFamily="34" charset="0"/>
              </a:rPr>
              <a:t> Right-click outside your slide</a:t>
            </a:r>
          </a:p>
          <a:p>
            <a:pPr algn="r">
              <a:spcBef>
                <a:spcPts val="600"/>
              </a:spcBef>
              <a:defRPr/>
            </a:pPr>
            <a:r>
              <a:rPr lang="en-GB" sz="900" b="1" noProof="1" smtClean="0">
                <a:solidFill>
                  <a:srgbClr val="1E4148"/>
                </a:solidFill>
                <a:cs typeface="Arial" panose="020B0604020202020204" pitchFamily="34" charset="0"/>
              </a:rPr>
              <a:t>2. </a:t>
            </a:r>
            <a:r>
              <a:rPr lang="en-GB" sz="900" noProof="1" smtClean="0">
                <a:solidFill>
                  <a:srgbClr val="1E4148"/>
                </a:solidFill>
                <a:cs typeface="Arial" panose="020B0604020202020204" pitchFamily="34" charset="0"/>
              </a:rPr>
              <a:t>Select an appropriate layout from the "drop down" menu </a:t>
            </a:r>
          </a:p>
          <a:p>
            <a:pPr algn="r">
              <a:spcBef>
                <a:spcPts val="600"/>
              </a:spcBef>
              <a:defRPr/>
            </a:pPr>
            <a:r>
              <a:rPr lang="en-GB" sz="900" noProof="1" smtClean="0">
                <a:solidFill>
                  <a:srgbClr val="1E4148"/>
                </a:solidFill>
                <a:cs typeface="Arial" panose="020B0604020202020204" pitchFamily="34" charset="0"/>
              </a:rPr>
              <a:t>When you make a new slide, you can choose the layout directly under the button </a:t>
            </a:r>
            <a:r>
              <a:rPr lang="en-GB" sz="900" b="1" noProof="1" smtClean="0">
                <a:solidFill>
                  <a:srgbClr val="1E4148"/>
                </a:solidFill>
                <a:cs typeface="Arial" panose="020B0604020202020204" pitchFamily="34" charset="0"/>
              </a:rPr>
              <a:t>New Slide</a:t>
            </a:r>
            <a:endParaRPr lang="en-GB" sz="900" b="1" noProof="1">
              <a:solidFill>
                <a:srgbClr val="1E4148"/>
              </a:solidFill>
              <a:cs typeface="Arial" panose="020B0604020202020204" pitchFamily="34" charset="0"/>
            </a:endParaRPr>
          </a:p>
        </p:txBody>
      </p:sp>
    </p:spTree>
    <p:extLst>
      <p:ext uri="{BB962C8B-B14F-4D97-AF65-F5344CB8AC3E}">
        <p14:creationId xmlns:p14="http://schemas.microsoft.com/office/powerpoint/2010/main" val="178843360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9454914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68960549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73042995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04560389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hasCustomPrompt="1"/>
          </p:nvPr>
        </p:nvSpPr>
        <p:spPr>
          <a:xfrm>
            <a:off x="796963" y="1782554"/>
            <a:ext cx="10590213" cy="1707668"/>
          </a:xfrm>
        </p:spPr>
        <p:txBody>
          <a:bodyPr/>
          <a:lstStyle>
            <a:lvl1pPr algn="ctr">
              <a:defRPr sz="5500" b="1">
                <a:solidFill>
                  <a:srgbClr val="1E4148"/>
                </a:solidFill>
              </a:defRPr>
            </a:lvl1pPr>
          </a:lstStyle>
          <a:p>
            <a:r>
              <a:rPr lang="en-GB" dirty="0" smtClean="0"/>
              <a:t>Click to add title</a:t>
            </a:r>
            <a:endParaRPr lang="en-GB"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Insert presenter name</a:t>
            </a:r>
            <a:endParaRPr lang="en-GB"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en-GB" dirty="0"/>
          </a:p>
        </p:txBody>
      </p:sp>
      <p:sp>
        <p:nvSpPr>
          <p:cNvPr id="10" name="AutoShape 4"/>
          <p:cNvSpPr>
            <a:spLocks/>
          </p:cNvSpPr>
          <p:nvPr userDrawn="1"/>
        </p:nvSpPr>
        <p:spPr bwMode="gray">
          <a:xfrm>
            <a:off x="-1951002" y="6332180"/>
            <a:ext cx="187166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en-GB" altLang="da-DK" sz="900" b="1" noProof="1" smtClean="0">
                <a:solidFill>
                  <a:srgbClr val="1E4148"/>
                </a:solidFill>
                <a:latin typeface="Ubuntu"/>
                <a:cs typeface="Arial" charset="0"/>
              </a:rPr>
              <a:t>View drawing guides</a:t>
            </a:r>
          </a:p>
          <a:p>
            <a:pPr algn="r" eaLnBrk="1" hangingPunct="1">
              <a:spcBef>
                <a:spcPct val="0"/>
              </a:spcBef>
              <a:buFontTx/>
              <a:buNone/>
              <a:defRPr/>
            </a:pPr>
            <a:r>
              <a:rPr lang="en-GB" altLang="da-DK" sz="900" b="1" noProof="1" smtClean="0">
                <a:solidFill>
                  <a:srgbClr val="1E4148"/>
                </a:solidFill>
                <a:latin typeface="Ubuntu"/>
                <a:cs typeface="Arial" charset="0"/>
              </a:rPr>
              <a:t>1. </a:t>
            </a:r>
            <a:r>
              <a:rPr lang="en-GB" altLang="da-DK" sz="900" noProof="1" smtClean="0">
                <a:solidFill>
                  <a:srgbClr val="1E4148"/>
                </a:solidFill>
                <a:latin typeface="Ubuntu"/>
                <a:cs typeface="Arial" charset="0"/>
              </a:rPr>
              <a:t>Click View menu</a:t>
            </a:r>
          </a:p>
          <a:p>
            <a:pPr algn="r" eaLnBrk="1" hangingPunct="1">
              <a:spcBef>
                <a:spcPct val="0"/>
              </a:spcBef>
              <a:buFontTx/>
              <a:buNone/>
              <a:defRPr/>
            </a:pPr>
            <a:r>
              <a:rPr lang="en-GB" altLang="da-DK" sz="900" b="1" noProof="1" smtClean="0">
                <a:solidFill>
                  <a:srgbClr val="1E4148"/>
                </a:solidFill>
                <a:latin typeface="Ubuntu"/>
                <a:cs typeface="Arial" charset="0"/>
              </a:rPr>
              <a:t>2. </a:t>
            </a:r>
            <a:r>
              <a:rPr lang="en-GB" altLang="da-DK" sz="900" noProof="1" smtClean="0">
                <a:solidFill>
                  <a:srgbClr val="1E4148"/>
                </a:solidFill>
                <a:latin typeface="Ubuntu"/>
                <a:cs typeface="Arial" charset="0"/>
              </a:rPr>
              <a:t>Set check on Guides</a:t>
            </a:r>
          </a:p>
        </p:txBody>
      </p:sp>
      <p:sp>
        <p:nvSpPr>
          <p:cNvPr id="11" name="TextBox 10"/>
          <p:cNvSpPr txBox="1"/>
          <p:nvPr userDrawn="1"/>
        </p:nvSpPr>
        <p:spPr>
          <a:xfrm>
            <a:off x="-2330450" y="0"/>
            <a:ext cx="2209800" cy="1123384"/>
          </a:xfrm>
          <a:prstGeom prst="rect">
            <a:avLst/>
          </a:prstGeom>
          <a:noFill/>
        </p:spPr>
        <p:txBody>
          <a:bodyPr lIns="0" tIns="0" rIns="0" bIns="0">
            <a:spAutoFit/>
          </a:bodyPr>
          <a:lstStyle/>
          <a:p>
            <a:pPr algn="r" defTabSz="1084599">
              <a:spcBef>
                <a:spcPts val="600"/>
              </a:spcBef>
              <a:defRPr/>
            </a:pPr>
            <a:r>
              <a:rPr lang="en-GB" sz="900" b="1" noProof="1" smtClean="0">
                <a:solidFill>
                  <a:srgbClr val="1E4148"/>
                </a:solidFill>
                <a:cs typeface="Arial" panose="020B0604020202020204" pitchFamily="34" charset="0"/>
              </a:rPr>
              <a:t>Select the layout / design</a:t>
            </a:r>
          </a:p>
          <a:p>
            <a:pPr algn="r" defTabSz="1084599">
              <a:defRPr/>
            </a:pPr>
            <a:r>
              <a:rPr lang="en-GB" sz="900" b="1" noProof="1" smtClean="0">
                <a:solidFill>
                  <a:srgbClr val="1E4148"/>
                </a:solidFill>
                <a:cs typeface="Arial" panose="020B0604020202020204" pitchFamily="34" charset="0"/>
              </a:rPr>
              <a:t>1.</a:t>
            </a:r>
            <a:r>
              <a:rPr lang="en-GB" sz="900" noProof="1" smtClean="0">
                <a:solidFill>
                  <a:srgbClr val="1E4148"/>
                </a:solidFill>
                <a:cs typeface="Arial" panose="020B0604020202020204" pitchFamily="34" charset="0"/>
              </a:rPr>
              <a:t> Right-click outside your slide</a:t>
            </a:r>
          </a:p>
          <a:p>
            <a:pPr algn="r" defTabSz="1084599">
              <a:spcBef>
                <a:spcPts val="600"/>
              </a:spcBef>
              <a:defRPr/>
            </a:pPr>
            <a:r>
              <a:rPr lang="en-GB" sz="900" b="1" noProof="1" smtClean="0">
                <a:solidFill>
                  <a:srgbClr val="1E4148"/>
                </a:solidFill>
                <a:cs typeface="Arial" panose="020B0604020202020204" pitchFamily="34" charset="0"/>
              </a:rPr>
              <a:t>2. </a:t>
            </a:r>
            <a:r>
              <a:rPr lang="en-GB" sz="900" noProof="1" smtClean="0">
                <a:solidFill>
                  <a:srgbClr val="1E4148"/>
                </a:solidFill>
                <a:cs typeface="Arial" panose="020B0604020202020204" pitchFamily="34" charset="0"/>
              </a:rPr>
              <a:t>Select an appropriate layout from the "drop down" menu </a:t>
            </a:r>
          </a:p>
          <a:p>
            <a:pPr algn="r" defTabSz="1084599">
              <a:spcBef>
                <a:spcPts val="600"/>
              </a:spcBef>
              <a:defRPr/>
            </a:pPr>
            <a:r>
              <a:rPr lang="en-GB" sz="900" noProof="1" smtClean="0">
                <a:solidFill>
                  <a:srgbClr val="1E4148"/>
                </a:solidFill>
                <a:cs typeface="Arial" panose="020B0604020202020204" pitchFamily="34" charset="0"/>
              </a:rPr>
              <a:t>When you make a new slide, you can choose the layout directly under the button </a:t>
            </a:r>
            <a:r>
              <a:rPr lang="en-GB" sz="900" b="1" noProof="1" smtClean="0">
                <a:solidFill>
                  <a:srgbClr val="1E4148"/>
                </a:solidFill>
                <a:cs typeface="Arial" panose="020B0604020202020204" pitchFamily="34" charset="0"/>
              </a:rPr>
              <a:t>New Slide</a:t>
            </a:r>
            <a:endParaRPr lang="en-GB" sz="900" b="1" noProof="1">
              <a:solidFill>
                <a:srgbClr val="1E4148"/>
              </a:solidFill>
              <a:cs typeface="Arial" panose="020B0604020202020204" pitchFamily="34" charset="0"/>
            </a:endParaRPr>
          </a:p>
        </p:txBody>
      </p:sp>
      <p:grpSp>
        <p:nvGrpSpPr>
          <p:cNvPr id="8" name="Group 7"/>
          <p:cNvGrpSpPr/>
          <p:nvPr userDrawn="1"/>
        </p:nvGrpSpPr>
        <p:grpSpPr>
          <a:xfrm>
            <a:off x="683493" y="4913928"/>
            <a:ext cx="6068127" cy="1203941"/>
            <a:chOff x="683455" y="4913928"/>
            <a:chExt cx="6068127" cy="1203941"/>
          </a:xfrm>
        </p:grpSpPr>
        <p:pic>
          <p:nvPicPr>
            <p:cNvPr id="9" name="Billed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3676" y="4913928"/>
              <a:ext cx="901252" cy="934735"/>
            </a:xfrm>
            <a:prstGeom prst="rect">
              <a:avLst/>
            </a:prstGeom>
          </p:spPr>
        </p:pic>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3455" y="5252631"/>
              <a:ext cx="6068127" cy="865238"/>
            </a:xfrm>
            <a:prstGeom prst="rect">
              <a:avLst/>
            </a:prstGeom>
          </p:spPr>
        </p:pic>
      </p:grpSp>
    </p:spTree>
    <p:extLst>
      <p:ext uri="{BB962C8B-B14F-4D97-AF65-F5344CB8AC3E}">
        <p14:creationId xmlns:p14="http://schemas.microsoft.com/office/powerpoint/2010/main" val="347740536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3"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1" name="Pladsholder til indhold 3"/>
          <p:cNvSpPr>
            <a:spLocks noGrp="1"/>
          </p:cNvSpPr>
          <p:nvPr>
            <p:ph sz="quarter" idx="14" hasCustomPrompt="1"/>
          </p:nvPr>
        </p:nvSpPr>
        <p:spPr>
          <a:xfrm>
            <a:off x="795636" y="1551703"/>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3" name="Pladsholder til indhold 4"/>
          <p:cNvSpPr>
            <a:spLocks noGrp="1"/>
          </p:cNvSpPr>
          <p:nvPr>
            <p:ph sz="quarter" idx="15" hasCustomPrompt="1"/>
          </p:nvPr>
        </p:nvSpPr>
        <p:spPr>
          <a:xfrm>
            <a:off x="6270665" y="1548103"/>
            <a:ext cx="51339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 name="Group 1"/>
          <p:cNvGrpSpPr/>
          <p:nvPr userDrawn="1"/>
        </p:nvGrpSpPr>
        <p:grpSpPr>
          <a:xfrm>
            <a:off x="-1819024" y="1629594"/>
            <a:ext cx="1739904" cy="2354491"/>
            <a:chOff x="-1819024" y="1629594"/>
            <a:chExt cx="1739904" cy="2354491"/>
          </a:xfrm>
        </p:grpSpPr>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17" name="Group 6"/>
            <p:cNvGrpSpPr>
              <a:grpSpLocks/>
            </p:cNvGrpSpPr>
            <p:nvPr userDrawn="1"/>
          </p:nvGrpSpPr>
          <p:grpSpPr bwMode="auto">
            <a:xfrm>
              <a:off x="-506061" y="3318809"/>
              <a:ext cx="407130" cy="245575"/>
              <a:chOff x="-474298" y="3755569"/>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160315902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hasCustomPrompt="1"/>
          </p:nvPr>
        </p:nvSpPr>
        <p:spPr>
          <a:xfrm>
            <a:off x="796963" y="1782554"/>
            <a:ext cx="10590213" cy="1707668"/>
          </a:xfrm>
        </p:spPr>
        <p:txBody>
          <a:bodyPr/>
          <a:lstStyle>
            <a:lvl1pPr algn="ctr">
              <a:defRPr sz="5500" b="1">
                <a:solidFill>
                  <a:schemeClr val="bg1"/>
                </a:solidFill>
              </a:defRPr>
            </a:lvl1pPr>
          </a:lstStyle>
          <a:p>
            <a:r>
              <a:rPr lang="en-GB" dirty="0" smtClean="0"/>
              <a:t>Click to add title</a:t>
            </a:r>
            <a:endParaRPr lang="en-GB"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Insert presenter name</a:t>
            </a:r>
            <a:endParaRPr lang="en-GB"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en-GB" dirty="0">
              <a:solidFill>
                <a:prstClr val="white"/>
              </a:solidFill>
            </a:endParaRPr>
          </a:p>
        </p:txBody>
      </p:sp>
      <p:grpSp>
        <p:nvGrpSpPr>
          <p:cNvPr id="8" name="Logo negativ"/>
          <p:cNvGrpSpPr/>
          <p:nvPr userDrawn="1"/>
        </p:nvGrpSpPr>
        <p:grpSpPr>
          <a:xfrm>
            <a:off x="683455" y="4914031"/>
            <a:ext cx="6179313" cy="1219795"/>
            <a:chOff x="683454" y="4913928"/>
            <a:chExt cx="6179313" cy="1219795"/>
          </a:xfrm>
        </p:grpSpPr>
        <p:pic>
          <p:nvPicPr>
            <p:cNvPr id="18" name="Billed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3676" y="4913928"/>
              <a:ext cx="901252" cy="934735"/>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3454" y="5252631"/>
              <a:ext cx="6179313" cy="881092"/>
            </a:xfrm>
            <a:prstGeom prst="rect">
              <a:avLst/>
            </a:prstGeom>
          </p:spPr>
        </p:pic>
      </p:grpSp>
      <p:sp>
        <p:nvSpPr>
          <p:cNvPr id="12" name="AutoShape 4"/>
          <p:cNvSpPr>
            <a:spLocks/>
          </p:cNvSpPr>
          <p:nvPr userDrawn="1"/>
        </p:nvSpPr>
        <p:spPr bwMode="gray">
          <a:xfrm>
            <a:off x="-1951002" y="6332180"/>
            <a:ext cx="187166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en-GB" altLang="da-DK" sz="900" b="1" noProof="1" smtClean="0">
                <a:solidFill>
                  <a:srgbClr val="1E4148"/>
                </a:solidFill>
                <a:latin typeface="Ubuntu"/>
                <a:cs typeface="Arial" charset="0"/>
              </a:rPr>
              <a:t>View drawing guides</a:t>
            </a:r>
          </a:p>
          <a:p>
            <a:pPr algn="r" eaLnBrk="1" hangingPunct="1">
              <a:spcBef>
                <a:spcPct val="0"/>
              </a:spcBef>
              <a:buFontTx/>
              <a:buNone/>
              <a:defRPr/>
            </a:pPr>
            <a:r>
              <a:rPr lang="en-GB" altLang="da-DK" sz="900" b="1" noProof="1" smtClean="0">
                <a:solidFill>
                  <a:srgbClr val="1E4148"/>
                </a:solidFill>
                <a:latin typeface="Ubuntu"/>
                <a:cs typeface="Arial" charset="0"/>
              </a:rPr>
              <a:t>1. </a:t>
            </a:r>
            <a:r>
              <a:rPr lang="en-GB" altLang="da-DK" sz="900" noProof="1" smtClean="0">
                <a:solidFill>
                  <a:srgbClr val="1E4148"/>
                </a:solidFill>
                <a:latin typeface="Ubuntu"/>
                <a:cs typeface="Arial" charset="0"/>
              </a:rPr>
              <a:t>Click View menu</a:t>
            </a:r>
          </a:p>
          <a:p>
            <a:pPr algn="r" eaLnBrk="1" hangingPunct="1">
              <a:spcBef>
                <a:spcPct val="0"/>
              </a:spcBef>
              <a:buFontTx/>
              <a:buNone/>
              <a:defRPr/>
            </a:pPr>
            <a:r>
              <a:rPr lang="en-GB" altLang="da-DK" sz="900" b="1" noProof="1" smtClean="0">
                <a:solidFill>
                  <a:srgbClr val="1E4148"/>
                </a:solidFill>
                <a:latin typeface="Ubuntu"/>
                <a:cs typeface="Arial" charset="0"/>
              </a:rPr>
              <a:t>2. </a:t>
            </a:r>
            <a:r>
              <a:rPr lang="en-GB" altLang="da-DK" sz="900" noProof="1" smtClean="0">
                <a:solidFill>
                  <a:srgbClr val="1E4148"/>
                </a:solidFill>
                <a:latin typeface="Ubuntu"/>
                <a:cs typeface="Arial" charset="0"/>
              </a:rPr>
              <a:t>Set check on Guides</a:t>
            </a:r>
          </a:p>
        </p:txBody>
      </p:sp>
      <p:sp>
        <p:nvSpPr>
          <p:cNvPr id="13" name="TextBox 12"/>
          <p:cNvSpPr txBox="1"/>
          <p:nvPr userDrawn="1"/>
        </p:nvSpPr>
        <p:spPr>
          <a:xfrm>
            <a:off x="-2330450" y="0"/>
            <a:ext cx="2209800" cy="1123384"/>
          </a:xfrm>
          <a:prstGeom prst="rect">
            <a:avLst/>
          </a:prstGeom>
          <a:noFill/>
        </p:spPr>
        <p:txBody>
          <a:bodyPr lIns="0" tIns="0" rIns="0" bIns="0">
            <a:spAutoFit/>
          </a:bodyPr>
          <a:lstStyle/>
          <a:p>
            <a:pPr algn="r" defTabSz="1084599">
              <a:spcBef>
                <a:spcPts val="600"/>
              </a:spcBef>
              <a:defRPr/>
            </a:pPr>
            <a:r>
              <a:rPr lang="en-GB" sz="900" b="1" noProof="1" smtClean="0">
                <a:solidFill>
                  <a:srgbClr val="1E4148"/>
                </a:solidFill>
                <a:cs typeface="Arial" panose="020B0604020202020204" pitchFamily="34" charset="0"/>
              </a:rPr>
              <a:t>Select the layout / design</a:t>
            </a:r>
          </a:p>
          <a:p>
            <a:pPr algn="r" defTabSz="1084599">
              <a:defRPr/>
            </a:pPr>
            <a:r>
              <a:rPr lang="en-GB" sz="900" b="1" noProof="1" smtClean="0">
                <a:solidFill>
                  <a:srgbClr val="1E4148"/>
                </a:solidFill>
                <a:cs typeface="Arial" panose="020B0604020202020204" pitchFamily="34" charset="0"/>
              </a:rPr>
              <a:t>1.</a:t>
            </a:r>
            <a:r>
              <a:rPr lang="en-GB" sz="900" noProof="1" smtClean="0">
                <a:solidFill>
                  <a:srgbClr val="1E4148"/>
                </a:solidFill>
                <a:cs typeface="Arial" panose="020B0604020202020204" pitchFamily="34" charset="0"/>
              </a:rPr>
              <a:t> Right-click outside your slide</a:t>
            </a:r>
          </a:p>
          <a:p>
            <a:pPr algn="r" defTabSz="1084599">
              <a:spcBef>
                <a:spcPts val="600"/>
              </a:spcBef>
              <a:defRPr/>
            </a:pPr>
            <a:r>
              <a:rPr lang="en-GB" sz="900" b="1" noProof="1" smtClean="0">
                <a:solidFill>
                  <a:srgbClr val="1E4148"/>
                </a:solidFill>
                <a:cs typeface="Arial" panose="020B0604020202020204" pitchFamily="34" charset="0"/>
              </a:rPr>
              <a:t>2. </a:t>
            </a:r>
            <a:r>
              <a:rPr lang="en-GB" sz="900" noProof="1" smtClean="0">
                <a:solidFill>
                  <a:srgbClr val="1E4148"/>
                </a:solidFill>
                <a:cs typeface="Arial" panose="020B0604020202020204" pitchFamily="34" charset="0"/>
              </a:rPr>
              <a:t>Select an appropriate layout from the "drop down" menu </a:t>
            </a:r>
          </a:p>
          <a:p>
            <a:pPr algn="r" defTabSz="1084599">
              <a:spcBef>
                <a:spcPts val="600"/>
              </a:spcBef>
              <a:defRPr/>
            </a:pPr>
            <a:r>
              <a:rPr lang="en-GB" sz="900" noProof="1" smtClean="0">
                <a:solidFill>
                  <a:srgbClr val="1E4148"/>
                </a:solidFill>
                <a:cs typeface="Arial" panose="020B0604020202020204" pitchFamily="34" charset="0"/>
              </a:rPr>
              <a:t>When you make a new slide, you can choose the layout directly under the button </a:t>
            </a:r>
            <a:r>
              <a:rPr lang="en-GB" sz="900" b="1" noProof="1" smtClean="0">
                <a:solidFill>
                  <a:srgbClr val="1E4148"/>
                </a:solidFill>
                <a:cs typeface="Arial" panose="020B0604020202020204" pitchFamily="34" charset="0"/>
              </a:rPr>
              <a:t>New Slide</a:t>
            </a:r>
            <a:endParaRPr lang="en-GB" sz="900" b="1" noProof="1">
              <a:solidFill>
                <a:srgbClr val="1E4148"/>
              </a:solidFill>
              <a:cs typeface="Arial" panose="020B0604020202020204" pitchFamily="34" charset="0"/>
            </a:endParaRPr>
          </a:p>
        </p:txBody>
      </p:sp>
    </p:spTree>
    <p:extLst>
      <p:ext uri="{BB962C8B-B14F-4D97-AF65-F5344CB8AC3E}">
        <p14:creationId xmlns:p14="http://schemas.microsoft.com/office/powerpoint/2010/main" val="89847728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Brea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en-GB" sz="5500" b="1" dirty="0" smtClean="0">
                <a:solidFill>
                  <a:prstClr val="white"/>
                </a:solidFill>
              </a:rPr>
              <a:t>Break</a:t>
            </a:r>
          </a:p>
        </p:txBody>
      </p:sp>
    </p:spTree>
    <p:extLst>
      <p:ext uri="{BB962C8B-B14F-4D97-AF65-F5344CB8AC3E}">
        <p14:creationId xmlns:p14="http://schemas.microsoft.com/office/powerpoint/2010/main" val="254420194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hasCustomPrompt="1"/>
          </p:nvPr>
        </p:nvSpPr>
        <p:spPr>
          <a:xfrm>
            <a:off x="796963" y="2590408"/>
            <a:ext cx="10590213" cy="1707668"/>
          </a:xfrm>
        </p:spPr>
        <p:txBody>
          <a:bodyPr/>
          <a:lstStyle>
            <a:lvl1pPr algn="ctr">
              <a:defRPr sz="5500" b="1">
                <a:solidFill>
                  <a:schemeClr val="bg1"/>
                </a:solidFill>
              </a:defRPr>
            </a:lvl1pPr>
          </a:lstStyle>
          <a:p>
            <a:r>
              <a:rPr lang="en-GB" dirty="0" smtClean="0"/>
              <a:t>Click to add title</a:t>
            </a:r>
            <a:endParaRPr lang="en-GB" dirty="0"/>
          </a:p>
        </p:txBody>
      </p:sp>
    </p:spTree>
    <p:extLst>
      <p:ext uri="{BB962C8B-B14F-4D97-AF65-F5344CB8AC3E}">
        <p14:creationId xmlns:p14="http://schemas.microsoft.com/office/powerpoint/2010/main" val="272174211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hasCustomPrompt="1"/>
          </p:nvPr>
        </p:nvSpPr>
        <p:spPr/>
        <p:txBody>
          <a:bodyPr/>
          <a:lstStyle>
            <a:lvl1pPr>
              <a:defRPr/>
            </a:lvl1pPr>
          </a:lstStyle>
          <a:p>
            <a:r>
              <a:rPr lang="en-GB" dirty="0" smtClean="0"/>
              <a:t>Click to add title</a:t>
            </a:r>
            <a:endParaRPr lang="en-GB" dirty="0"/>
          </a:p>
        </p:txBody>
      </p:sp>
      <p:sp>
        <p:nvSpPr>
          <p:cNvPr id="15"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3" name="Pladsholder til indhold 3"/>
          <p:cNvSpPr>
            <a:spLocks noGrp="1"/>
          </p:cNvSpPr>
          <p:nvPr>
            <p:ph sz="quarter" idx="17" hasCustomPrompt="1"/>
          </p:nvPr>
        </p:nvSpPr>
        <p:spPr>
          <a:xfrm>
            <a:off x="795636" y="1551703"/>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9" name="Pladsholder til tekst 4"/>
          <p:cNvSpPr>
            <a:spLocks noGrp="1"/>
          </p:cNvSpPr>
          <p:nvPr>
            <p:ph type="body" sz="quarter" idx="20" hasCustomPrompt="1"/>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GB" dirty="0" smtClean="0"/>
              <a:t>Click to add text</a:t>
            </a:r>
          </a:p>
          <a:p>
            <a:pPr lvl="1"/>
            <a:r>
              <a:rPr lang="en-GB" dirty="0" smtClean="0"/>
              <a:t>Second level</a:t>
            </a:r>
          </a:p>
        </p:txBody>
      </p:sp>
      <p:sp>
        <p:nvSpPr>
          <p:cNvPr id="14" name="Pladsholder til indhold 5"/>
          <p:cNvSpPr>
            <a:spLocks noGrp="1"/>
          </p:cNvSpPr>
          <p:nvPr>
            <p:ph sz="quarter" idx="18" hasCustomPrompt="1"/>
          </p:nvPr>
        </p:nvSpPr>
        <p:spPr>
          <a:xfrm>
            <a:off x="6270625" y="2148994"/>
            <a:ext cx="2484438" cy="2178533"/>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2" name="Pladsholder til tekst 6"/>
          <p:cNvSpPr>
            <a:spLocks noGrp="1"/>
          </p:cNvSpPr>
          <p:nvPr>
            <p:ph type="body" sz="quarter" idx="21" hasCustomPrompt="1"/>
          </p:nvPr>
        </p:nvSpPr>
        <p:spPr>
          <a:xfrm>
            <a:off x="6270625" y="4460190"/>
            <a:ext cx="2484438" cy="1412159"/>
          </a:xfrm>
        </p:spPr>
        <p:txBody>
          <a:bodyPr/>
          <a:lstStyle>
            <a:lvl1pPr marL="0" indent="0">
              <a:lnSpc>
                <a:spcPct val="100000"/>
              </a:lnSpc>
              <a:buNone/>
              <a:defRPr sz="1400"/>
            </a:lvl1pPr>
          </a:lstStyle>
          <a:p>
            <a:pPr lvl="0"/>
            <a:r>
              <a:rPr lang="en-GB" dirty="0" smtClean="0"/>
              <a:t>Click to add text</a:t>
            </a:r>
          </a:p>
        </p:txBody>
      </p:sp>
      <p:sp>
        <p:nvSpPr>
          <p:cNvPr id="16" name="Pladsholder til indhold 7"/>
          <p:cNvSpPr>
            <a:spLocks noGrp="1"/>
          </p:cNvSpPr>
          <p:nvPr>
            <p:ph sz="quarter" idx="19" hasCustomPrompt="1"/>
          </p:nvPr>
        </p:nvSpPr>
        <p:spPr>
          <a:xfrm>
            <a:off x="8910638" y="2149476"/>
            <a:ext cx="2493962" cy="2180978"/>
          </a:xfrm>
        </p:spPr>
        <p:txBody>
          <a:bodyPr/>
          <a:lstStyle/>
          <a:p>
            <a:pPr lvl="0"/>
            <a:r>
              <a:rPr lang="en-GB" dirty="0" smtClean="0"/>
              <a:t>Click to add text Second level</a:t>
            </a:r>
          </a:p>
          <a:p>
            <a:pPr lvl="2"/>
            <a:r>
              <a:rPr lang="en-GB" dirty="0" smtClean="0"/>
              <a:t>Third level</a:t>
            </a:r>
          </a:p>
          <a:p>
            <a:pPr lvl="3"/>
            <a:r>
              <a:rPr lang="en-GB" dirty="0" smtClean="0"/>
              <a:t>Fourth level</a:t>
            </a:r>
          </a:p>
          <a:p>
            <a:pPr lvl="4"/>
            <a:r>
              <a:rPr lang="en-GB" dirty="0" smtClean="0"/>
              <a:t>Fifth level</a:t>
            </a:r>
          </a:p>
        </p:txBody>
      </p:sp>
      <p:sp>
        <p:nvSpPr>
          <p:cNvPr id="24" name="Pladsholder til tekst 8"/>
          <p:cNvSpPr>
            <a:spLocks noGrp="1"/>
          </p:cNvSpPr>
          <p:nvPr>
            <p:ph type="body" sz="quarter" idx="22" hasCustomPrompt="1"/>
          </p:nvPr>
        </p:nvSpPr>
        <p:spPr>
          <a:xfrm>
            <a:off x="8921448" y="4460190"/>
            <a:ext cx="2484438" cy="1412159"/>
          </a:xfrm>
        </p:spPr>
        <p:txBody>
          <a:bodyPr/>
          <a:lstStyle>
            <a:lvl1pPr marL="0" indent="0">
              <a:lnSpc>
                <a:spcPct val="100000"/>
              </a:lnSpc>
              <a:buNone/>
              <a:defRPr sz="1400"/>
            </a:lvl1pPr>
          </a:lstStyle>
          <a:p>
            <a:pPr lvl="0"/>
            <a:r>
              <a:rPr lang="en-GB" dirty="0" smtClean="0"/>
              <a:t>Click to add text</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6" name="Group 25"/>
          <p:cNvGrpSpPr/>
          <p:nvPr userDrawn="1"/>
        </p:nvGrpSpPr>
        <p:grpSpPr>
          <a:xfrm>
            <a:off x="-1819024" y="1629594"/>
            <a:ext cx="1739904" cy="2354491"/>
            <a:chOff x="-1819024" y="1629594"/>
            <a:chExt cx="1739904" cy="2354491"/>
          </a:xfrm>
        </p:grpSpPr>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8" name="Group 6"/>
            <p:cNvGrpSpPr>
              <a:grpSpLocks/>
            </p:cNvGrpSpPr>
            <p:nvPr userDrawn="1"/>
          </p:nvGrpSpPr>
          <p:grpSpPr bwMode="auto">
            <a:xfrm>
              <a:off x="-506061" y="3318809"/>
              <a:ext cx="407130" cy="245575"/>
              <a:chOff x="-474298" y="3755569"/>
              <a:chExt cx="348194" cy="222690"/>
            </a:xfrm>
          </p:grpSpPr>
          <p:pic>
            <p:nvPicPr>
              <p:cNvPr id="29"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1"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895541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24" y="1551624"/>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49" y="1548024"/>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grpSp>
        <p:nvGrpSpPr>
          <p:cNvPr id="17" name="Group 6"/>
          <p:cNvGrpSpPr>
            <a:grpSpLocks/>
          </p:cNvGrpSpPr>
          <p:nvPr userDrawn="1"/>
        </p:nvGrpSpPr>
        <p:grpSpPr bwMode="auto">
          <a:xfrm>
            <a:off x="-506037" y="3302546"/>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latin typeface="HelveticaNeueLT Std Lt Cn" pitchFamily="34" charset="0"/>
              </a:endParaRPr>
            </a:p>
          </p:txBody>
        </p:sp>
      </p:grpSp>
    </p:spTree>
    <p:extLst>
      <p:ext uri="{BB962C8B-B14F-4D97-AF65-F5344CB8AC3E}">
        <p14:creationId xmlns:p14="http://schemas.microsoft.com/office/powerpoint/2010/main" val="1048065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19" y="1796180"/>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a:r>
              <a:rPr lang="en-GB" sz="5500" b="1" dirty="0" smtClean="0">
                <a:solidFill>
                  <a:prstClr val="white"/>
                </a:solidFill>
                <a:ea typeface="+mj-ea"/>
                <a:cs typeface="+mj-cs"/>
              </a:rPr>
              <a:t>Break</a:t>
            </a:r>
          </a:p>
        </p:txBody>
      </p:sp>
    </p:spTree>
    <p:extLst>
      <p:ext uri="{BB962C8B-B14F-4D97-AF65-F5344CB8AC3E}">
        <p14:creationId xmlns:p14="http://schemas.microsoft.com/office/powerpoint/2010/main" val="248445582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ckgro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en-GB" dirty="0">
              <a:solidFill>
                <a:prstClr val="white"/>
              </a:solidFill>
            </a:endParaRPr>
          </a:p>
        </p:txBody>
      </p:sp>
      <p:sp>
        <p:nvSpPr>
          <p:cNvPr id="9" name="Titel 1"/>
          <p:cNvSpPr>
            <a:spLocks noGrp="1"/>
          </p:cNvSpPr>
          <p:nvPr>
            <p:ph type="title" hasCustomPrompt="1"/>
          </p:nvPr>
        </p:nvSpPr>
        <p:spPr/>
        <p:txBody>
          <a:bodyPr/>
          <a:lstStyle/>
          <a:p>
            <a:r>
              <a:rPr lang="en-GB" dirty="0" smtClean="0"/>
              <a:t>Click to add title</a:t>
            </a:r>
            <a:endParaRPr lang="en-GB" dirty="0"/>
          </a:p>
        </p:txBody>
      </p:sp>
      <p:sp>
        <p:nvSpPr>
          <p:cNvPr id="14"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0" name="Pladsholder til indhold 3"/>
          <p:cNvSpPr>
            <a:spLocks noGrp="1"/>
          </p:cNvSpPr>
          <p:nvPr>
            <p:ph sz="quarter" idx="14" hasCustomPrompt="1"/>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2" name="Pladsholder til indhold 4"/>
          <p:cNvSpPr>
            <a:spLocks noGrp="1"/>
          </p:cNvSpPr>
          <p:nvPr>
            <p:ph sz="quarter" idx="15" hasCustomPrompt="1"/>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1" name="Group 20"/>
          <p:cNvGrpSpPr/>
          <p:nvPr userDrawn="1"/>
        </p:nvGrpSpPr>
        <p:grpSpPr>
          <a:xfrm>
            <a:off x="-1819024" y="1629594"/>
            <a:ext cx="1739904" cy="2354491"/>
            <a:chOff x="-1819024" y="1629594"/>
            <a:chExt cx="1739904" cy="2354491"/>
          </a:xfrm>
        </p:grpSpPr>
        <p:sp>
          <p:nvSpPr>
            <p:cNvPr id="22"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3" name="Group 6"/>
            <p:cNvGrpSpPr>
              <a:grpSpLocks/>
            </p:cNvGrpSpPr>
            <p:nvPr userDrawn="1"/>
          </p:nvGrpSpPr>
          <p:grpSpPr bwMode="auto">
            <a:xfrm>
              <a:off x="-506061" y="3318809"/>
              <a:ext cx="407130" cy="245575"/>
              <a:chOff x="-474298" y="3755569"/>
              <a:chExt cx="348194" cy="222690"/>
            </a:xfrm>
          </p:grpSpPr>
          <p:pic>
            <p:nvPicPr>
              <p:cNvPr id="24"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6"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20791630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9" name="Picture Placeholder 3"/>
          <p:cNvSpPr>
            <a:spLocks noGrp="1"/>
          </p:cNvSpPr>
          <p:nvPr>
            <p:ph type="pic" sz="quarter" idx="15" hasCustomPrompt="1"/>
          </p:nvPr>
        </p:nvSpPr>
        <p:spPr>
          <a:xfrm>
            <a:off x="-7200" y="1620000"/>
            <a:ext cx="12196800" cy="4500000"/>
          </a:xfrm>
        </p:spPr>
        <p:txBody>
          <a:bodyPr tIns="717409" anchor="ctr" anchorCtr="0"/>
          <a:lstStyle>
            <a:lvl1pPr marL="0" indent="0" algn="ctr">
              <a:buNone/>
              <a:defRPr/>
            </a:lvl1pPr>
          </a:lstStyle>
          <a:p>
            <a:r>
              <a:rPr lang="en-GB" dirty="0" smtClean="0"/>
              <a:t>Insert picture</a:t>
            </a:r>
            <a:endParaRPr lang="en-GB" dirty="0"/>
          </a:p>
        </p:txBody>
      </p:sp>
      <p:sp>
        <p:nvSpPr>
          <p:cNvPr id="3" name="Pladsholder til dato 2" hidden="1"/>
          <p:cNvSpPr>
            <a:spLocks noGrp="1"/>
          </p:cNvSpPr>
          <p:nvPr>
            <p:ph type="dt" sz="half" idx="10"/>
          </p:nvPr>
        </p:nvSpPr>
        <p:spPr/>
        <p:txBody>
          <a:bodyPr/>
          <a:lstStyle/>
          <a:p>
            <a:endParaRPr lang="en-GB"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en-GB"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22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en-GB" sz="900" b="1" noProof="1" smtClean="0">
                  <a:solidFill>
                    <a:srgbClr val="1E4148"/>
                  </a:solidFill>
                  <a:latin typeface="Ubuntu"/>
                  <a:cs typeface="Arial" charset="0"/>
                </a:rPr>
                <a:t>Insert Image </a:t>
              </a:r>
            </a:p>
            <a:p>
              <a:pPr algn="r" defTabSz="1084599" eaLnBrk="1" hangingPunct="1">
                <a:spcAft>
                  <a:spcPts val="600"/>
                </a:spcAft>
                <a:defRPr/>
              </a:pPr>
              <a:r>
                <a:rPr lang="en-GB" sz="900" b="1" noProof="1" smtClean="0">
                  <a:solidFill>
                    <a:srgbClr val="1E4148"/>
                  </a:solidFill>
                  <a:latin typeface="Ubuntu"/>
                  <a:cs typeface="Arial" charset="0"/>
                </a:rPr>
                <a:t>1. </a:t>
              </a:r>
              <a:r>
                <a:rPr lang="en-GB" sz="900" noProof="1" smtClean="0">
                  <a:solidFill>
                    <a:srgbClr val="1E4148"/>
                  </a:solidFill>
                  <a:latin typeface="Ubuntu"/>
                  <a:cs typeface="Arial" charset="0"/>
                </a:rPr>
                <a:t>Click thumbnail image insertion icon in the middle placeholder </a:t>
              </a:r>
            </a:p>
            <a:p>
              <a:pPr algn="r" defTabSz="1084599" eaLnBrk="1" hangingPunct="1">
                <a:spcAft>
                  <a:spcPts val="600"/>
                </a:spcAft>
                <a:defRPr/>
              </a:pPr>
              <a:r>
                <a:rPr lang="en-GB" sz="900" b="1" noProof="1" smtClean="0">
                  <a:solidFill>
                    <a:srgbClr val="1E4148"/>
                  </a:solidFill>
                  <a:latin typeface="Ubuntu"/>
                  <a:cs typeface="Arial" charset="0"/>
                </a:rPr>
                <a:t>2. </a:t>
              </a:r>
              <a:r>
                <a:rPr lang="en-GB" sz="900" noProof="1" smtClean="0">
                  <a:solidFill>
                    <a:srgbClr val="1E4148"/>
                  </a:solidFill>
                  <a:latin typeface="Ubuntu"/>
                  <a:cs typeface="Arial" charset="0"/>
                </a:rPr>
                <a:t>Insert the desired picture</a:t>
              </a:r>
            </a:p>
            <a:p>
              <a:pPr algn="r" defTabSz="1084599" eaLnBrk="1" hangingPunct="1">
                <a:spcAft>
                  <a:spcPts val="600"/>
                </a:spcAft>
                <a:defRPr/>
              </a:pPr>
              <a:r>
                <a:rPr lang="en-GB" sz="900" b="1" noProof="1" smtClean="0">
                  <a:solidFill>
                    <a:srgbClr val="1E4148"/>
                  </a:solidFill>
                  <a:latin typeface="Ubuntu"/>
                  <a:cs typeface="Arial" charset="0"/>
                </a:rPr>
                <a:t>3. </a:t>
              </a:r>
              <a:r>
                <a:rPr lang="en-GB" sz="900" noProof="1" smtClean="0">
                  <a:solidFill>
                    <a:srgbClr val="1E4148"/>
                  </a:solidFill>
                  <a:latin typeface="Ubuntu"/>
                  <a:cs typeface="Arial" charset="0"/>
                </a:rPr>
                <a:t>Click </a:t>
              </a:r>
              <a:r>
                <a:rPr lang="en-GB" sz="900" b="1" noProof="1" smtClean="0">
                  <a:solidFill>
                    <a:srgbClr val="1E4148"/>
                  </a:solidFill>
                  <a:latin typeface="Ubuntu"/>
                  <a:cs typeface="Arial" charset="0"/>
                </a:rPr>
                <a:t>Crop</a:t>
              </a:r>
              <a:r>
                <a:rPr lang="en-GB" sz="900" noProof="1" smtClean="0">
                  <a:solidFill>
                    <a:srgbClr val="1E4148"/>
                  </a:solidFill>
                  <a:latin typeface="Ubuntu"/>
                  <a:cs typeface="Arial" charset="0"/>
                </a:rPr>
                <a:t> to change focus of the image / size </a:t>
              </a:r>
            </a:p>
            <a:p>
              <a:pPr algn="r" defTabSz="1084599" eaLnBrk="1" hangingPunct="1">
                <a:spcAft>
                  <a:spcPts val="600"/>
                </a:spcAft>
                <a:defRPr/>
              </a:pPr>
              <a:endParaRPr lang="en-GB" sz="900" noProof="1" smtClean="0">
                <a:solidFill>
                  <a:srgbClr val="1E4148"/>
                </a:solidFill>
                <a:latin typeface="Ubuntu"/>
                <a:cs typeface="Arial" charset="0"/>
              </a:endParaRPr>
            </a:p>
            <a:p>
              <a:pPr algn="r" defTabSz="1084599" eaLnBrk="1" hangingPunct="1">
                <a:spcAft>
                  <a:spcPts val="600"/>
                </a:spcAft>
                <a:defRPr/>
              </a:pPr>
              <a:endParaRPr lang="en-GB" sz="900" noProof="1" smtClean="0">
                <a:solidFill>
                  <a:srgbClr val="1E4148"/>
                </a:solidFill>
                <a:latin typeface="Ubuntu"/>
                <a:cs typeface="Arial" charset="0"/>
              </a:endParaRPr>
            </a:p>
            <a:p>
              <a:pPr algn="r" defTabSz="1084599" eaLnBrk="1" hangingPunct="1">
                <a:spcAft>
                  <a:spcPts val="600"/>
                </a:spcAft>
                <a:defRPr/>
              </a:pPr>
              <a:r>
                <a:rPr lang="en-GB" sz="900" b="1" noProof="1" smtClean="0">
                  <a:solidFill>
                    <a:srgbClr val="1E4148"/>
                  </a:solidFill>
                  <a:latin typeface="Ubuntu"/>
                  <a:cs typeface="Arial" charset="0"/>
                </a:rPr>
                <a:t>4. </a:t>
              </a:r>
              <a:r>
                <a:rPr lang="en-GB" sz="900" noProof="1" smtClean="0">
                  <a:solidFill>
                    <a:srgbClr val="1E4148"/>
                  </a:solidFill>
                  <a:latin typeface="Ubuntu"/>
                  <a:cs typeface="Arial" charset="0"/>
                </a:rPr>
                <a:t>If you want to scale the image to hold the </a:t>
              </a:r>
              <a:r>
                <a:rPr lang="en-GB" sz="900" b="1" noProof="1" smtClean="0">
                  <a:solidFill>
                    <a:srgbClr val="1E4148"/>
                  </a:solidFill>
                  <a:latin typeface="Ubuntu"/>
                  <a:cs typeface="Arial" charset="0"/>
                </a:rPr>
                <a:t>SHIFT</a:t>
              </a:r>
              <a:r>
                <a:rPr lang="en-GB" sz="900" noProof="1" smtClean="0">
                  <a:solidFill>
                    <a:srgbClr val="1E4148"/>
                  </a:solidFill>
                  <a:latin typeface="Ubuntu"/>
                  <a:cs typeface="Arial" charset="0"/>
                </a:rPr>
                <a:t> button down while dragging the corners of the image</a:t>
              </a:r>
            </a:p>
            <a:p>
              <a:pPr algn="r" defTabSz="1084599" eaLnBrk="1" hangingPunct="1">
                <a:spcAft>
                  <a:spcPts val="600"/>
                </a:spcAft>
                <a:defRPr/>
              </a:pPr>
              <a:endParaRPr lang="en-GB" sz="900" noProof="1" smtClean="0">
                <a:solidFill>
                  <a:srgbClr val="1E4148"/>
                </a:solidFill>
                <a:latin typeface="Ubuntu"/>
                <a:cs typeface="Arial" charset="0"/>
              </a:endParaRP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en-GB"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0176331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1"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8" name="Pladsholder til indhold 3"/>
          <p:cNvSpPr>
            <a:spLocks noGrp="1"/>
          </p:cNvSpPr>
          <p:nvPr>
            <p:ph sz="quarter" idx="15"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Picture Placeholder 4"/>
          <p:cNvSpPr>
            <a:spLocks noGrp="1"/>
          </p:cNvSpPr>
          <p:nvPr>
            <p:ph type="pic" sz="quarter" idx="16" hasCustomPrompt="1"/>
          </p:nvPr>
        </p:nvSpPr>
        <p:spPr>
          <a:xfrm>
            <a:off x="6270837" y="1628878"/>
            <a:ext cx="5133600" cy="4132263"/>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4" name="Group 23"/>
          <p:cNvGrpSpPr/>
          <p:nvPr userDrawn="1"/>
        </p:nvGrpSpPr>
        <p:grpSpPr>
          <a:xfrm>
            <a:off x="-1819024" y="1629594"/>
            <a:ext cx="1739904" cy="2354491"/>
            <a:chOff x="-1819024" y="1629594"/>
            <a:chExt cx="1739904" cy="2354491"/>
          </a:xfrm>
        </p:grpSpPr>
        <p:sp>
          <p:nvSpPr>
            <p:cNvPr id="2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6" name="Group 6"/>
            <p:cNvGrpSpPr>
              <a:grpSpLocks/>
            </p:cNvGrpSpPr>
            <p:nvPr userDrawn="1"/>
          </p:nvGrpSpPr>
          <p:grpSpPr bwMode="auto">
            <a:xfrm>
              <a:off x="-506061" y="3318809"/>
              <a:ext cx="407130" cy="245575"/>
              <a:chOff x="-474298" y="3755569"/>
              <a:chExt cx="348194" cy="222690"/>
            </a:xfrm>
          </p:grpSpPr>
          <p:pic>
            <p:nvPicPr>
              <p:cNvPr id="2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2" name="Gruppe 23"/>
          <p:cNvGrpSpPr>
            <a:grpSpLocks/>
          </p:cNvGrpSpPr>
          <p:nvPr userDrawn="1"/>
        </p:nvGrpSpPr>
        <p:grpSpPr bwMode="auto">
          <a:xfrm>
            <a:off x="12326196" y="1629594"/>
            <a:ext cx="1617882" cy="2564534"/>
            <a:chOff x="6573838" y="3603625"/>
            <a:chExt cx="1617882" cy="2564413"/>
          </a:xfrm>
        </p:grpSpPr>
        <p:sp>
          <p:nvSpPr>
            <p:cNvPr id="4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44" name="Gruppe 25"/>
            <p:cNvGrpSpPr>
              <a:grpSpLocks/>
            </p:cNvGrpSpPr>
            <p:nvPr userDrawn="1"/>
          </p:nvGrpSpPr>
          <p:grpSpPr bwMode="auto">
            <a:xfrm>
              <a:off x="6607544" y="5825021"/>
              <a:ext cx="331788" cy="343017"/>
              <a:chOff x="6608483" y="5825625"/>
              <a:chExt cx="331632" cy="343669"/>
            </a:xfrm>
          </p:grpSpPr>
          <p:pic>
            <p:nvPicPr>
              <p:cNvPr id="4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4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441016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2" name="Pladsholder til indhold 3"/>
          <p:cNvSpPr>
            <a:spLocks noGrp="1"/>
          </p:cNvSpPr>
          <p:nvPr>
            <p:ph sz="quarter" idx="16"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6" name="Picture Placeholder 4"/>
          <p:cNvSpPr>
            <a:spLocks noGrp="1"/>
          </p:cNvSpPr>
          <p:nvPr>
            <p:ph type="pic" sz="quarter" idx="17" hasCustomPrompt="1"/>
          </p:nvPr>
        </p:nvSpPr>
        <p:spPr>
          <a:xfrm>
            <a:off x="6270837" y="1628776"/>
            <a:ext cx="5133600" cy="1980000"/>
          </a:xfrm>
        </p:spPr>
        <p:txBody>
          <a:bodyPr tIns="609804" anchor="ctr" anchorCtr="0"/>
          <a:lstStyle>
            <a:lvl1pPr marL="0" indent="0" algn="ctr">
              <a:buNone/>
              <a:defRPr/>
            </a:lvl1pPr>
          </a:lstStyle>
          <a:p>
            <a:r>
              <a:rPr lang="en-GB" dirty="0" smtClean="0"/>
              <a:t>Insert picture</a:t>
            </a:r>
            <a:endParaRPr lang="en-GB" dirty="0"/>
          </a:p>
        </p:txBody>
      </p:sp>
      <p:sp>
        <p:nvSpPr>
          <p:cNvPr id="27" name="Picture Placeholder 5"/>
          <p:cNvSpPr>
            <a:spLocks noGrp="1"/>
          </p:cNvSpPr>
          <p:nvPr>
            <p:ph type="pic" sz="quarter" idx="18" hasCustomPrompt="1"/>
          </p:nvPr>
        </p:nvSpPr>
        <p:spPr>
          <a:xfrm>
            <a:off x="6270625" y="3778379"/>
            <a:ext cx="5133600" cy="1980000"/>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8" name="Group 27"/>
          <p:cNvGrpSpPr/>
          <p:nvPr userDrawn="1"/>
        </p:nvGrpSpPr>
        <p:grpSpPr>
          <a:xfrm>
            <a:off x="-1819024" y="1629594"/>
            <a:ext cx="1739904" cy="2354491"/>
            <a:chOff x="-1819024" y="1629594"/>
            <a:chExt cx="1739904" cy="2354491"/>
          </a:xfrm>
        </p:grpSpPr>
        <p:sp>
          <p:nvSpPr>
            <p:cNvPr id="29"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0" name="Group 6"/>
            <p:cNvGrpSpPr>
              <a:grpSpLocks/>
            </p:cNvGrpSpPr>
            <p:nvPr userDrawn="1"/>
          </p:nvGrpSpPr>
          <p:grpSpPr bwMode="auto">
            <a:xfrm>
              <a:off x="-506061" y="3318809"/>
              <a:ext cx="407130" cy="245575"/>
              <a:chOff x="-474298" y="3755569"/>
              <a:chExt cx="348194" cy="222690"/>
            </a:xfrm>
          </p:grpSpPr>
          <p:pic>
            <p:nvPicPr>
              <p:cNvPr id="31"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3"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6" name="Gruppe 23"/>
          <p:cNvGrpSpPr>
            <a:grpSpLocks/>
          </p:cNvGrpSpPr>
          <p:nvPr userDrawn="1"/>
        </p:nvGrpSpPr>
        <p:grpSpPr bwMode="auto">
          <a:xfrm>
            <a:off x="12326196" y="1629594"/>
            <a:ext cx="1617882" cy="2564534"/>
            <a:chOff x="6573838" y="3603625"/>
            <a:chExt cx="1617882" cy="2564413"/>
          </a:xfrm>
        </p:grpSpPr>
        <p:sp>
          <p:nvSpPr>
            <p:cNvPr id="47"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48" name="Gruppe 25"/>
            <p:cNvGrpSpPr>
              <a:grpSpLocks/>
            </p:cNvGrpSpPr>
            <p:nvPr userDrawn="1"/>
          </p:nvGrpSpPr>
          <p:grpSpPr bwMode="auto">
            <a:xfrm>
              <a:off x="6607544" y="5825021"/>
              <a:ext cx="331788" cy="343017"/>
              <a:chOff x="6608483" y="5825625"/>
              <a:chExt cx="331632" cy="343669"/>
            </a:xfrm>
          </p:grpSpPr>
          <p:pic>
            <p:nvPicPr>
              <p:cNvPr id="50"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49"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12426119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8"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4" name="Pladsholder til indhold 3"/>
          <p:cNvSpPr>
            <a:spLocks noGrp="1"/>
          </p:cNvSpPr>
          <p:nvPr>
            <p:ph sz="quarter" idx="15"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1" name="Picture Placeholder 4"/>
          <p:cNvSpPr>
            <a:spLocks noGrp="1"/>
          </p:cNvSpPr>
          <p:nvPr>
            <p:ph type="pic" sz="quarter" idx="17" hasCustomPrompt="1"/>
          </p:nvPr>
        </p:nvSpPr>
        <p:spPr>
          <a:xfrm>
            <a:off x="6270625" y="1628776"/>
            <a:ext cx="5133600" cy="1980000"/>
          </a:xfrm>
        </p:spPr>
        <p:txBody>
          <a:bodyPr tIns="609804" anchor="ctr" anchorCtr="0"/>
          <a:lstStyle>
            <a:lvl1pPr marL="0" indent="0" algn="ctr">
              <a:buNone/>
              <a:defRPr/>
            </a:lvl1pPr>
          </a:lstStyle>
          <a:p>
            <a:r>
              <a:rPr lang="en-GB" dirty="0" smtClean="0"/>
              <a:t>Insert picture</a:t>
            </a:r>
            <a:endParaRPr lang="en-GB" dirty="0"/>
          </a:p>
        </p:txBody>
      </p:sp>
      <p:sp>
        <p:nvSpPr>
          <p:cNvPr id="32" name="Picture Placeholder 5"/>
          <p:cNvSpPr>
            <a:spLocks noGrp="1"/>
          </p:cNvSpPr>
          <p:nvPr>
            <p:ph type="pic" sz="quarter" idx="20" hasCustomPrompt="1"/>
          </p:nvPr>
        </p:nvSpPr>
        <p:spPr>
          <a:xfrm>
            <a:off x="6270661" y="3778379"/>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33" name="Picture Placeholder 6"/>
          <p:cNvSpPr>
            <a:spLocks noGrp="1"/>
          </p:cNvSpPr>
          <p:nvPr>
            <p:ph type="pic" sz="quarter" idx="21" hasCustomPrompt="1"/>
          </p:nvPr>
        </p:nvSpPr>
        <p:spPr>
          <a:xfrm>
            <a:off x="8912374" y="3780000"/>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34" name="Group 33"/>
          <p:cNvGrpSpPr/>
          <p:nvPr userDrawn="1"/>
        </p:nvGrpSpPr>
        <p:grpSpPr>
          <a:xfrm>
            <a:off x="-1819024" y="1629594"/>
            <a:ext cx="1739904" cy="2354491"/>
            <a:chOff x="-1819024" y="1629594"/>
            <a:chExt cx="1739904" cy="2354491"/>
          </a:xfrm>
        </p:grpSpPr>
        <p:sp>
          <p:nvSpPr>
            <p:cNvPr id="3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6" name="Group 6"/>
            <p:cNvGrpSpPr>
              <a:grpSpLocks/>
            </p:cNvGrpSpPr>
            <p:nvPr userDrawn="1"/>
          </p:nvGrpSpPr>
          <p:grpSpPr bwMode="auto">
            <a:xfrm>
              <a:off x="-506061" y="3318809"/>
              <a:ext cx="407130" cy="245575"/>
              <a:chOff x="-474298" y="3755569"/>
              <a:chExt cx="348194" cy="222690"/>
            </a:xfrm>
          </p:grpSpPr>
          <p:pic>
            <p:nvPicPr>
              <p:cNvPr id="3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2" name="Gruppe 23"/>
          <p:cNvGrpSpPr>
            <a:grpSpLocks/>
          </p:cNvGrpSpPr>
          <p:nvPr userDrawn="1"/>
        </p:nvGrpSpPr>
        <p:grpSpPr bwMode="auto">
          <a:xfrm>
            <a:off x="12326196" y="1629594"/>
            <a:ext cx="1617882" cy="2564534"/>
            <a:chOff x="6573838" y="3603625"/>
            <a:chExt cx="1617882" cy="2564413"/>
          </a:xfrm>
        </p:grpSpPr>
        <p:sp>
          <p:nvSpPr>
            <p:cNvPr id="5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54" name="Gruppe 25"/>
            <p:cNvGrpSpPr>
              <a:grpSpLocks/>
            </p:cNvGrpSpPr>
            <p:nvPr userDrawn="1"/>
          </p:nvGrpSpPr>
          <p:grpSpPr bwMode="auto">
            <a:xfrm>
              <a:off x="6607544" y="5825021"/>
              <a:ext cx="331788" cy="343017"/>
              <a:chOff x="6608483" y="5825625"/>
              <a:chExt cx="331632" cy="343669"/>
            </a:xfrm>
          </p:grpSpPr>
          <p:pic>
            <p:nvPicPr>
              <p:cNvPr id="5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5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60306475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4" name="Pladsholder til indhold 3"/>
          <p:cNvSpPr>
            <a:spLocks noGrp="1"/>
          </p:cNvSpPr>
          <p:nvPr>
            <p:ph sz="quarter" idx="15"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 name="Picture Placeholder 4"/>
          <p:cNvSpPr>
            <a:spLocks noGrp="1"/>
          </p:cNvSpPr>
          <p:nvPr>
            <p:ph type="pic" sz="quarter" idx="17" hasCustomPrompt="1"/>
          </p:nvPr>
        </p:nvSpPr>
        <p:spPr>
          <a:xfrm>
            <a:off x="6270836" y="1628878"/>
            <a:ext cx="2484000" cy="4132263"/>
          </a:xfrm>
        </p:spPr>
        <p:txBody>
          <a:bodyPr tIns="609804" anchor="ctr" anchorCtr="0"/>
          <a:lstStyle>
            <a:lvl1pPr marL="0" indent="0" algn="ctr">
              <a:buNone/>
              <a:defRPr/>
            </a:lvl1pPr>
          </a:lstStyle>
          <a:p>
            <a:r>
              <a:rPr lang="en-GB" dirty="0" smtClean="0"/>
              <a:t>Insert picture</a:t>
            </a:r>
            <a:endParaRPr lang="en-GB" dirty="0"/>
          </a:p>
        </p:txBody>
      </p:sp>
      <p:sp>
        <p:nvSpPr>
          <p:cNvPr id="28" name="Picture Placeholder 5"/>
          <p:cNvSpPr>
            <a:spLocks noGrp="1"/>
          </p:cNvSpPr>
          <p:nvPr>
            <p:ph type="pic" sz="quarter" idx="18" hasCustomPrompt="1"/>
          </p:nvPr>
        </p:nvSpPr>
        <p:spPr>
          <a:xfrm>
            <a:off x="8910694" y="1628878"/>
            <a:ext cx="2484000" cy="4132263"/>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9" name="Group 28"/>
          <p:cNvGrpSpPr/>
          <p:nvPr userDrawn="1"/>
        </p:nvGrpSpPr>
        <p:grpSpPr>
          <a:xfrm>
            <a:off x="-1819024" y="1629594"/>
            <a:ext cx="1739904" cy="2354491"/>
            <a:chOff x="-1819024" y="1629594"/>
            <a:chExt cx="1739904" cy="2354491"/>
          </a:xfrm>
        </p:grpSpPr>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1" name="Group 6"/>
            <p:cNvGrpSpPr>
              <a:grpSpLocks/>
            </p:cNvGrpSpPr>
            <p:nvPr userDrawn="1"/>
          </p:nvGrpSpPr>
          <p:grpSpPr bwMode="auto">
            <a:xfrm>
              <a:off x="-506061" y="3318809"/>
              <a:ext cx="407130" cy="245575"/>
              <a:chOff x="-474298" y="3755569"/>
              <a:chExt cx="348194" cy="222690"/>
            </a:xfrm>
          </p:grpSpPr>
          <p:pic>
            <p:nvPicPr>
              <p:cNvPr id="32"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4"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3" name="Gruppe 23"/>
          <p:cNvGrpSpPr>
            <a:grpSpLocks/>
          </p:cNvGrpSpPr>
          <p:nvPr userDrawn="1"/>
        </p:nvGrpSpPr>
        <p:grpSpPr bwMode="auto">
          <a:xfrm>
            <a:off x="12326196" y="1629594"/>
            <a:ext cx="1617882" cy="2564534"/>
            <a:chOff x="6573838" y="3603625"/>
            <a:chExt cx="1617882" cy="2564413"/>
          </a:xfrm>
        </p:grpSpPr>
        <p:sp>
          <p:nvSpPr>
            <p:cNvPr id="54"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55" name="Gruppe 25"/>
            <p:cNvGrpSpPr>
              <a:grpSpLocks/>
            </p:cNvGrpSpPr>
            <p:nvPr userDrawn="1"/>
          </p:nvGrpSpPr>
          <p:grpSpPr bwMode="auto">
            <a:xfrm>
              <a:off x="6607544" y="5825021"/>
              <a:ext cx="331788" cy="343017"/>
              <a:chOff x="6608483" y="5825625"/>
              <a:chExt cx="331632" cy="343669"/>
            </a:xfrm>
          </p:grpSpPr>
          <p:pic>
            <p:nvPicPr>
              <p:cNvPr id="57"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56"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3971737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5" name="Pladsholder til indhold 3"/>
          <p:cNvSpPr>
            <a:spLocks noGrp="1"/>
          </p:cNvSpPr>
          <p:nvPr>
            <p:ph sz="quarter" idx="15"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2" name="Picture Placeholder 4"/>
          <p:cNvSpPr>
            <a:spLocks noGrp="1"/>
          </p:cNvSpPr>
          <p:nvPr>
            <p:ph type="pic" sz="quarter" idx="22" hasCustomPrompt="1"/>
          </p:nvPr>
        </p:nvSpPr>
        <p:spPr>
          <a:xfrm>
            <a:off x="6270660" y="1628774"/>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30" name="Picture Placeholder 5"/>
          <p:cNvSpPr>
            <a:spLocks noGrp="1"/>
          </p:cNvSpPr>
          <p:nvPr>
            <p:ph type="pic" sz="quarter" idx="20" hasCustomPrompt="1"/>
          </p:nvPr>
        </p:nvSpPr>
        <p:spPr>
          <a:xfrm>
            <a:off x="6270661" y="3778379"/>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33" name="Picture Placeholder 6"/>
          <p:cNvSpPr>
            <a:spLocks noGrp="1"/>
          </p:cNvSpPr>
          <p:nvPr>
            <p:ph type="pic" sz="quarter" idx="23" hasCustomPrompt="1"/>
          </p:nvPr>
        </p:nvSpPr>
        <p:spPr>
          <a:xfrm>
            <a:off x="8910170" y="1628774"/>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31" name="Picture Placeholder 7"/>
          <p:cNvSpPr>
            <a:spLocks noGrp="1"/>
          </p:cNvSpPr>
          <p:nvPr>
            <p:ph type="pic" sz="quarter" idx="21" hasCustomPrompt="1"/>
          </p:nvPr>
        </p:nvSpPr>
        <p:spPr>
          <a:xfrm>
            <a:off x="8912374" y="3780000"/>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34" name="Group 33"/>
          <p:cNvGrpSpPr/>
          <p:nvPr userDrawn="1"/>
        </p:nvGrpSpPr>
        <p:grpSpPr>
          <a:xfrm>
            <a:off x="-1819024" y="1629594"/>
            <a:ext cx="1739904" cy="2354491"/>
            <a:chOff x="-1819024" y="1629594"/>
            <a:chExt cx="1739904" cy="2354491"/>
          </a:xfrm>
        </p:grpSpPr>
        <p:sp>
          <p:nvSpPr>
            <p:cNvPr id="3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6" name="Group 6"/>
            <p:cNvGrpSpPr>
              <a:grpSpLocks/>
            </p:cNvGrpSpPr>
            <p:nvPr userDrawn="1"/>
          </p:nvGrpSpPr>
          <p:grpSpPr bwMode="auto">
            <a:xfrm>
              <a:off x="-506061" y="3318809"/>
              <a:ext cx="407130" cy="245575"/>
              <a:chOff x="-474298" y="3755569"/>
              <a:chExt cx="348194" cy="222690"/>
            </a:xfrm>
          </p:grpSpPr>
          <p:pic>
            <p:nvPicPr>
              <p:cNvPr id="3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2" name="Gruppe 23"/>
          <p:cNvGrpSpPr>
            <a:grpSpLocks/>
          </p:cNvGrpSpPr>
          <p:nvPr userDrawn="1"/>
        </p:nvGrpSpPr>
        <p:grpSpPr bwMode="auto">
          <a:xfrm>
            <a:off x="12326196" y="1629594"/>
            <a:ext cx="1617882" cy="2564534"/>
            <a:chOff x="6573838" y="3603625"/>
            <a:chExt cx="1617882" cy="2564413"/>
          </a:xfrm>
        </p:grpSpPr>
        <p:sp>
          <p:nvSpPr>
            <p:cNvPr id="5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54" name="Gruppe 25"/>
            <p:cNvGrpSpPr>
              <a:grpSpLocks/>
            </p:cNvGrpSpPr>
            <p:nvPr userDrawn="1"/>
          </p:nvGrpSpPr>
          <p:grpSpPr bwMode="auto">
            <a:xfrm>
              <a:off x="6607544" y="5825021"/>
              <a:ext cx="331788" cy="343017"/>
              <a:chOff x="6608483" y="5825625"/>
              <a:chExt cx="331632" cy="343669"/>
            </a:xfrm>
          </p:grpSpPr>
          <p:pic>
            <p:nvPicPr>
              <p:cNvPr id="5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5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34712795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endParaRPr lang="en-GB" dirty="0">
              <a:solidFill>
                <a:prstClr val="white">
                  <a:lumMod val="75000"/>
                </a:prstClr>
              </a:solidFill>
            </a:endParaRPr>
          </a:p>
        </p:txBody>
      </p:sp>
      <p:sp>
        <p:nvSpPr>
          <p:cNvPr id="4" name="Pladsholder til sidefod 3"/>
          <p:cNvSpPr>
            <a:spLocks noGrp="1"/>
          </p:cNvSpPr>
          <p:nvPr>
            <p:ph type="ftr" sz="quarter" idx="11"/>
          </p:nvPr>
        </p:nvSpPr>
        <p:spPr/>
        <p:txBody>
          <a:bodyPr/>
          <a:lstStyle/>
          <a:p>
            <a:endParaRPr lang="en-GB"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en-GB" smtClean="0"/>
              <a:pPr/>
              <a:t>‹nr.›</a:t>
            </a:fld>
            <a:endParaRPr lang="en-GB" dirty="0"/>
          </a:p>
        </p:txBody>
      </p:sp>
      <p:sp>
        <p:nvSpPr>
          <p:cNvPr id="8" name="Titel 7"/>
          <p:cNvSpPr>
            <a:spLocks noGrp="1"/>
          </p:cNvSpPr>
          <p:nvPr>
            <p:ph type="title" hasCustomPrompt="1"/>
          </p:nvPr>
        </p:nvSpPr>
        <p:spPr/>
        <p:txBody>
          <a:bodyPr/>
          <a:lstStyle/>
          <a:p>
            <a:r>
              <a:rPr lang="en-GB" dirty="0" smtClean="0"/>
              <a:t>Click to add title</a:t>
            </a:r>
            <a:endParaRPr lang="en-GB" dirty="0"/>
          </a:p>
        </p:txBody>
      </p:sp>
      <p:sp>
        <p:nvSpPr>
          <p:cNvPr id="9"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Tree>
    <p:extLst>
      <p:ext uri="{BB962C8B-B14F-4D97-AF65-F5344CB8AC3E}">
        <p14:creationId xmlns:p14="http://schemas.microsoft.com/office/powerpoint/2010/main" val="380167041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en-GB"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en-GB"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en-GB" smtClean="0"/>
              <a:pPr/>
              <a:t>‹nr.›</a:t>
            </a:fld>
            <a:endParaRPr lang="en-GB" dirty="0"/>
          </a:p>
        </p:txBody>
      </p:sp>
    </p:spTree>
    <p:extLst>
      <p:ext uri="{BB962C8B-B14F-4D97-AF65-F5344CB8AC3E}">
        <p14:creationId xmlns:p14="http://schemas.microsoft.com/office/powerpoint/2010/main" val="345443133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830447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hasCustomPrompt="1"/>
          </p:nvPr>
        </p:nvSpPr>
        <p:spPr>
          <a:xfrm>
            <a:off x="796949" y="2590408"/>
            <a:ext cx="10590213" cy="1707668"/>
          </a:xfrm>
        </p:spPr>
        <p:txBody>
          <a:bodyPr/>
          <a:lstStyle>
            <a:lvl1pPr algn="ctr">
              <a:defRPr sz="5500" b="1">
                <a:solidFill>
                  <a:schemeClr val="bg1"/>
                </a:solidFill>
              </a:defRPr>
            </a:lvl1pPr>
          </a:lstStyle>
          <a:p>
            <a:r>
              <a:rPr lang="en-GB" dirty="0" smtClean="0"/>
              <a:t>Click to add title</a:t>
            </a:r>
            <a:endParaRPr lang="en-GB" dirty="0"/>
          </a:p>
        </p:txBody>
      </p:sp>
    </p:spTree>
    <p:extLst>
      <p:ext uri="{BB962C8B-B14F-4D97-AF65-F5344CB8AC3E}">
        <p14:creationId xmlns:p14="http://schemas.microsoft.com/office/powerpoint/2010/main" val="90488503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375340748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53997007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196862394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87483904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29712262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24918677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81830334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9296216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7120423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910142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hasCustomPrompt="1"/>
          </p:nvPr>
        </p:nvSpPr>
        <p:spPr/>
        <p:txBody>
          <a:bodyPr/>
          <a:lstStyle>
            <a:lvl1pPr>
              <a:defRPr/>
            </a:lvl1pPr>
          </a:lstStyle>
          <a:p>
            <a:r>
              <a:rPr lang="en-GB" dirty="0" smtClean="0"/>
              <a:t>Click to add title</a:t>
            </a:r>
            <a:endParaRPr lang="en-GB" dirty="0"/>
          </a:p>
        </p:txBody>
      </p:sp>
      <p:sp>
        <p:nvSpPr>
          <p:cNvPr id="15"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3" name="Pladsholder til indhold 3"/>
          <p:cNvSpPr>
            <a:spLocks noGrp="1"/>
          </p:cNvSpPr>
          <p:nvPr>
            <p:ph sz="quarter" idx="17" hasCustomPrompt="1"/>
          </p:nvPr>
        </p:nvSpPr>
        <p:spPr>
          <a:xfrm>
            <a:off x="795624" y="1551624"/>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9" name="Pladsholder til tekst 4"/>
          <p:cNvSpPr>
            <a:spLocks noGrp="1"/>
          </p:cNvSpPr>
          <p:nvPr>
            <p:ph type="body" sz="quarter" idx="20" hasCustomPrompt="1"/>
          </p:nvPr>
        </p:nvSpPr>
        <p:spPr>
          <a:xfrm>
            <a:off x="6270649" y="1547813"/>
            <a:ext cx="5138738" cy="468312"/>
          </a:xfrm>
        </p:spPr>
        <p:txBody>
          <a:bodyPr/>
          <a:lstStyle>
            <a:lvl1pPr marL="0" indent="0">
              <a:lnSpc>
                <a:spcPct val="100000"/>
              </a:lnSpc>
              <a:buFont typeface="Times New Roman" panose="02020603050405020304" pitchFamily="18" charset="0"/>
              <a:buChar char="​"/>
              <a:defRPr sz="1600" b="1"/>
            </a:lvl1pPr>
            <a:lvl2pPr marL="201120" indent="-201133">
              <a:lnSpc>
                <a:spcPct val="100000"/>
              </a:lnSpc>
              <a:buFont typeface="Ubuntu" panose="020B0504030602030204" pitchFamily="34" charset="0"/>
              <a:buChar char="−"/>
              <a:defRPr sz="1400" i="1"/>
            </a:lvl2pPr>
          </a:lstStyle>
          <a:p>
            <a:pPr lvl="0"/>
            <a:r>
              <a:rPr lang="en-GB" dirty="0" smtClean="0"/>
              <a:t>Click to add text</a:t>
            </a:r>
          </a:p>
          <a:p>
            <a:pPr lvl="1"/>
            <a:r>
              <a:rPr lang="en-GB" dirty="0" smtClean="0"/>
              <a:t>Second level</a:t>
            </a:r>
          </a:p>
        </p:txBody>
      </p:sp>
      <p:sp>
        <p:nvSpPr>
          <p:cNvPr id="14" name="Pladsholder til indhold 5"/>
          <p:cNvSpPr>
            <a:spLocks noGrp="1"/>
          </p:cNvSpPr>
          <p:nvPr>
            <p:ph sz="quarter" idx="18" hasCustomPrompt="1"/>
          </p:nvPr>
        </p:nvSpPr>
        <p:spPr>
          <a:xfrm>
            <a:off x="6270625" y="2148915"/>
            <a:ext cx="2484438" cy="2178533"/>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2" name="Pladsholder til tekst 6"/>
          <p:cNvSpPr>
            <a:spLocks noGrp="1"/>
          </p:cNvSpPr>
          <p:nvPr>
            <p:ph type="body" sz="quarter" idx="21" hasCustomPrompt="1"/>
          </p:nvPr>
        </p:nvSpPr>
        <p:spPr>
          <a:xfrm>
            <a:off x="6270625" y="4460190"/>
            <a:ext cx="2484438" cy="1412159"/>
          </a:xfrm>
        </p:spPr>
        <p:txBody>
          <a:bodyPr/>
          <a:lstStyle>
            <a:lvl1pPr marL="0" indent="0">
              <a:lnSpc>
                <a:spcPct val="100000"/>
              </a:lnSpc>
              <a:buNone/>
              <a:defRPr sz="1400"/>
            </a:lvl1pPr>
          </a:lstStyle>
          <a:p>
            <a:pPr lvl="0"/>
            <a:r>
              <a:rPr lang="en-GB" dirty="0" smtClean="0"/>
              <a:t>Click to add text</a:t>
            </a:r>
          </a:p>
        </p:txBody>
      </p:sp>
      <p:sp>
        <p:nvSpPr>
          <p:cNvPr id="16" name="Pladsholder til indhold 7"/>
          <p:cNvSpPr>
            <a:spLocks noGrp="1"/>
          </p:cNvSpPr>
          <p:nvPr>
            <p:ph sz="quarter" idx="19" hasCustomPrompt="1"/>
          </p:nvPr>
        </p:nvSpPr>
        <p:spPr>
          <a:xfrm>
            <a:off x="8910638" y="2149476"/>
            <a:ext cx="2493962" cy="2180978"/>
          </a:xfrm>
        </p:spPr>
        <p:txBody>
          <a:bodyPr/>
          <a:lstStyle/>
          <a:p>
            <a:pPr lvl="0"/>
            <a:r>
              <a:rPr lang="en-GB" dirty="0" smtClean="0"/>
              <a:t>Click to add text Second level</a:t>
            </a:r>
          </a:p>
          <a:p>
            <a:pPr lvl="2"/>
            <a:r>
              <a:rPr lang="en-GB" dirty="0" smtClean="0"/>
              <a:t>Third level</a:t>
            </a:r>
          </a:p>
          <a:p>
            <a:pPr lvl="3"/>
            <a:r>
              <a:rPr lang="en-GB" dirty="0" smtClean="0"/>
              <a:t>Fourth level</a:t>
            </a:r>
          </a:p>
          <a:p>
            <a:pPr lvl="4"/>
            <a:r>
              <a:rPr lang="en-GB" dirty="0" smtClean="0"/>
              <a:t>Fifth level</a:t>
            </a:r>
          </a:p>
        </p:txBody>
      </p:sp>
      <p:sp>
        <p:nvSpPr>
          <p:cNvPr id="24" name="Pladsholder til tekst 8"/>
          <p:cNvSpPr>
            <a:spLocks noGrp="1"/>
          </p:cNvSpPr>
          <p:nvPr>
            <p:ph type="body" sz="quarter" idx="22" hasCustomPrompt="1"/>
          </p:nvPr>
        </p:nvSpPr>
        <p:spPr>
          <a:xfrm>
            <a:off x="8921448" y="4460190"/>
            <a:ext cx="2484438" cy="1412159"/>
          </a:xfrm>
        </p:spPr>
        <p:txBody>
          <a:bodyPr/>
          <a:lstStyle>
            <a:lvl1pPr marL="0" indent="0">
              <a:lnSpc>
                <a:spcPct val="100000"/>
              </a:lnSpc>
              <a:buNone/>
              <a:defRPr sz="1400"/>
            </a:lvl1pPr>
          </a:lstStyle>
          <a:p>
            <a:pPr lvl="0"/>
            <a:r>
              <a:rPr lang="en-GB" dirty="0" smtClean="0"/>
              <a:t>Click to add text</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6" name="Group 25"/>
          <p:cNvGrpSpPr/>
          <p:nvPr userDrawn="1"/>
        </p:nvGrpSpPr>
        <p:grpSpPr>
          <a:xfrm>
            <a:off x="-1819024" y="1629594"/>
            <a:ext cx="1739904" cy="2354491"/>
            <a:chOff x="-1819024" y="1629594"/>
            <a:chExt cx="1739904" cy="2354491"/>
          </a:xfrm>
        </p:grpSpPr>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8" name="Group 6"/>
            <p:cNvGrpSpPr>
              <a:grpSpLocks/>
            </p:cNvGrpSpPr>
            <p:nvPr userDrawn="1"/>
          </p:nvGrpSpPr>
          <p:grpSpPr bwMode="auto">
            <a:xfrm>
              <a:off x="-506061" y="3318809"/>
              <a:ext cx="407130" cy="245575"/>
              <a:chOff x="-474298" y="3755569"/>
              <a:chExt cx="348194" cy="222690"/>
            </a:xfrm>
          </p:grpSpPr>
          <p:pic>
            <p:nvPicPr>
              <p:cNvPr id="29"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1"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96565598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38379523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856333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590694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27619045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95925944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287717584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5198787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298171315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170128621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4093206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ckgro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24" tIns="45624" rIns="91224" bIns="45624" rtlCol="0" anchor="ctr"/>
          <a:lstStyle/>
          <a:p>
            <a:pPr algn="ctr"/>
            <a:endParaRPr lang="en-GB" dirty="0">
              <a:solidFill>
                <a:prstClr val="white"/>
              </a:solidFill>
            </a:endParaRPr>
          </a:p>
        </p:txBody>
      </p:sp>
      <p:sp>
        <p:nvSpPr>
          <p:cNvPr id="9" name="Titel 1"/>
          <p:cNvSpPr>
            <a:spLocks noGrp="1"/>
          </p:cNvSpPr>
          <p:nvPr>
            <p:ph type="title" hasCustomPrompt="1"/>
          </p:nvPr>
        </p:nvSpPr>
        <p:spPr/>
        <p:txBody>
          <a:bodyPr/>
          <a:lstStyle/>
          <a:p>
            <a:r>
              <a:rPr lang="en-GB" dirty="0" smtClean="0"/>
              <a:t>Click to add title</a:t>
            </a:r>
            <a:endParaRPr lang="en-GB" dirty="0"/>
          </a:p>
        </p:txBody>
      </p:sp>
      <p:sp>
        <p:nvSpPr>
          <p:cNvPr id="14"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0" name="Pladsholder til indhold 3"/>
          <p:cNvSpPr>
            <a:spLocks noGrp="1"/>
          </p:cNvSpPr>
          <p:nvPr>
            <p:ph sz="quarter" idx="14" hasCustomPrompt="1"/>
          </p:nvPr>
        </p:nvSpPr>
        <p:spPr>
          <a:xfrm>
            <a:off x="792187"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2" name="Pladsholder til indhold 4"/>
          <p:cNvSpPr>
            <a:spLocks noGrp="1"/>
          </p:cNvSpPr>
          <p:nvPr>
            <p:ph sz="quarter" idx="15" hasCustomPrompt="1"/>
          </p:nvPr>
        </p:nvSpPr>
        <p:spPr>
          <a:xfrm>
            <a:off x="6270649"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1" name="Group 20"/>
          <p:cNvGrpSpPr/>
          <p:nvPr userDrawn="1"/>
        </p:nvGrpSpPr>
        <p:grpSpPr>
          <a:xfrm>
            <a:off x="-1819024" y="1629594"/>
            <a:ext cx="1739904" cy="2354491"/>
            <a:chOff x="-1819024" y="1629594"/>
            <a:chExt cx="1739904" cy="2354491"/>
          </a:xfrm>
        </p:grpSpPr>
        <p:sp>
          <p:nvSpPr>
            <p:cNvPr id="22"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3" name="Group 6"/>
            <p:cNvGrpSpPr>
              <a:grpSpLocks/>
            </p:cNvGrpSpPr>
            <p:nvPr userDrawn="1"/>
          </p:nvGrpSpPr>
          <p:grpSpPr bwMode="auto">
            <a:xfrm>
              <a:off x="-506061" y="3318809"/>
              <a:ext cx="407130" cy="245575"/>
              <a:chOff x="-474298" y="3755569"/>
              <a:chExt cx="348194" cy="222690"/>
            </a:xfrm>
          </p:grpSpPr>
          <p:pic>
            <p:nvPicPr>
              <p:cNvPr id="24"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6"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2596387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2988483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02060829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95660502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44495969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71054321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1307556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26208288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10919655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2287682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9" name="Picture Placeholder 3"/>
          <p:cNvSpPr>
            <a:spLocks noGrp="1"/>
          </p:cNvSpPr>
          <p:nvPr>
            <p:ph type="pic" sz="quarter" idx="15" hasCustomPrompt="1"/>
          </p:nvPr>
        </p:nvSpPr>
        <p:spPr>
          <a:xfrm>
            <a:off x="-7200" y="1620000"/>
            <a:ext cx="12196800" cy="4500000"/>
          </a:xfrm>
        </p:spPr>
        <p:txBody>
          <a:bodyPr tIns="718272" anchor="ctr" anchorCtr="0"/>
          <a:lstStyle>
            <a:lvl1pPr marL="0" indent="0" algn="ctr">
              <a:buNone/>
              <a:defRPr/>
            </a:lvl1pPr>
          </a:lstStyle>
          <a:p>
            <a:r>
              <a:rPr lang="en-GB" dirty="0" smtClean="0"/>
              <a:t>Insert picture</a:t>
            </a:r>
            <a:endParaRPr lang="en-GB" dirty="0"/>
          </a:p>
        </p:txBody>
      </p:sp>
      <p:sp>
        <p:nvSpPr>
          <p:cNvPr id="3" name="Pladsholder til dato 2" hidden="1"/>
          <p:cNvSpPr>
            <a:spLocks noGrp="1"/>
          </p:cNvSpPr>
          <p:nvPr>
            <p:ph type="dt" sz="half" idx="10"/>
          </p:nvPr>
        </p:nvSpPr>
        <p:spPr/>
        <p:txBody>
          <a:bodyPr/>
          <a:lstStyle/>
          <a:p>
            <a:endParaRPr lang="en-GB"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en-GB"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22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eaLnBrk="1" hangingPunct="1">
                <a:spcAft>
                  <a:spcPts val="600"/>
                </a:spcAft>
                <a:defRPr/>
              </a:pPr>
              <a:r>
                <a:rPr lang="en-GB" sz="900" b="1" noProof="1" smtClean="0">
                  <a:solidFill>
                    <a:srgbClr val="1E4148"/>
                  </a:solidFill>
                  <a:latin typeface="Ubuntu"/>
                  <a:cs typeface="Arial" charset="0"/>
                </a:rPr>
                <a:t>Insert Image </a:t>
              </a:r>
            </a:p>
            <a:p>
              <a:pPr algn="r" eaLnBrk="1" hangingPunct="1">
                <a:spcAft>
                  <a:spcPts val="600"/>
                </a:spcAft>
                <a:defRPr/>
              </a:pPr>
              <a:r>
                <a:rPr lang="en-GB" sz="900" b="1" noProof="1" smtClean="0">
                  <a:solidFill>
                    <a:srgbClr val="1E4148"/>
                  </a:solidFill>
                  <a:latin typeface="Ubuntu"/>
                  <a:cs typeface="Arial" charset="0"/>
                </a:rPr>
                <a:t>1. </a:t>
              </a:r>
              <a:r>
                <a:rPr lang="en-GB" sz="900" noProof="1" smtClean="0">
                  <a:solidFill>
                    <a:srgbClr val="1E4148"/>
                  </a:solidFill>
                  <a:latin typeface="Ubuntu"/>
                  <a:cs typeface="Arial" charset="0"/>
                </a:rPr>
                <a:t>Click thumbnail image insertion icon in the middle placeholder </a:t>
              </a:r>
            </a:p>
            <a:p>
              <a:pPr algn="r" eaLnBrk="1" hangingPunct="1">
                <a:spcAft>
                  <a:spcPts val="600"/>
                </a:spcAft>
                <a:defRPr/>
              </a:pPr>
              <a:r>
                <a:rPr lang="en-GB" sz="900" b="1" noProof="1" smtClean="0">
                  <a:solidFill>
                    <a:srgbClr val="1E4148"/>
                  </a:solidFill>
                  <a:latin typeface="Ubuntu"/>
                  <a:cs typeface="Arial" charset="0"/>
                </a:rPr>
                <a:t>2. </a:t>
              </a:r>
              <a:r>
                <a:rPr lang="en-GB" sz="900" noProof="1" smtClean="0">
                  <a:solidFill>
                    <a:srgbClr val="1E4148"/>
                  </a:solidFill>
                  <a:latin typeface="Ubuntu"/>
                  <a:cs typeface="Arial" charset="0"/>
                </a:rPr>
                <a:t>Insert the desired picture</a:t>
              </a:r>
            </a:p>
            <a:p>
              <a:pPr algn="r" eaLnBrk="1" hangingPunct="1">
                <a:spcAft>
                  <a:spcPts val="600"/>
                </a:spcAft>
                <a:defRPr/>
              </a:pPr>
              <a:r>
                <a:rPr lang="en-GB" sz="900" b="1" noProof="1" smtClean="0">
                  <a:solidFill>
                    <a:srgbClr val="1E4148"/>
                  </a:solidFill>
                  <a:latin typeface="Ubuntu"/>
                  <a:cs typeface="Arial" charset="0"/>
                </a:rPr>
                <a:t>3. </a:t>
              </a:r>
              <a:r>
                <a:rPr lang="en-GB" sz="900" noProof="1" smtClean="0">
                  <a:solidFill>
                    <a:srgbClr val="1E4148"/>
                  </a:solidFill>
                  <a:latin typeface="Ubuntu"/>
                  <a:cs typeface="Arial" charset="0"/>
                </a:rPr>
                <a:t>Click </a:t>
              </a:r>
              <a:r>
                <a:rPr lang="en-GB" sz="900" b="1" noProof="1" smtClean="0">
                  <a:solidFill>
                    <a:srgbClr val="1E4148"/>
                  </a:solidFill>
                  <a:latin typeface="Ubuntu"/>
                  <a:cs typeface="Arial" charset="0"/>
                </a:rPr>
                <a:t>Crop</a:t>
              </a:r>
              <a:r>
                <a:rPr lang="en-GB" sz="900" noProof="1" smtClean="0">
                  <a:solidFill>
                    <a:srgbClr val="1E4148"/>
                  </a:solidFill>
                  <a:latin typeface="Ubuntu"/>
                  <a:cs typeface="Arial" charset="0"/>
                </a:rPr>
                <a:t> to change focus of the image / size </a:t>
              </a:r>
            </a:p>
            <a:p>
              <a:pPr algn="r" eaLnBrk="1" hangingPunct="1">
                <a:spcAft>
                  <a:spcPts val="600"/>
                </a:spcAft>
                <a:defRPr/>
              </a:pPr>
              <a:endParaRPr lang="en-GB" sz="900" noProof="1" smtClean="0">
                <a:solidFill>
                  <a:srgbClr val="1E4148"/>
                </a:solidFill>
                <a:latin typeface="Ubuntu"/>
                <a:cs typeface="Arial" charset="0"/>
              </a:endParaRPr>
            </a:p>
            <a:p>
              <a:pPr algn="r" eaLnBrk="1" hangingPunct="1">
                <a:spcAft>
                  <a:spcPts val="600"/>
                </a:spcAft>
                <a:defRPr/>
              </a:pPr>
              <a:endParaRPr lang="en-GB" sz="900" noProof="1" smtClean="0">
                <a:solidFill>
                  <a:srgbClr val="1E4148"/>
                </a:solidFill>
                <a:latin typeface="Ubuntu"/>
                <a:cs typeface="Arial" charset="0"/>
              </a:endParaRPr>
            </a:p>
            <a:p>
              <a:pPr algn="r" eaLnBrk="1" hangingPunct="1">
                <a:spcAft>
                  <a:spcPts val="600"/>
                </a:spcAft>
                <a:defRPr/>
              </a:pPr>
              <a:r>
                <a:rPr lang="en-GB" sz="900" b="1" noProof="1" smtClean="0">
                  <a:solidFill>
                    <a:srgbClr val="1E4148"/>
                  </a:solidFill>
                  <a:latin typeface="Ubuntu"/>
                  <a:cs typeface="Arial" charset="0"/>
                </a:rPr>
                <a:t>4. </a:t>
              </a:r>
              <a:r>
                <a:rPr lang="en-GB" sz="900" noProof="1" smtClean="0">
                  <a:solidFill>
                    <a:srgbClr val="1E4148"/>
                  </a:solidFill>
                  <a:latin typeface="Ubuntu"/>
                  <a:cs typeface="Arial" charset="0"/>
                </a:rPr>
                <a:t>If you want to scale the image to hold the </a:t>
              </a:r>
              <a:r>
                <a:rPr lang="en-GB" sz="900" b="1" noProof="1" smtClean="0">
                  <a:solidFill>
                    <a:srgbClr val="1E4148"/>
                  </a:solidFill>
                  <a:latin typeface="Ubuntu"/>
                  <a:cs typeface="Arial" charset="0"/>
                </a:rPr>
                <a:t>SHIFT</a:t>
              </a:r>
              <a:r>
                <a:rPr lang="en-GB" sz="900" noProof="1" smtClean="0">
                  <a:solidFill>
                    <a:srgbClr val="1E4148"/>
                  </a:solidFill>
                  <a:latin typeface="Ubuntu"/>
                  <a:cs typeface="Arial" charset="0"/>
                </a:rPr>
                <a:t> button down while dragging the corners of the image</a:t>
              </a:r>
            </a:p>
            <a:p>
              <a:pPr algn="r" eaLnBrk="1" hangingPunct="1">
                <a:spcAft>
                  <a:spcPts val="600"/>
                </a:spcAft>
                <a:defRPr/>
              </a:pPr>
              <a:endParaRPr lang="en-GB" sz="900" noProof="1" smtClean="0">
                <a:solidFill>
                  <a:srgbClr val="1E4148"/>
                </a:solidFill>
                <a:latin typeface="Ubuntu"/>
                <a:cs typeface="Arial" charset="0"/>
              </a:endParaRP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en-GB"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073719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1"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8" name="Pladsholder til indhold 3"/>
          <p:cNvSpPr>
            <a:spLocks noGrp="1"/>
          </p:cNvSpPr>
          <p:nvPr>
            <p:ph sz="quarter" idx="15"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Picture Placeholder 4"/>
          <p:cNvSpPr>
            <a:spLocks noGrp="1"/>
          </p:cNvSpPr>
          <p:nvPr>
            <p:ph type="pic" sz="quarter" idx="16" hasCustomPrompt="1"/>
          </p:nvPr>
        </p:nvSpPr>
        <p:spPr>
          <a:xfrm>
            <a:off x="6270837" y="1628799"/>
            <a:ext cx="5133600" cy="4132263"/>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4" name="Group 23"/>
          <p:cNvGrpSpPr/>
          <p:nvPr userDrawn="1"/>
        </p:nvGrpSpPr>
        <p:grpSpPr>
          <a:xfrm>
            <a:off x="-1819024" y="1629594"/>
            <a:ext cx="1739904" cy="2354491"/>
            <a:chOff x="-1819024" y="1629594"/>
            <a:chExt cx="1739904" cy="2354491"/>
          </a:xfrm>
        </p:grpSpPr>
        <p:sp>
          <p:nvSpPr>
            <p:cNvPr id="2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6" name="Group 6"/>
            <p:cNvGrpSpPr>
              <a:grpSpLocks/>
            </p:cNvGrpSpPr>
            <p:nvPr userDrawn="1"/>
          </p:nvGrpSpPr>
          <p:grpSpPr bwMode="auto">
            <a:xfrm>
              <a:off x="-506061" y="3318809"/>
              <a:ext cx="407130" cy="245575"/>
              <a:chOff x="-474298" y="3755569"/>
              <a:chExt cx="348194" cy="222690"/>
            </a:xfrm>
          </p:grpSpPr>
          <p:pic>
            <p:nvPicPr>
              <p:cNvPr id="2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2" name="Gruppe 23"/>
          <p:cNvGrpSpPr>
            <a:grpSpLocks/>
          </p:cNvGrpSpPr>
          <p:nvPr userDrawn="1"/>
        </p:nvGrpSpPr>
        <p:grpSpPr bwMode="auto">
          <a:xfrm>
            <a:off x="12326196" y="1629594"/>
            <a:ext cx="1617882" cy="2564534"/>
            <a:chOff x="6573838" y="3603625"/>
            <a:chExt cx="1617882" cy="2564413"/>
          </a:xfrm>
        </p:grpSpPr>
        <p:sp>
          <p:nvSpPr>
            <p:cNvPr id="4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44" name="Gruppe 25"/>
            <p:cNvGrpSpPr>
              <a:grpSpLocks/>
            </p:cNvGrpSpPr>
            <p:nvPr userDrawn="1"/>
          </p:nvGrpSpPr>
          <p:grpSpPr bwMode="auto">
            <a:xfrm>
              <a:off x="6607544" y="5825021"/>
              <a:ext cx="331788" cy="343017"/>
              <a:chOff x="6608483" y="5825625"/>
              <a:chExt cx="331632" cy="343669"/>
            </a:xfrm>
          </p:grpSpPr>
          <p:pic>
            <p:nvPicPr>
              <p:cNvPr id="4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4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09813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2" name="Pladsholder til indhold 3"/>
          <p:cNvSpPr>
            <a:spLocks noGrp="1"/>
          </p:cNvSpPr>
          <p:nvPr>
            <p:ph sz="quarter" idx="16"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6" name="Picture Placeholder 4"/>
          <p:cNvSpPr>
            <a:spLocks noGrp="1"/>
          </p:cNvSpPr>
          <p:nvPr>
            <p:ph type="pic" sz="quarter" idx="17" hasCustomPrompt="1"/>
          </p:nvPr>
        </p:nvSpPr>
        <p:spPr>
          <a:xfrm>
            <a:off x="6270837" y="1628776"/>
            <a:ext cx="5133600" cy="1980000"/>
          </a:xfrm>
        </p:spPr>
        <p:txBody>
          <a:bodyPr tIns="610536" anchor="ctr" anchorCtr="0"/>
          <a:lstStyle>
            <a:lvl1pPr marL="0" indent="0" algn="ctr">
              <a:buNone/>
              <a:defRPr/>
            </a:lvl1pPr>
          </a:lstStyle>
          <a:p>
            <a:r>
              <a:rPr lang="en-GB" dirty="0" smtClean="0"/>
              <a:t>Insert picture</a:t>
            </a:r>
            <a:endParaRPr lang="en-GB" dirty="0"/>
          </a:p>
        </p:txBody>
      </p:sp>
      <p:sp>
        <p:nvSpPr>
          <p:cNvPr id="27" name="Picture Placeholder 5"/>
          <p:cNvSpPr>
            <a:spLocks noGrp="1"/>
          </p:cNvSpPr>
          <p:nvPr>
            <p:ph type="pic" sz="quarter" idx="18" hasCustomPrompt="1"/>
          </p:nvPr>
        </p:nvSpPr>
        <p:spPr>
          <a:xfrm>
            <a:off x="6270625" y="3778379"/>
            <a:ext cx="5133600" cy="1980000"/>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8" name="Group 27"/>
          <p:cNvGrpSpPr/>
          <p:nvPr userDrawn="1"/>
        </p:nvGrpSpPr>
        <p:grpSpPr>
          <a:xfrm>
            <a:off x="-1819024" y="1629594"/>
            <a:ext cx="1739904" cy="2354491"/>
            <a:chOff x="-1819024" y="1629594"/>
            <a:chExt cx="1739904" cy="2354491"/>
          </a:xfrm>
        </p:grpSpPr>
        <p:sp>
          <p:nvSpPr>
            <p:cNvPr id="29"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0" name="Group 6"/>
            <p:cNvGrpSpPr>
              <a:grpSpLocks/>
            </p:cNvGrpSpPr>
            <p:nvPr userDrawn="1"/>
          </p:nvGrpSpPr>
          <p:grpSpPr bwMode="auto">
            <a:xfrm>
              <a:off x="-506061" y="3318809"/>
              <a:ext cx="407130" cy="245575"/>
              <a:chOff x="-474298" y="3755569"/>
              <a:chExt cx="348194" cy="222690"/>
            </a:xfrm>
          </p:grpSpPr>
          <p:pic>
            <p:nvPicPr>
              <p:cNvPr id="31"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3"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6" name="Gruppe 23"/>
          <p:cNvGrpSpPr>
            <a:grpSpLocks/>
          </p:cNvGrpSpPr>
          <p:nvPr userDrawn="1"/>
        </p:nvGrpSpPr>
        <p:grpSpPr bwMode="auto">
          <a:xfrm>
            <a:off x="12326196" y="1629594"/>
            <a:ext cx="1617882" cy="2564534"/>
            <a:chOff x="6573838" y="3603625"/>
            <a:chExt cx="1617882" cy="2564413"/>
          </a:xfrm>
        </p:grpSpPr>
        <p:sp>
          <p:nvSpPr>
            <p:cNvPr id="47"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48" name="Gruppe 25"/>
            <p:cNvGrpSpPr>
              <a:grpSpLocks/>
            </p:cNvGrpSpPr>
            <p:nvPr userDrawn="1"/>
          </p:nvGrpSpPr>
          <p:grpSpPr bwMode="auto">
            <a:xfrm>
              <a:off x="6607544" y="5825021"/>
              <a:ext cx="331788" cy="343017"/>
              <a:chOff x="6608483" y="5825625"/>
              <a:chExt cx="331632" cy="343669"/>
            </a:xfrm>
          </p:grpSpPr>
          <p:pic>
            <p:nvPicPr>
              <p:cNvPr id="50"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49"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7074287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8"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4" name="Pladsholder til indhold 3"/>
          <p:cNvSpPr>
            <a:spLocks noGrp="1"/>
          </p:cNvSpPr>
          <p:nvPr>
            <p:ph sz="quarter" idx="15"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1" name="Picture Placeholder 4"/>
          <p:cNvSpPr>
            <a:spLocks noGrp="1"/>
          </p:cNvSpPr>
          <p:nvPr>
            <p:ph type="pic" sz="quarter" idx="17" hasCustomPrompt="1"/>
          </p:nvPr>
        </p:nvSpPr>
        <p:spPr>
          <a:xfrm>
            <a:off x="6270625" y="1628776"/>
            <a:ext cx="5133600" cy="1980000"/>
          </a:xfrm>
        </p:spPr>
        <p:txBody>
          <a:bodyPr tIns="610536" anchor="ctr" anchorCtr="0"/>
          <a:lstStyle>
            <a:lvl1pPr marL="0" indent="0" algn="ctr">
              <a:buNone/>
              <a:defRPr/>
            </a:lvl1pPr>
          </a:lstStyle>
          <a:p>
            <a:r>
              <a:rPr lang="en-GB" dirty="0" smtClean="0"/>
              <a:t>Insert picture</a:t>
            </a:r>
            <a:endParaRPr lang="en-GB" dirty="0"/>
          </a:p>
        </p:txBody>
      </p:sp>
      <p:sp>
        <p:nvSpPr>
          <p:cNvPr id="32" name="Picture Placeholder 5"/>
          <p:cNvSpPr>
            <a:spLocks noGrp="1"/>
          </p:cNvSpPr>
          <p:nvPr>
            <p:ph type="pic" sz="quarter" idx="20" hasCustomPrompt="1"/>
          </p:nvPr>
        </p:nvSpPr>
        <p:spPr>
          <a:xfrm>
            <a:off x="6270649" y="3778379"/>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33" name="Picture Placeholder 6"/>
          <p:cNvSpPr>
            <a:spLocks noGrp="1"/>
          </p:cNvSpPr>
          <p:nvPr>
            <p:ph type="pic" sz="quarter" idx="21" hasCustomPrompt="1"/>
          </p:nvPr>
        </p:nvSpPr>
        <p:spPr>
          <a:xfrm>
            <a:off x="8912228" y="3780000"/>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34" name="Group 33"/>
          <p:cNvGrpSpPr/>
          <p:nvPr userDrawn="1"/>
        </p:nvGrpSpPr>
        <p:grpSpPr>
          <a:xfrm>
            <a:off x="-1819024" y="1629594"/>
            <a:ext cx="1739904" cy="2354491"/>
            <a:chOff x="-1819024" y="1629594"/>
            <a:chExt cx="1739904" cy="2354491"/>
          </a:xfrm>
        </p:grpSpPr>
        <p:sp>
          <p:nvSpPr>
            <p:cNvPr id="3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6" name="Group 6"/>
            <p:cNvGrpSpPr>
              <a:grpSpLocks/>
            </p:cNvGrpSpPr>
            <p:nvPr userDrawn="1"/>
          </p:nvGrpSpPr>
          <p:grpSpPr bwMode="auto">
            <a:xfrm>
              <a:off x="-506061" y="3318809"/>
              <a:ext cx="407130" cy="245575"/>
              <a:chOff x="-474298" y="3755569"/>
              <a:chExt cx="348194" cy="222690"/>
            </a:xfrm>
          </p:grpSpPr>
          <p:pic>
            <p:nvPicPr>
              <p:cNvPr id="3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2" name="Gruppe 23"/>
          <p:cNvGrpSpPr>
            <a:grpSpLocks/>
          </p:cNvGrpSpPr>
          <p:nvPr userDrawn="1"/>
        </p:nvGrpSpPr>
        <p:grpSpPr bwMode="auto">
          <a:xfrm>
            <a:off x="12326196" y="1629594"/>
            <a:ext cx="1617882" cy="2564534"/>
            <a:chOff x="6573838" y="3603625"/>
            <a:chExt cx="1617882" cy="2564413"/>
          </a:xfrm>
        </p:grpSpPr>
        <p:sp>
          <p:nvSpPr>
            <p:cNvPr id="5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54" name="Gruppe 25"/>
            <p:cNvGrpSpPr>
              <a:grpSpLocks/>
            </p:cNvGrpSpPr>
            <p:nvPr userDrawn="1"/>
          </p:nvGrpSpPr>
          <p:grpSpPr bwMode="auto">
            <a:xfrm>
              <a:off x="6607544" y="5825021"/>
              <a:ext cx="331788" cy="343017"/>
              <a:chOff x="6608483" y="5825625"/>
              <a:chExt cx="331632" cy="343669"/>
            </a:xfrm>
          </p:grpSpPr>
          <p:pic>
            <p:nvPicPr>
              <p:cNvPr id="5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5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5489538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4" name="Pladsholder til indhold 3"/>
          <p:cNvSpPr>
            <a:spLocks noGrp="1"/>
          </p:cNvSpPr>
          <p:nvPr>
            <p:ph sz="quarter" idx="15"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 name="Picture Placeholder 4"/>
          <p:cNvSpPr>
            <a:spLocks noGrp="1"/>
          </p:cNvSpPr>
          <p:nvPr>
            <p:ph type="pic" sz="quarter" idx="17" hasCustomPrompt="1"/>
          </p:nvPr>
        </p:nvSpPr>
        <p:spPr>
          <a:xfrm>
            <a:off x="6270836" y="1628799"/>
            <a:ext cx="2484000" cy="4132263"/>
          </a:xfrm>
        </p:spPr>
        <p:txBody>
          <a:bodyPr tIns="610536" anchor="ctr" anchorCtr="0"/>
          <a:lstStyle>
            <a:lvl1pPr marL="0" indent="0" algn="ctr">
              <a:buNone/>
              <a:defRPr/>
            </a:lvl1pPr>
          </a:lstStyle>
          <a:p>
            <a:r>
              <a:rPr lang="en-GB" dirty="0" smtClean="0"/>
              <a:t>Insert picture</a:t>
            </a:r>
            <a:endParaRPr lang="en-GB" dirty="0"/>
          </a:p>
        </p:txBody>
      </p:sp>
      <p:sp>
        <p:nvSpPr>
          <p:cNvPr id="28" name="Picture Placeholder 5"/>
          <p:cNvSpPr>
            <a:spLocks noGrp="1"/>
          </p:cNvSpPr>
          <p:nvPr>
            <p:ph type="pic" sz="quarter" idx="18" hasCustomPrompt="1"/>
          </p:nvPr>
        </p:nvSpPr>
        <p:spPr>
          <a:xfrm>
            <a:off x="8910694" y="1628799"/>
            <a:ext cx="2484000" cy="4132263"/>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9" name="Group 28"/>
          <p:cNvGrpSpPr/>
          <p:nvPr userDrawn="1"/>
        </p:nvGrpSpPr>
        <p:grpSpPr>
          <a:xfrm>
            <a:off x="-1819024" y="1629594"/>
            <a:ext cx="1739904" cy="2354491"/>
            <a:chOff x="-1819024" y="1629594"/>
            <a:chExt cx="1739904" cy="2354491"/>
          </a:xfrm>
        </p:grpSpPr>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1" name="Group 6"/>
            <p:cNvGrpSpPr>
              <a:grpSpLocks/>
            </p:cNvGrpSpPr>
            <p:nvPr userDrawn="1"/>
          </p:nvGrpSpPr>
          <p:grpSpPr bwMode="auto">
            <a:xfrm>
              <a:off x="-506061" y="3318809"/>
              <a:ext cx="407130" cy="245575"/>
              <a:chOff x="-474298" y="3755569"/>
              <a:chExt cx="348194" cy="222690"/>
            </a:xfrm>
          </p:grpSpPr>
          <p:pic>
            <p:nvPicPr>
              <p:cNvPr id="32"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4"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3" name="Gruppe 23"/>
          <p:cNvGrpSpPr>
            <a:grpSpLocks/>
          </p:cNvGrpSpPr>
          <p:nvPr userDrawn="1"/>
        </p:nvGrpSpPr>
        <p:grpSpPr bwMode="auto">
          <a:xfrm>
            <a:off x="12326196" y="1629594"/>
            <a:ext cx="1617882" cy="2564534"/>
            <a:chOff x="6573838" y="3603625"/>
            <a:chExt cx="1617882" cy="2564413"/>
          </a:xfrm>
        </p:grpSpPr>
        <p:sp>
          <p:nvSpPr>
            <p:cNvPr id="54"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55" name="Gruppe 25"/>
            <p:cNvGrpSpPr>
              <a:grpSpLocks/>
            </p:cNvGrpSpPr>
            <p:nvPr userDrawn="1"/>
          </p:nvGrpSpPr>
          <p:grpSpPr bwMode="auto">
            <a:xfrm>
              <a:off x="6607544" y="5825021"/>
              <a:ext cx="331788" cy="343017"/>
              <a:chOff x="6608483" y="5825625"/>
              <a:chExt cx="331632" cy="343669"/>
            </a:xfrm>
          </p:grpSpPr>
          <p:pic>
            <p:nvPicPr>
              <p:cNvPr id="57"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56"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466212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5" name="Pladsholder til indhold 3"/>
          <p:cNvSpPr>
            <a:spLocks noGrp="1"/>
          </p:cNvSpPr>
          <p:nvPr>
            <p:ph sz="quarter" idx="15"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2" name="Picture Placeholder 4"/>
          <p:cNvSpPr>
            <a:spLocks noGrp="1"/>
          </p:cNvSpPr>
          <p:nvPr>
            <p:ph type="pic" sz="quarter" idx="22" hasCustomPrompt="1"/>
          </p:nvPr>
        </p:nvSpPr>
        <p:spPr>
          <a:xfrm>
            <a:off x="6270648" y="1628774"/>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30" name="Picture Placeholder 5"/>
          <p:cNvSpPr>
            <a:spLocks noGrp="1"/>
          </p:cNvSpPr>
          <p:nvPr>
            <p:ph type="pic" sz="quarter" idx="20" hasCustomPrompt="1"/>
          </p:nvPr>
        </p:nvSpPr>
        <p:spPr>
          <a:xfrm>
            <a:off x="6270649" y="3778379"/>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33" name="Picture Placeholder 6"/>
          <p:cNvSpPr>
            <a:spLocks noGrp="1"/>
          </p:cNvSpPr>
          <p:nvPr>
            <p:ph type="pic" sz="quarter" idx="23" hasCustomPrompt="1"/>
          </p:nvPr>
        </p:nvSpPr>
        <p:spPr>
          <a:xfrm>
            <a:off x="8910024" y="1628774"/>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31" name="Picture Placeholder 7"/>
          <p:cNvSpPr>
            <a:spLocks noGrp="1"/>
          </p:cNvSpPr>
          <p:nvPr>
            <p:ph type="pic" sz="quarter" idx="21" hasCustomPrompt="1"/>
          </p:nvPr>
        </p:nvSpPr>
        <p:spPr>
          <a:xfrm>
            <a:off x="8912228" y="3780000"/>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34" name="Group 33"/>
          <p:cNvGrpSpPr/>
          <p:nvPr userDrawn="1"/>
        </p:nvGrpSpPr>
        <p:grpSpPr>
          <a:xfrm>
            <a:off x="-1819024" y="1629594"/>
            <a:ext cx="1739904" cy="2354491"/>
            <a:chOff x="-1819024" y="1629594"/>
            <a:chExt cx="1739904" cy="2354491"/>
          </a:xfrm>
        </p:grpSpPr>
        <p:sp>
          <p:nvSpPr>
            <p:cNvPr id="3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6" name="Group 6"/>
            <p:cNvGrpSpPr>
              <a:grpSpLocks/>
            </p:cNvGrpSpPr>
            <p:nvPr userDrawn="1"/>
          </p:nvGrpSpPr>
          <p:grpSpPr bwMode="auto">
            <a:xfrm>
              <a:off x="-506061" y="3318809"/>
              <a:ext cx="407130" cy="245575"/>
              <a:chOff x="-474298" y="3755569"/>
              <a:chExt cx="348194" cy="222690"/>
            </a:xfrm>
          </p:grpSpPr>
          <p:pic>
            <p:nvPicPr>
              <p:cNvPr id="3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2" name="Gruppe 23"/>
          <p:cNvGrpSpPr>
            <a:grpSpLocks/>
          </p:cNvGrpSpPr>
          <p:nvPr userDrawn="1"/>
        </p:nvGrpSpPr>
        <p:grpSpPr bwMode="auto">
          <a:xfrm>
            <a:off x="12326196" y="1629594"/>
            <a:ext cx="1617882" cy="2564534"/>
            <a:chOff x="6573838" y="3603625"/>
            <a:chExt cx="1617882" cy="2564413"/>
          </a:xfrm>
        </p:grpSpPr>
        <p:sp>
          <p:nvSpPr>
            <p:cNvPr id="5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54" name="Gruppe 25"/>
            <p:cNvGrpSpPr>
              <a:grpSpLocks/>
            </p:cNvGrpSpPr>
            <p:nvPr userDrawn="1"/>
          </p:nvGrpSpPr>
          <p:grpSpPr bwMode="auto">
            <a:xfrm>
              <a:off x="6607544" y="5825021"/>
              <a:ext cx="331788" cy="343017"/>
              <a:chOff x="6608483" y="5825625"/>
              <a:chExt cx="331632" cy="343669"/>
            </a:xfrm>
          </p:grpSpPr>
          <p:pic>
            <p:nvPicPr>
              <p:cNvPr id="5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5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38064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9"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9" y="3629235"/>
            <a:ext cx="10590213" cy="360040"/>
          </a:xfrm>
        </p:spPr>
        <p:txBody>
          <a:bodyPr anchor="b" anchorCtr="0"/>
          <a:lstStyle>
            <a:lvl1pPr marL="0" indent="0" algn="ctr">
              <a:buNone/>
              <a:defRPr sz="1800" b="1">
                <a:solidFill>
                  <a:schemeClr val="bg1"/>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79"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49" y="4029347"/>
            <a:ext cx="10590213" cy="365210"/>
          </a:xfrm>
        </p:spPr>
        <p:txBody>
          <a:bodyPr/>
          <a:lstStyle>
            <a:lvl1pPr algn="ctr">
              <a:defRPr sz="1600" cap="none" baseline="0">
                <a:solidFill>
                  <a:schemeClr val="bg1"/>
                </a:solidFill>
              </a:defRPr>
            </a:lvl1pPr>
          </a:lstStyle>
          <a:p>
            <a:endParaRPr lang="da-DK" dirty="0"/>
          </a:p>
        </p:txBody>
      </p:sp>
      <p:sp>
        <p:nvSpPr>
          <p:cNvPr id="10" name="AutoShape 4"/>
          <p:cNvSpPr>
            <a:spLocks/>
          </p:cNvSpPr>
          <p:nvPr userDrawn="1"/>
        </p:nvSpPr>
        <p:spPr bwMode="gray">
          <a:xfrm>
            <a:off x="-1951014" y="6332204"/>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chemeClr val="tx1"/>
                </a:solidFill>
                <a:latin typeface="+mn-lt"/>
              </a:rPr>
              <a:t>Indsæt hjælpelinjer </a:t>
            </a:r>
            <a:r>
              <a:t/>
            </a:r>
            <a:br/>
            <a:r>
              <a:rPr lang="da-DK" altLang="da-DK" sz="900" b="1" noProof="1" smtClean="0">
                <a:solidFill>
                  <a:schemeClr val="tx1"/>
                </a:solidFill>
                <a:latin typeface="+mn-lt"/>
              </a:rPr>
              <a:t>1. </a:t>
            </a:r>
            <a:r>
              <a:rPr lang="da-DK" altLang="da-DK" sz="900" noProof="1" smtClean="0">
                <a:solidFill>
                  <a:schemeClr val="tx1"/>
                </a:solidFill>
                <a:latin typeface="+mn-lt"/>
              </a:rPr>
              <a:t>Klik </a:t>
            </a:r>
            <a:r>
              <a:rPr lang="da-DK" altLang="da-DK" sz="900" b="1" noProof="1" smtClean="0">
                <a:solidFill>
                  <a:schemeClr val="tx1"/>
                </a:solidFill>
                <a:latin typeface="+mn-lt"/>
              </a:rPr>
              <a:t>Vis</a:t>
            </a:r>
          </a:p>
          <a:p>
            <a:pPr algn="r" eaLnBrk="1" hangingPunct="1">
              <a:spcBef>
                <a:spcPct val="0"/>
              </a:spcBef>
              <a:buFontTx/>
              <a:buNone/>
              <a:defRPr/>
            </a:pPr>
            <a:r>
              <a:rPr lang="da-DK" altLang="da-DK" sz="900" b="1" noProof="1" smtClean="0">
                <a:solidFill>
                  <a:schemeClr val="tx1"/>
                </a:solidFill>
                <a:latin typeface="+mn-lt"/>
              </a:rPr>
              <a:t>2. </a:t>
            </a:r>
            <a:r>
              <a:rPr lang="da-DK" altLang="da-DK" sz="900" noProof="1" smtClean="0">
                <a:solidFill>
                  <a:schemeClr val="tx1"/>
                </a:solidFill>
                <a:latin typeface="+mn-lt"/>
              </a:rPr>
              <a:t>Sæt hak ved</a:t>
            </a:r>
            <a:r>
              <a:t/>
            </a:r>
            <a:br/>
            <a:r>
              <a:rPr dirty="0" smtClean="0"/>
              <a:t> </a:t>
            </a:r>
            <a:r>
              <a:rPr lang="da-DK" altLang="da-DK" sz="900" b="1" noProof="1" smtClean="0">
                <a:solidFill>
                  <a:schemeClr val="tx1"/>
                </a:solidFill>
                <a:latin typeface="+mn-lt"/>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a:spcBef>
                <a:spcPts val="600"/>
              </a:spcBef>
              <a:defRPr/>
            </a:pPr>
            <a:r>
              <a:rPr lang="da-DK" sz="900" b="1" noProof="1" smtClean="0">
                <a:latin typeface="+mn-lt"/>
              </a:rPr>
              <a:t>Vælg layout/design</a:t>
            </a:r>
            <a:r>
              <a:t/>
            </a:r>
            <a:br/>
            <a:r>
              <a:rPr lang="da-DK" sz="900" b="1" noProof="1" smtClean="0">
                <a:latin typeface="+mn-lt"/>
              </a:rPr>
              <a:t>1. </a:t>
            </a:r>
            <a:r>
              <a:rPr lang="da-DK" sz="900" noProof="1" smtClean="0">
                <a:latin typeface="+mn-lt"/>
              </a:rPr>
              <a:t>Højre klik udenfor dit slide </a:t>
            </a:r>
          </a:p>
          <a:p>
            <a:pPr algn="r">
              <a:spcBef>
                <a:spcPts val="600"/>
              </a:spcBef>
              <a:defRPr/>
            </a:pPr>
            <a:r>
              <a:rPr lang="da-DK" sz="900" b="1" noProof="1" smtClean="0">
                <a:latin typeface="+mn-lt"/>
              </a:rPr>
              <a:t>2. </a:t>
            </a:r>
            <a:r>
              <a:rPr lang="da-DK" sz="900" noProof="1" smtClean="0">
                <a:latin typeface="+mn-lt"/>
              </a:rPr>
              <a:t>Vælg et passende layout </a:t>
            </a:r>
            <a:r>
              <a:t/>
            </a:r>
            <a:br/>
            <a:r>
              <a:rPr lang="da-DK" sz="900" noProof="1" smtClean="0">
                <a:latin typeface="+mn-lt"/>
              </a:rPr>
              <a:t>fra “drop ned” menuen</a:t>
            </a:r>
            <a:r>
              <a:t/>
            </a:r>
            <a:br/>
            <a:r>
              <a:t/>
            </a:r>
            <a:br/>
            <a:r>
              <a:rPr lang="da-DK" sz="900" noProof="1" smtClean="0">
                <a:latin typeface="+mn-lt"/>
              </a:rPr>
              <a:t>Når du laver et nyt slide kan du vælge layout direkte under knappen </a:t>
            </a:r>
            <a:r>
              <a:rPr lang="da-DK" sz="900" b="1" noProof="1" smtClean="0">
                <a:latin typeface="+mn-lt"/>
              </a:rPr>
              <a:t>Nyt dias</a:t>
            </a:r>
            <a:endParaRPr lang="en-GB" sz="900" noProof="1">
              <a:latin typeface="+mn-lt"/>
              <a:cs typeface="Arial" panose="020B0604020202020204" pitchFamily="34" charset="0"/>
            </a:endParaRPr>
          </a:p>
        </p:txBody>
      </p:sp>
    </p:spTree>
    <p:extLst>
      <p:ext uri="{BB962C8B-B14F-4D97-AF65-F5344CB8AC3E}">
        <p14:creationId xmlns:p14="http://schemas.microsoft.com/office/powerpoint/2010/main" val="41762090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endParaRPr lang="en-GB" dirty="0">
              <a:solidFill>
                <a:prstClr val="white">
                  <a:lumMod val="75000"/>
                </a:prstClr>
              </a:solidFill>
            </a:endParaRPr>
          </a:p>
        </p:txBody>
      </p:sp>
      <p:sp>
        <p:nvSpPr>
          <p:cNvPr id="4" name="Pladsholder til sidefod 3"/>
          <p:cNvSpPr>
            <a:spLocks noGrp="1"/>
          </p:cNvSpPr>
          <p:nvPr>
            <p:ph type="ftr" sz="quarter" idx="11"/>
          </p:nvPr>
        </p:nvSpPr>
        <p:spPr/>
        <p:txBody>
          <a:bodyPr/>
          <a:lstStyle/>
          <a:p>
            <a:endParaRPr lang="en-GB"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en-GB" smtClean="0"/>
              <a:pPr/>
              <a:t>‹nr.›</a:t>
            </a:fld>
            <a:endParaRPr lang="en-GB" dirty="0"/>
          </a:p>
        </p:txBody>
      </p:sp>
      <p:sp>
        <p:nvSpPr>
          <p:cNvPr id="8" name="Titel 7"/>
          <p:cNvSpPr>
            <a:spLocks noGrp="1"/>
          </p:cNvSpPr>
          <p:nvPr>
            <p:ph type="title" hasCustomPrompt="1"/>
          </p:nvPr>
        </p:nvSpPr>
        <p:spPr/>
        <p:txBody>
          <a:bodyPr/>
          <a:lstStyle/>
          <a:p>
            <a:r>
              <a:rPr lang="en-GB" dirty="0" smtClean="0"/>
              <a:t>Click to add title</a:t>
            </a:r>
            <a:endParaRPr lang="en-GB" dirty="0"/>
          </a:p>
        </p:txBody>
      </p:sp>
      <p:sp>
        <p:nvSpPr>
          <p:cNvPr id="9"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Tree>
    <p:extLst>
      <p:ext uri="{BB962C8B-B14F-4D97-AF65-F5344CB8AC3E}">
        <p14:creationId xmlns:p14="http://schemas.microsoft.com/office/powerpoint/2010/main" val="1823338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en-GB"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en-GB"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en-GB" smtClean="0"/>
              <a:pPr/>
              <a:t>‹nr.›</a:t>
            </a:fld>
            <a:endParaRPr lang="en-GB" dirty="0"/>
          </a:p>
        </p:txBody>
      </p:sp>
    </p:spTree>
    <p:extLst>
      <p:ext uri="{BB962C8B-B14F-4D97-AF65-F5344CB8AC3E}">
        <p14:creationId xmlns:p14="http://schemas.microsoft.com/office/powerpoint/2010/main" val="22984794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603013462"/>
              </p:ext>
            </p:extLst>
          </p:nvPr>
        </p:nvGraphicFramePr>
        <p:xfrm>
          <a:off x="1613" y="1613"/>
          <a:ext cx="1587" cy="1587"/>
        </p:xfrm>
        <a:graphic>
          <a:graphicData uri="http://schemas.openxmlformats.org/presentationml/2006/ole">
            <mc:AlternateContent xmlns:mc="http://schemas.openxmlformats.org/markup-compatibility/2006">
              <mc:Choice xmlns:v="urn:schemas-microsoft-com:vml" Requires="v">
                <p:oleObj spid="_x0000_s43718"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13" y="1613"/>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4" y="0"/>
            <a:ext cx="12192001" cy="685958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McK Title Elements" hidden="1"/>
          <p:cNvGrpSpPr>
            <a:grpSpLocks/>
          </p:cNvGrpSpPr>
          <p:nvPr/>
        </p:nvGrpSpPr>
        <p:grpSpPr bwMode="auto">
          <a:xfrm>
            <a:off x="942487" y="4471006"/>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195" eaLnBrk="1" fontAlgn="base" hangingPunct="1">
                <a:spcBef>
                  <a:spcPct val="0"/>
                </a:spcBef>
                <a:spcAft>
                  <a:spcPct val="0"/>
                </a:spcAft>
                <a:defRPr/>
              </a:pPr>
              <a:r>
                <a:rPr lang="en-US" sz="1700" smtClean="0">
                  <a:solidFill>
                    <a:srgbClr val="1E4148"/>
                  </a:solidFill>
                  <a:latin typeface="Verdana"/>
                </a:rPr>
                <a:t>Document type</a:t>
              </a:r>
              <a:endParaRPr lang="en-US" sz="1700" dirty="0" smtClean="0">
                <a:solidFill>
                  <a:srgbClr val="1E4148"/>
                </a:solidFill>
                <a:latin typeface="Verdana"/>
              </a:endParaRP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195" eaLnBrk="1" fontAlgn="base" hangingPunct="1">
                <a:spcBef>
                  <a:spcPct val="0"/>
                </a:spcBef>
                <a:spcAft>
                  <a:spcPct val="0"/>
                </a:spcAft>
                <a:defRPr/>
              </a:pPr>
              <a:r>
                <a:rPr lang="en-US"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en-US" noProof="0" smtClean="0"/>
              <a:t>Click to edit Master title style</a:t>
            </a:r>
            <a:endParaRPr lang="en-US"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en-US" noProof="0" smtClean="0"/>
              <a:t>Click to edit Master subtitle style</a:t>
            </a:r>
            <a:endParaRPr lang="en-US"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29331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31"/>
            <a:ext cx="11526086" cy="4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title style</a:t>
            </a:r>
            <a:endParaRPr lang="en-US" noProof="0" dirty="0" smtClean="0"/>
          </a:p>
        </p:txBody>
      </p:sp>
    </p:spTree>
    <p:extLst>
      <p:ext uri="{BB962C8B-B14F-4D97-AF65-F5344CB8AC3E}">
        <p14:creationId xmlns:p14="http://schemas.microsoft.com/office/powerpoint/2010/main" val="23697987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8475232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38682904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9986498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074663105"/>
              </p:ext>
            </p:extLst>
          </p:nvPr>
        </p:nvGraphicFramePr>
        <p:xfrm>
          <a:off x="1622" y="1619"/>
          <a:ext cx="1587" cy="1587"/>
        </p:xfrm>
        <a:graphic>
          <a:graphicData uri="http://schemas.openxmlformats.org/presentationml/2006/ole">
            <mc:AlternateContent xmlns:mc="http://schemas.openxmlformats.org/markup-compatibility/2006">
              <mc:Choice xmlns:v="urn:schemas-microsoft-com:vml" Requires="v">
                <p:oleObj spid="_x0000_s45766"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22" y="1619"/>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33" y="0"/>
            <a:ext cx="12192001" cy="685958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McK Title Elements" hidden="1"/>
          <p:cNvGrpSpPr>
            <a:grpSpLocks/>
          </p:cNvGrpSpPr>
          <p:nvPr/>
        </p:nvGrpSpPr>
        <p:grpSpPr bwMode="auto">
          <a:xfrm>
            <a:off x="942487" y="4471022"/>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195"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195"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72900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37"/>
            <a:ext cx="11526086" cy="4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314477627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1862134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19" y="1796180"/>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a:r>
              <a:rPr lang="da-DK" sz="5500" b="1" kern="1200" noProof="0" dirty="0" smtClean="0">
                <a:solidFill>
                  <a:schemeClr val="bg1"/>
                </a:solidFill>
                <a:latin typeface="+mj-lt"/>
              </a:rPr>
              <a:t>Break</a:t>
            </a:r>
          </a:p>
        </p:txBody>
      </p:sp>
    </p:spTree>
    <p:extLst>
      <p:ext uri="{BB962C8B-B14F-4D97-AF65-F5344CB8AC3E}">
        <p14:creationId xmlns:p14="http://schemas.microsoft.com/office/powerpoint/2010/main" val="27277100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 y="1240"/>
            <a:ext cx="12192621" cy="6858348"/>
          </a:xfrm>
          <a:prstGeom prst="rect">
            <a:avLst/>
          </a:prstGeom>
        </p:spPr>
      </p:pic>
      <p:sp>
        <p:nvSpPr>
          <p:cNvPr id="2" name="Titel 1"/>
          <p:cNvSpPr>
            <a:spLocks noGrp="1"/>
          </p:cNvSpPr>
          <p:nvPr userDrawn="1">
            <p:ph type="ctrTitle"/>
          </p:nvPr>
        </p:nvSpPr>
        <p:spPr>
          <a:xfrm>
            <a:off x="796950"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0" y="3629236"/>
            <a:ext cx="10590213" cy="360040"/>
          </a:xfrm>
        </p:spPr>
        <p:txBody>
          <a:bodyPr anchor="b" anchorCtr="0"/>
          <a:lstStyle>
            <a:lvl1pPr marL="0" indent="0" algn="ctr">
              <a:buNone/>
              <a:defRPr sz="1800" b="1">
                <a:solidFill>
                  <a:srgbClr val="1E4148"/>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50"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80"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3" y="6332205"/>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5792">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5792">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9100189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25" y="1551625"/>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50" y="1548025"/>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36" y="3302547"/>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37323668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50"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0" y="3629236"/>
            <a:ext cx="10590213" cy="360040"/>
          </a:xfrm>
        </p:spPr>
        <p:txBody>
          <a:bodyPr anchor="b" anchorCtr="0"/>
          <a:lstStyle>
            <a:lvl1pPr marL="0" indent="0" algn="ctr">
              <a:buNone/>
              <a:defRPr sz="1800" b="1">
                <a:solidFill>
                  <a:schemeClr val="bg1"/>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80"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50"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13" y="6332205"/>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5792">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5792">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4945960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20" y="1796181"/>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5792"/>
            <a:r>
              <a:rPr lang="da-DK" sz="5500" b="1" dirty="0" smtClean="0">
                <a:solidFill>
                  <a:prstClr val="white"/>
                </a:solidFill>
              </a:rPr>
              <a:t>Break</a:t>
            </a:r>
          </a:p>
        </p:txBody>
      </p:sp>
    </p:spTree>
    <p:extLst>
      <p:ext uri="{BB962C8B-B14F-4D97-AF65-F5344CB8AC3E}">
        <p14:creationId xmlns:p14="http://schemas.microsoft.com/office/powerpoint/2010/main" val="32478219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50"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9139065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25" y="1551625"/>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50" y="1547813"/>
            <a:ext cx="5138738" cy="468312"/>
          </a:xfrm>
        </p:spPr>
        <p:txBody>
          <a:bodyPr/>
          <a:lstStyle>
            <a:lvl1pPr marL="0" indent="0">
              <a:lnSpc>
                <a:spcPct val="100000"/>
              </a:lnSpc>
              <a:buFont typeface="Times New Roman" panose="02020603050405020304" pitchFamily="18" charset="0"/>
              <a:buChar char="​"/>
              <a:defRPr sz="1600" b="1"/>
            </a:lvl1pPr>
            <a:lvl2pPr marL="201100" indent="-20111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16"/>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3570275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15" tIns="45620" rIns="91215" bIns="45620" rtlCol="0" anchor="ctr"/>
          <a:lstStyle/>
          <a:p>
            <a:pPr algn="ctr" defTabSz="1085792"/>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8"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50"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737931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8200"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5792" eaLnBrk="1" hangingPunct="1">
                <a:spcAft>
                  <a:spcPts val="600"/>
                </a:spcAft>
                <a:defRPr/>
              </a:pPr>
              <a:r>
                <a:rPr lang="da-DK" sz="900" b="1" noProof="1" smtClean="0">
                  <a:solidFill>
                    <a:srgbClr val="1E4148"/>
                  </a:solidFill>
                  <a:latin typeface="Ubuntu"/>
                </a:rPr>
                <a:t>Indsæt billede</a:t>
              </a:r>
            </a:p>
            <a:p>
              <a:pPr algn="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5792" eaLnBrk="1" hangingPunct="1">
                <a:spcBef>
                  <a:spcPts val="0"/>
                </a:spcBef>
                <a:spcAft>
                  <a:spcPts val="240"/>
                </a:spcAft>
                <a:defRPr/>
              </a:pPr>
              <a:r>
                <a:rPr lang="da-DK" sz="900" noProof="1" smtClean="0">
                  <a:solidFill>
                    <a:srgbClr val="1E4148"/>
                  </a:solidFill>
                  <a:latin typeface="Ubuntu"/>
                </a:rPr>
                <a:t>af pladsholderen</a:t>
              </a:r>
            </a:p>
            <a:p>
              <a:pPr algn="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5792" eaLnBrk="1" hangingPunct="1">
                <a:spcBef>
                  <a:spcPts val="0"/>
                </a:spcBef>
                <a:spcAft>
                  <a:spcPts val="240"/>
                </a:spcAft>
                <a:defRPr/>
              </a:pPr>
              <a:r>
                <a:rPr lang="da-DK" sz="900" noProof="1" smtClean="0">
                  <a:solidFill>
                    <a:srgbClr val="1E4148"/>
                  </a:solidFill>
                  <a:latin typeface="Ubuntu"/>
                </a:rPr>
                <a:t>billedets fokus/størrelse</a:t>
              </a:r>
            </a:p>
            <a:p>
              <a:pPr algn="r" defTabSz="1085792" eaLnBrk="1" hangingPunct="1">
                <a:spcAft>
                  <a:spcPts val="240"/>
                </a:spcAft>
                <a:defRPr/>
              </a:pPr>
              <a:endParaRPr lang="en-GB" altLang="da-DK" sz="900" noProof="1" smtClean="0">
                <a:solidFill>
                  <a:srgbClr val="1E4148"/>
                </a:solidFill>
                <a:latin typeface="Ubuntu"/>
                <a:cs typeface="Arial" charset="0"/>
              </a:endParaRPr>
            </a:p>
            <a:p>
              <a:pPr algn="r" defTabSz="1085792" eaLnBrk="1" hangingPunct="1">
                <a:spcAft>
                  <a:spcPts val="240"/>
                </a:spcAft>
                <a:defRPr/>
              </a:pPr>
              <a:endParaRPr lang="en-GB" altLang="da-DK" sz="900" noProof="1" smtClean="0">
                <a:solidFill>
                  <a:srgbClr val="1E4148"/>
                </a:solidFill>
                <a:latin typeface="Ubuntu"/>
                <a:cs typeface="Arial" charset="0"/>
              </a:endParaRPr>
            </a:p>
            <a:p>
              <a:pPr algn="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5792"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3732520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50" y="1628799"/>
            <a:ext cx="5134443" cy="4132263"/>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03"/>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8759318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50" y="1628775"/>
            <a:ext cx="5134443"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50" y="3778379"/>
            <a:ext cx="5134443"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03"/>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366703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9"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35248150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50" y="1628775"/>
            <a:ext cx="5134443"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03"/>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6608820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03"/>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6606991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03"/>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3938463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2621075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3932642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13"/>
            <a:ext cx="11526086" cy="461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3" name="Pladsholder til diasnummer 3"/>
          <p:cNvSpPr>
            <a:spLocks noGrp="1"/>
          </p:cNvSpPr>
          <p:nvPr>
            <p:ph type="sldNum" sz="quarter" idx="12"/>
          </p:nvPr>
        </p:nvSpPr>
        <p:spPr>
          <a:xfrm>
            <a:off x="11010822" y="6267261"/>
            <a:ext cx="395389" cy="365210"/>
          </a:xfrm>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401288841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i masteren</a:t>
            </a:r>
            <a:endParaRPr lang="da-DK" dirty="0"/>
          </a:p>
        </p:txBody>
      </p:sp>
      <p:sp>
        <p:nvSpPr>
          <p:cNvPr id="3" name="Pladsholder til indhold 2"/>
          <p:cNvSpPr>
            <a:spLocks noGrp="1"/>
          </p:cNvSpPr>
          <p:nvPr>
            <p:ph idx="1"/>
          </p:nvPr>
        </p:nvSpPr>
        <p:spPr>
          <a:xfrm>
            <a:off x="2735730" y="2783799"/>
            <a:ext cx="5852261" cy="1754732"/>
          </a:xfrm>
        </p:spPr>
        <p:txBody>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10"/>
          </p:nvPr>
        </p:nvSpPr>
        <p:spPr>
          <a:xfrm>
            <a:off x="609546" y="6357823"/>
            <a:ext cx="2844430" cy="365210"/>
          </a:xfrm>
          <a:prstGeom prst="rect">
            <a:avLst/>
          </a:prstGeom>
        </p:spPr>
        <p:txBody>
          <a:bodyPr/>
          <a:lstStyle>
            <a:lvl1pPr>
              <a:defRPr/>
            </a:lvl1pPr>
          </a:lstStyle>
          <a:p>
            <a:pPr>
              <a:defRPr/>
            </a:pPr>
            <a:endParaRPr lang="da-DK" altLang="en-US" dirty="0">
              <a:solidFill>
                <a:prstClr val="white">
                  <a:lumMod val="75000"/>
                </a:prstClr>
              </a:solidFill>
            </a:endParaRPr>
          </a:p>
        </p:txBody>
      </p:sp>
      <p:sp>
        <p:nvSpPr>
          <p:cNvPr id="5" name="Pladsholder til sidefod 4"/>
          <p:cNvSpPr>
            <a:spLocks noGrp="1"/>
          </p:cNvSpPr>
          <p:nvPr>
            <p:ph type="ftr" sz="quarter" idx="11"/>
          </p:nvPr>
        </p:nvSpPr>
        <p:spPr>
          <a:xfrm>
            <a:off x="4165058" y="6357823"/>
            <a:ext cx="3860298" cy="365210"/>
          </a:xfrm>
          <a:prstGeom prst="rect">
            <a:avLst/>
          </a:prstGeom>
        </p:spPr>
        <p:txBody>
          <a:bodyPr/>
          <a:lstStyle>
            <a:lvl1pPr>
              <a:defRPr/>
            </a:lvl1pPr>
          </a:lstStyle>
          <a:p>
            <a:pPr>
              <a:defRPr/>
            </a:pPr>
            <a:endParaRPr lang="da-DK" dirty="0">
              <a:solidFill>
                <a:prstClr val="white">
                  <a:lumMod val="75000"/>
                </a:prstClr>
              </a:solidFill>
            </a:endParaRPr>
          </a:p>
        </p:txBody>
      </p:sp>
      <p:sp>
        <p:nvSpPr>
          <p:cNvPr id="6" name="Pladsholder til diasnummer 5"/>
          <p:cNvSpPr>
            <a:spLocks noGrp="1"/>
          </p:cNvSpPr>
          <p:nvPr>
            <p:ph type="sldNum" sz="quarter" idx="12"/>
          </p:nvPr>
        </p:nvSpPr>
        <p:spPr>
          <a:xfrm>
            <a:off x="8736463" y="6357823"/>
            <a:ext cx="2844430" cy="365210"/>
          </a:xfrm>
          <a:prstGeom prst="rect">
            <a:avLst/>
          </a:prstGeom>
        </p:spPr>
        <p:txBody>
          <a:bodyPr/>
          <a:lstStyle>
            <a:lvl1pPr>
              <a:defRPr/>
            </a:lvl1pPr>
          </a:lstStyle>
          <a:p>
            <a:fld id="{8BF70566-5ED6-48CE-A066-4DC052489513}" type="slidenum">
              <a:rPr lang="da-DK" altLang="en-US" smtClean="0"/>
              <a:pPr/>
              <a:t>‹nr.›</a:t>
            </a:fld>
            <a:endParaRPr lang="da-DK" altLang="en-US" dirty="0"/>
          </a:p>
        </p:txBody>
      </p:sp>
    </p:spTree>
    <p:extLst>
      <p:ext uri="{BB962C8B-B14F-4D97-AF65-F5344CB8AC3E}">
        <p14:creationId xmlns:p14="http://schemas.microsoft.com/office/powerpoint/2010/main" val="420178153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093627290"/>
              </p:ext>
            </p:extLst>
          </p:nvPr>
        </p:nvGraphicFramePr>
        <p:xfrm>
          <a:off x="1620" y="1617"/>
          <a:ext cx="1587" cy="1587"/>
        </p:xfrm>
        <a:graphic>
          <a:graphicData uri="http://schemas.openxmlformats.org/presentationml/2006/ole">
            <mc:AlternateContent xmlns:mc="http://schemas.openxmlformats.org/markup-compatibility/2006">
              <mc:Choice xmlns:v="urn:schemas-microsoft-com:vml" Requires="v">
                <p:oleObj spid="_x0000_s48789"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20" y="1617"/>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31" y="0"/>
            <a:ext cx="12192001" cy="685958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McK Title Elements" hidden="1"/>
          <p:cNvGrpSpPr>
            <a:grpSpLocks/>
          </p:cNvGrpSpPr>
          <p:nvPr/>
        </p:nvGrpSpPr>
        <p:grpSpPr bwMode="auto">
          <a:xfrm>
            <a:off x="942487" y="4471020"/>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286"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286"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013531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35"/>
            <a:ext cx="11526086" cy="4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359464330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1050008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24" y="1551624"/>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49" y="1547813"/>
            <a:ext cx="5138738" cy="468312"/>
          </a:xfrm>
        </p:spPr>
        <p:txBody>
          <a:bodyPr/>
          <a:lstStyle>
            <a:lvl1pPr marL="0" indent="0">
              <a:lnSpc>
                <a:spcPct val="100000"/>
              </a:lnSpc>
              <a:buFont typeface="Times New Roman" panose="02020603050405020304" pitchFamily="18" charset="0"/>
              <a:buChar char="​"/>
              <a:defRPr sz="1600" b="1"/>
            </a:lvl1pPr>
            <a:lvl2pPr marL="201120" indent="-20113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15"/>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29715813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 y="1240"/>
            <a:ext cx="12192621" cy="6858348"/>
          </a:xfrm>
          <a:prstGeom prst="rect">
            <a:avLst/>
          </a:prstGeom>
        </p:spPr>
      </p:pic>
      <p:sp>
        <p:nvSpPr>
          <p:cNvPr id="2" name="Titel 1"/>
          <p:cNvSpPr>
            <a:spLocks noGrp="1"/>
          </p:cNvSpPr>
          <p:nvPr userDrawn="1">
            <p:ph type="ctrTitle"/>
          </p:nvPr>
        </p:nvSpPr>
        <p:spPr>
          <a:xfrm>
            <a:off x="796954"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4" y="3629240"/>
            <a:ext cx="10590213" cy="360040"/>
          </a:xfrm>
        </p:spPr>
        <p:txBody>
          <a:bodyPr anchor="b" anchorCtr="0"/>
          <a:lstStyle>
            <a:lvl1pPr marL="0" indent="0" algn="ctr">
              <a:buNone/>
              <a:defRPr sz="1800" b="1">
                <a:solidFill>
                  <a:srgbClr val="1E4148"/>
                </a:solidFill>
              </a:defRPr>
            </a:lvl1pPr>
            <a:lvl2pPr marL="542656" indent="0" algn="ctr">
              <a:buNone/>
              <a:defRPr>
                <a:solidFill>
                  <a:schemeClr val="tx1">
                    <a:tint val="75000"/>
                  </a:schemeClr>
                </a:solidFill>
              </a:defRPr>
            </a:lvl2pPr>
            <a:lvl3pPr marL="1085360" indent="0" algn="ctr">
              <a:buNone/>
              <a:defRPr>
                <a:solidFill>
                  <a:schemeClr val="tx1">
                    <a:tint val="75000"/>
                  </a:schemeClr>
                </a:solidFill>
              </a:defRPr>
            </a:lvl3pPr>
            <a:lvl4pPr marL="1628024" indent="0" algn="ctr">
              <a:buNone/>
              <a:defRPr>
                <a:solidFill>
                  <a:schemeClr val="tx1">
                    <a:tint val="75000"/>
                  </a:schemeClr>
                </a:solidFill>
              </a:defRPr>
            </a:lvl4pPr>
            <a:lvl5pPr marL="2170698" indent="0" algn="ctr">
              <a:buNone/>
              <a:defRPr>
                <a:solidFill>
                  <a:schemeClr val="tx1">
                    <a:tint val="75000"/>
                  </a:schemeClr>
                </a:solidFill>
              </a:defRPr>
            </a:lvl5pPr>
            <a:lvl6pPr marL="2713374" indent="0" algn="ctr">
              <a:buNone/>
              <a:defRPr>
                <a:solidFill>
                  <a:schemeClr val="tx1">
                    <a:tint val="75000"/>
                  </a:schemeClr>
                </a:solidFill>
              </a:defRPr>
            </a:lvl6pPr>
            <a:lvl7pPr marL="3256045" indent="0" algn="ctr">
              <a:buNone/>
              <a:defRPr>
                <a:solidFill>
                  <a:schemeClr val="tx1">
                    <a:tint val="75000"/>
                  </a:schemeClr>
                </a:solidFill>
              </a:defRPr>
            </a:lvl7pPr>
            <a:lvl8pPr marL="3798721" indent="0" algn="ctr">
              <a:buNone/>
              <a:defRPr>
                <a:solidFill>
                  <a:schemeClr val="tx1">
                    <a:tint val="75000"/>
                  </a:schemeClr>
                </a:solidFill>
              </a:defRPr>
            </a:lvl8pPr>
            <a:lvl9pPr marL="4341394"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54"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8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9" y="6332180"/>
            <a:ext cx="18716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5360">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5360">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2714838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dirty="0"/>
          </a:p>
        </p:txBody>
      </p:sp>
      <p:sp>
        <p:nvSpPr>
          <p:cNvPr id="6" name="Undertitel 2"/>
          <p:cNvSpPr>
            <a:spLocks noGrp="1"/>
          </p:cNvSpPr>
          <p:nvPr>
            <p:ph type="subTitle" idx="13"/>
          </p:nvPr>
        </p:nvSpPr>
        <p:spPr>
          <a:xfrm>
            <a:off x="801718" y="859674"/>
            <a:ext cx="10585450" cy="307848"/>
          </a:xfrm>
        </p:spPr>
        <p:txBody>
          <a:bodyPr/>
          <a:lstStyle>
            <a:lvl1pPr marL="0" indent="0" algn="l">
              <a:buNone/>
              <a:defRPr sz="2000" b="1">
                <a:solidFill>
                  <a:srgbClr val="00A6AA"/>
                </a:solidFill>
              </a:defRPr>
            </a:lvl1pPr>
            <a:lvl2pPr marL="542601" indent="0" algn="ctr">
              <a:buNone/>
              <a:defRPr>
                <a:solidFill>
                  <a:schemeClr val="tx1">
                    <a:tint val="75000"/>
                  </a:schemeClr>
                </a:solidFill>
              </a:defRPr>
            </a:lvl2pPr>
            <a:lvl3pPr marL="1085252" indent="0" algn="ctr">
              <a:buNone/>
              <a:defRPr>
                <a:solidFill>
                  <a:schemeClr val="tx1">
                    <a:tint val="75000"/>
                  </a:schemeClr>
                </a:solidFill>
              </a:defRPr>
            </a:lvl3pPr>
            <a:lvl4pPr marL="1627861" indent="0" algn="ctr">
              <a:buNone/>
              <a:defRPr>
                <a:solidFill>
                  <a:schemeClr val="tx1">
                    <a:tint val="75000"/>
                  </a:schemeClr>
                </a:solidFill>
              </a:defRPr>
            </a:lvl4pPr>
            <a:lvl5pPr marL="2170481" indent="0" algn="ctr">
              <a:buNone/>
              <a:defRPr>
                <a:solidFill>
                  <a:schemeClr val="tx1">
                    <a:tint val="75000"/>
                  </a:schemeClr>
                </a:solidFill>
              </a:defRPr>
            </a:lvl5pPr>
            <a:lvl6pPr marL="2713102" indent="0" algn="ctr">
              <a:buNone/>
              <a:defRPr>
                <a:solidFill>
                  <a:schemeClr val="tx1">
                    <a:tint val="75000"/>
                  </a:schemeClr>
                </a:solidFill>
              </a:defRPr>
            </a:lvl6pPr>
            <a:lvl7pPr marL="3255720" indent="0" algn="ctr">
              <a:buNone/>
              <a:defRPr>
                <a:solidFill>
                  <a:schemeClr val="tx1">
                    <a:tint val="75000"/>
                  </a:schemeClr>
                </a:solidFill>
              </a:defRPr>
            </a:lvl7pPr>
            <a:lvl8pPr marL="3798341" indent="0" algn="ctr">
              <a:buNone/>
              <a:defRPr>
                <a:solidFill>
                  <a:schemeClr val="tx1">
                    <a:tint val="75000"/>
                  </a:schemeClr>
                </a:solidFill>
              </a:defRPr>
            </a:lvl8pPr>
            <a:lvl9pPr marL="4340960" indent="0" algn="ctr">
              <a:buNone/>
              <a:defRPr>
                <a:solidFill>
                  <a:schemeClr val="tx1">
                    <a:tint val="75000"/>
                  </a:schemeClr>
                </a:solidFill>
              </a:defRPr>
            </a:lvl9pPr>
          </a:lstStyle>
          <a:p>
            <a:r>
              <a:rPr lang="da-DK" smtClean="0"/>
              <a:t>Klik for at redigere undertiteltypografien i masteren</a:t>
            </a:r>
            <a:endParaRPr lang="da-DK" dirty="0"/>
          </a:p>
        </p:txBody>
      </p:sp>
      <p:sp>
        <p:nvSpPr>
          <p:cNvPr id="8" name="Picture Placeholder 3"/>
          <p:cNvSpPr>
            <a:spLocks noGrp="1"/>
          </p:cNvSpPr>
          <p:nvPr>
            <p:ph type="pic" sz="quarter" idx="14" hasCustomPrompt="1"/>
          </p:nvPr>
        </p:nvSpPr>
        <p:spPr>
          <a:xfrm>
            <a:off x="-7200" y="3358444"/>
            <a:ext cx="12196800" cy="1019510"/>
          </a:xfrm>
        </p:spPr>
        <p:txBody>
          <a:bodyPr tIns="717840" anchor="ctr" anchorCtr="0"/>
          <a:lstStyle>
            <a:lvl1pPr marL="0" indent="0" algn="ctr">
              <a:buNone/>
              <a:defRPr/>
            </a:lvl1pPr>
          </a:lstStyle>
          <a:p>
            <a:r>
              <a:rPr lang="da-DK" noProof="0" dirty="0" smtClean="0"/>
              <a:t>Indsæt billede</a:t>
            </a:r>
            <a:endParaRPr lang="da-DK" noProof="0" dirty="0"/>
          </a:p>
        </p:txBody>
      </p:sp>
      <p:sp>
        <p:nvSpPr>
          <p:cNvPr id="3" name="Pladsholder til dato 2"/>
          <p:cNvSpPr>
            <a:spLocks noGrp="1"/>
          </p:cNvSpPr>
          <p:nvPr>
            <p:ph type="dt" sz="half" idx="10"/>
          </p:nvPr>
        </p:nvSpPr>
        <p:spPr>
          <a:xfrm>
            <a:off x="801687" y="6279196"/>
            <a:ext cx="1513099" cy="365210"/>
          </a:xfrm>
          <a:prstGeom prst="rect">
            <a:avLst/>
          </a:prstGeom>
        </p:spPr>
        <p:txBody>
          <a:bodyPr lIns="91170" tIns="45600" rIns="91170" bIns="45600"/>
          <a:lstStyle/>
          <a:p>
            <a:endParaRPr lang="da-DK" dirty="0">
              <a:solidFill>
                <a:prstClr val="white">
                  <a:lumMod val="75000"/>
                </a:prstClr>
              </a:solidFill>
            </a:endParaRPr>
          </a:p>
        </p:txBody>
      </p:sp>
      <p:sp>
        <p:nvSpPr>
          <p:cNvPr id="4" name="Pladsholder til sidefod 3"/>
          <p:cNvSpPr>
            <a:spLocks noGrp="1"/>
          </p:cNvSpPr>
          <p:nvPr>
            <p:ph type="ftr" sz="quarter" idx="11"/>
          </p:nvPr>
        </p:nvSpPr>
        <p:spPr>
          <a:xfrm>
            <a:off x="2314786" y="6279196"/>
            <a:ext cx="5940660" cy="365210"/>
          </a:xfrm>
          <a:prstGeom prst="rect">
            <a:avLst/>
          </a:prstGeom>
        </p:spPr>
        <p:txBody>
          <a:bodyPr lIns="91170" tIns="45600" rIns="91170" bIns="45600"/>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a:xfrm>
            <a:off x="10991779" y="6279196"/>
            <a:ext cx="395389" cy="365210"/>
          </a:xfrm>
          <a:prstGeom prst="rect">
            <a:avLst/>
          </a:prstGeom>
        </p:spPr>
        <p:txBody>
          <a:bodyPr lIns="91170" tIns="45600" rIns="91170" bIns="45600"/>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3451919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 y="1240"/>
            <a:ext cx="12192621" cy="685834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rgbClr val="1E4148"/>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78"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5" y="6332180"/>
            <a:ext cx="18716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6008">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8457938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 y="1240"/>
            <a:ext cx="12192621" cy="685834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rgbClr val="1E4148"/>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78"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5" y="6332180"/>
            <a:ext cx="18716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6008">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3778990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 y="1240"/>
            <a:ext cx="12192621" cy="685834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rgbClr val="1E4148"/>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rgbClr val="1E4148"/>
                </a:solidFill>
              </a:defRPr>
            </a:lvl1pPr>
          </a:lstStyle>
          <a:p>
            <a:endParaRPr lang="da-DK" dirty="0"/>
          </a:p>
        </p:txBody>
      </p:sp>
      <p:sp>
        <p:nvSpPr>
          <p:cNvPr id="10" name="AutoShape 4"/>
          <p:cNvSpPr>
            <a:spLocks/>
          </p:cNvSpPr>
          <p:nvPr userDrawn="1"/>
        </p:nvSpPr>
        <p:spPr bwMode="gray">
          <a:xfrm>
            <a:off x="-1951015" y="6332180"/>
            <a:ext cx="18716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6008">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972038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o indholdsobjekter grøn bund">
    <p:spTree>
      <p:nvGrpSpPr>
        <p:cNvPr id="1" name=""/>
        <p:cNvGrpSpPr/>
        <p:nvPr/>
      </p:nvGrpSpPr>
      <p:grpSpPr>
        <a:xfrm>
          <a:off x="0" y="0"/>
          <a:ext cx="0" cy="0"/>
          <a:chOff x="0" y="0"/>
          <a:chExt cx="0" cy="0"/>
        </a:xfrm>
      </p:grpSpPr>
      <p:sp>
        <p:nvSpPr>
          <p:cNvPr id="11" name="Rectangle 10"/>
          <p:cNvSpPr/>
          <p:nvPr userDrawn="1"/>
        </p:nvSpPr>
        <p:spPr>
          <a:xfrm>
            <a:off x="0" y="1620000"/>
            <a:ext cx="12189600" cy="45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0693" tIns="45388" rIns="90693" bIns="45388" rtlCol="0" anchor="ctr"/>
          <a:lstStyle/>
          <a:p>
            <a:pPr algn="ctr" defTabSz="1079503" fontAlgn="auto">
              <a:spcBef>
                <a:spcPts val="0"/>
              </a:spcBef>
              <a:spcAft>
                <a:spcPts val="0"/>
              </a:spcAft>
            </a:pPr>
            <a:endParaRPr lang="da-DK" sz="2100" dirty="0">
              <a:solidFill>
                <a:prstClr val="white"/>
              </a:solidFill>
            </a:endParaRPr>
          </a:p>
        </p:txBody>
      </p:sp>
      <p:sp>
        <p:nvSpPr>
          <p:cNvPr id="2" name="Titel 1"/>
          <p:cNvSpPr>
            <a:spLocks noGrp="1"/>
          </p:cNvSpPr>
          <p:nvPr>
            <p:ph type="title"/>
          </p:nvPr>
        </p:nvSpPr>
        <p:spPr/>
        <p:txBody>
          <a:bodyPr/>
          <a:lstStyle/>
          <a:p>
            <a:r>
              <a:rPr lang="da-DK" smtClean="0"/>
              <a:t>Klik for at redigere i master</a:t>
            </a:r>
            <a:endParaRPr lang="da-DK" dirty="0"/>
          </a:p>
        </p:txBody>
      </p:sp>
      <p:sp>
        <p:nvSpPr>
          <p:cNvPr id="8" name="Undertitel 2"/>
          <p:cNvSpPr>
            <a:spLocks noGrp="1"/>
          </p:cNvSpPr>
          <p:nvPr>
            <p:ph type="subTitle" idx="13"/>
          </p:nvPr>
        </p:nvSpPr>
        <p:spPr>
          <a:xfrm>
            <a:off x="801771" y="859726"/>
            <a:ext cx="10585450" cy="409911"/>
          </a:xfrm>
        </p:spPr>
        <p:txBody>
          <a:bodyPr/>
          <a:lstStyle>
            <a:lvl1pPr marL="0" indent="0" algn="l">
              <a:buNone/>
              <a:defRPr sz="2000" b="1">
                <a:solidFill>
                  <a:srgbClr val="00A6AA"/>
                </a:solidFill>
              </a:defRPr>
            </a:lvl1pPr>
            <a:lvl2pPr marL="539737" indent="0" algn="ctr">
              <a:buNone/>
              <a:defRPr>
                <a:solidFill>
                  <a:schemeClr val="tx1">
                    <a:tint val="75000"/>
                  </a:schemeClr>
                </a:solidFill>
              </a:defRPr>
            </a:lvl2pPr>
            <a:lvl3pPr marL="1079503" indent="0" algn="ctr">
              <a:buNone/>
              <a:defRPr>
                <a:solidFill>
                  <a:schemeClr val="tx1">
                    <a:tint val="75000"/>
                  </a:schemeClr>
                </a:solidFill>
              </a:defRPr>
            </a:lvl3pPr>
            <a:lvl4pPr marL="1619255" indent="0" algn="ctr">
              <a:buNone/>
              <a:defRPr>
                <a:solidFill>
                  <a:schemeClr val="tx1">
                    <a:tint val="75000"/>
                  </a:schemeClr>
                </a:solidFill>
              </a:defRPr>
            </a:lvl4pPr>
            <a:lvl5pPr marL="2159006" indent="0" algn="ctr">
              <a:buNone/>
              <a:defRPr>
                <a:solidFill>
                  <a:schemeClr val="tx1">
                    <a:tint val="75000"/>
                  </a:schemeClr>
                </a:solidFill>
              </a:defRPr>
            </a:lvl5pPr>
            <a:lvl6pPr marL="2698756" indent="0" algn="ctr">
              <a:buNone/>
              <a:defRPr>
                <a:solidFill>
                  <a:schemeClr val="tx1">
                    <a:tint val="75000"/>
                  </a:schemeClr>
                </a:solidFill>
              </a:defRPr>
            </a:lvl6pPr>
            <a:lvl7pPr marL="3238503" indent="0" algn="ctr">
              <a:buNone/>
              <a:defRPr>
                <a:solidFill>
                  <a:schemeClr val="tx1">
                    <a:tint val="75000"/>
                  </a:schemeClr>
                </a:solidFill>
              </a:defRPr>
            </a:lvl7pPr>
            <a:lvl8pPr marL="3778258" indent="0" algn="ctr">
              <a:buNone/>
              <a:defRPr>
                <a:solidFill>
                  <a:schemeClr val="tx1">
                    <a:tint val="75000"/>
                  </a:schemeClr>
                </a:solidFill>
              </a:defRPr>
            </a:lvl8pPr>
            <a:lvl9pPr marL="4318008" indent="0" algn="ctr">
              <a:buNone/>
              <a:defRPr>
                <a:solidFill>
                  <a:schemeClr val="tx1">
                    <a:tint val="75000"/>
                  </a:schemeClr>
                </a:solidFill>
              </a:defRPr>
            </a:lvl9pPr>
          </a:lstStyle>
          <a:p>
            <a:r>
              <a:rPr lang="da-DK" smtClean="0"/>
              <a:t>Klik for at redigere i master</a:t>
            </a:r>
            <a:endParaRPr lang="da-DK" dirty="0"/>
          </a:p>
        </p:txBody>
      </p:sp>
      <p:sp>
        <p:nvSpPr>
          <p:cNvPr id="3" name="Pladsholder til indhold 3"/>
          <p:cNvSpPr>
            <a:spLocks noGrp="1"/>
          </p:cNvSpPr>
          <p:nvPr>
            <p:ph sz="half" idx="1"/>
          </p:nvPr>
        </p:nvSpPr>
        <p:spPr>
          <a:xfrm>
            <a:off x="801687" y="2133733"/>
            <a:ext cx="5040313" cy="3635325"/>
          </a:xfrm>
        </p:spPr>
        <p:txBody>
          <a:bodyPr/>
          <a:lstStyle>
            <a:lvl1pPr>
              <a:defRPr sz="1800">
                <a:solidFill>
                  <a:schemeClr val="bg1"/>
                </a:solidFill>
              </a:defRPr>
            </a:lvl1pPr>
            <a:lvl2pPr>
              <a:defRPr sz="16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vl6pPr>
              <a:defRPr sz="2100"/>
            </a:lvl6pPr>
            <a:lvl7pPr>
              <a:defRPr sz="2100"/>
            </a:lvl7pPr>
            <a:lvl8pPr>
              <a:defRPr sz="2100"/>
            </a:lvl8pPr>
            <a:lvl9pPr>
              <a:defRPr sz="21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indhold 4"/>
          <p:cNvSpPr>
            <a:spLocks noGrp="1"/>
          </p:cNvSpPr>
          <p:nvPr>
            <p:ph sz="half" idx="2"/>
          </p:nvPr>
        </p:nvSpPr>
        <p:spPr>
          <a:xfrm>
            <a:off x="6346908" y="2133733"/>
            <a:ext cx="5040313" cy="3635325"/>
          </a:xfrm>
        </p:spPr>
        <p:txBody>
          <a:bodyPr/>
          <a:lstStyle>
            <a:lvl1pPr>
              <a:defRPr sz="1800">
                <a:solidFill>
                  <a:schemeClr val="bg1"/>
                </a:solidFill>
              </a:defRPr>
            </a:lvl1pPr>
            <a:lvl2pPr>
              <a:defRPr sz="16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vl6pPr>
              <a:defRPr sz="2100"/>
            </a:lvl6pPr>
            <a:lvl7pPr>
              <a:defRPr sz="2100"/>
            </a:lvl7pPr>
            <a:lvl8pPr>
              <a:defRPr sz="2100"/>
            </a:lvl8pPr>
            <a:lvl9pPr>
              <a:defRPr sz="21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p:cNvSpPr>
            <a:spLocks noGrp="1"/>
          </p:cNvSpPr>
          <p:nvPr>
            <p:ph type="dt" sz="half" idx="10"/>
          </p:nvPr>
        </p:nvSpPr>
        <p:spPr/>
        <p:txBody>
          <a:bodyPr/>
          <a:lstStyle/>
          <a:p>
            <a:fld id="{B0ECF1C5-2576-4C1C-91FD-5544DEC2C672}" type="datetime1">
              <a:rPr lang="da-DK" smtClean="0"/>
              <a:pPr/>
              <a:t>06-11-2018</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6779353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41275154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24" tIns="45624" rIns="91224" bIns="45624" rtlCol="0" anchor="ctr"/>
          <a:lstStyle/>
          <a:p>
            <a:pPr algn="ctr"/>
            <a:endParaRPr lang="da-DK" dirty="0"/>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7"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49"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3"/>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506589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en-GB"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en-GB"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en-GB" smtClean="0"/>
              <a:pPr/>
              <a:t>‹nr.›</a:t>
            </a:fld>
            <a:endParaRPr lang="en-GB" dirty="0"/>
          </a:p>
        </p:txBody>
      </p:sp>
    </p:spTree>
    <p:extLst>
      <p:ext uri="{BB962C8B-B14F-4D97-AF65-F5344CB8AC3E}">
        <p14:creationId xmlns:p14="http://schemas.microsoft.com/office/powerpoint/2010/main" val="39884311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088" indent="0" algn="ctr">
              <a:buNone/>
              <a:defRPr>
                <a:solidFill>
                  <a:schemeClr val="tx1">
                    <a:tint val="75000"/>
                  </a:schemeClr>
                </a:solidFill>
              </a:defRPr>
            </a:lvl2pPr>
            <a:lvl3pPr marL="1088175" indent="0" algn="ctr">
              <a:buNone/>
              <a:defRPr>
                <a:solidFill>
                  <a:schemeClr val="tx1">
                    <a:tint val="75000"/>
                  </a:schemeClr>
                </a:solidFill>
              </a:defRPr>
            </a:lvl3pPr>
            <a:lvl4pPr marL="1632263" indent="0" algn="ctr">
              <a:buNone/>
              <a:defRPr>
                <a:solidFill>
                  <a:schemeClr val="tx1">
                    <a:tint val="75000"/>
                  </a:schemeClr>
                </a:solidFill>
              </a:defRPr>
            </a:lvl4pPr>
            <a:lvl5pPr marL="2176351" indent="0" algn="ctr">
              <a:buNone/>
              <a:defRPr>
                <a:solidFill>
                  <a:schemeClr val="tx1">
                    <a:tint val="75000"/>
                  </a:schemeClr>
                </a:solidFill>
              </a:defRPr>
            </a:lvl5pPr>
            <a:lvl6pPr marL="2720438" indent="0" algn="ctr">
              <a:buNone/>
              <a:defRPr>
                <a:solidFill>
                  <a:schemeClr val="tx1">
                    <a:tint val="75000"/>
                  </a:schemeClr>
                </a:solidFill>
              </a:defRPr>
            </a:lvl6pPr>
            <a:lvl7pPr marL="3264526" indent="0" algn="ctr">
              <a:buNone/>
              <a:defRPr>
                <a:solidFill>
                  <a:schemeClr val="tx1">
                    <a:tint val="75000"/>
                  </a:schemeClr>
                </a:solidFill>
              </a:defRPr>
            </a:lvl7pPr>
            <a:lvl8pPr marL="3808613" indent="0" algn="ctr">
              <a:buNone/>
              <a:defRPr>
                <a:solidFill>
                  <a:schemeClr val="tx1">
                    <a:tint val="75000"/>
                  </a:schemeClr>
                </a:solidFill>
              </a:defRPr>
            </a:lvl8pPr>
            <a:lvl9pPr marL="4352701" indent="0" algn="ctr">
              <a:buNone/>
              <a:defRPr>
                <a:solidFill>
                  <a:schemeClr val="tx1">
                    <a:tint val="75000"/>
                  </a:schemeClr>
                </a:solidFill>
              </a:defRPr>
            </a:lvl9pPr>
          </a:lstStyle>
          <a:p>
            <a:r>
              <a:rPr lang="da-DK" smtClean="0"/>
              <a:t>Klik for at redigere undertiteltypografien i masteren</a:t>
            </a:r>
            <a:endParaRPr lang="da-DK" dirty="0"/>
          </a:p>
        </p:txBody>
      </p:sp>
      <p:sp>
        <p:nvSpPr>
          <p:cNvPr id="15" name="Pladsholder til indhold 3"/>
          <p:cNvSpPr>
            <a:spLocks noGrp="1"/>
          </p:cNvSpPr>
          <p:nvPr>
            <p:ph sz="quarter" idx="15"/>
          </p:nvPr>
        </p:nvSpPr>
        <p:spPr>
          <a:xfrm>
            <a:off x="796925" y="1552576"/>
            <a:ext cx="5108575" cy="432435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5"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5" y="3780896"/>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fld id="{1E065F23-D60D-4538-A70F-899635360AB3}" type="datetime1">
              <a:rPr lang="da-DK" smtClean="0"/>
              <a:t>06-11-2018</a:t>
            </a:fld>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t>‹nr.›</a:t>
            </a:fld>
            <a:endParaRPr lang="da-DK" dirty="0"/>
          </a:p>
        </p:txBody>
      </p:sp>
      <p:grpSp>
        <p:nvGrpSpPr>
          <p:cNvPr id="24" name="Gruppe 23"/>
          <p:cNvGrpSpPr>
            <a:grpSpLocks/>
          </p:cNvGrpSpPr>
          <p:nvPr userDrawn="1"/>
        </p:nvGrpSpPr>
        <p:grpSpPr bwMode="auto">
          <a:xfrm>
            <a:off x="12326196" y="1704579"/>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ea typeface="+mn-ea"/>
                  <a:cs typeface="Arial" charset="0"/>
                </a:rPr>
                <a:t>Indsæt billede</a:t>
              </a:r>
            </a:p>
            <a:p>
              <a:pPr algn="l" eaLnBrk="1" hangingPunct="1">
                <a:spcBef>
                  <a:spcPts val="0"/>
                </a:spcBef>
                <a:spcAft>
                  <a:spcPts val="240"/>
                </a:spcAft>
                <a:buFontTx/>
                <a:buNone/>
                <a:defRPr/>
              </a:pPr>
              <a:r>
                <a:rPr lang="da-DK" sz="900" b="1" kern="1200" noProof="1" smtClean="0">
                  <a:solidFill>
                    <a:schemeClr val="tx1"/>
                  </a:solidFill>
                  <a:latin typeface="+mn-lt"/>
                  <a:ea typeface="+mn-ea"/>
                  <a:cs typeface="Arial" charset="0"/>
                </a:rPr>
                <a:t>1. </a:t>
              </a:r>
              <a:r>
                <a:rPr lang="da-DK" sz="900" kern="1200" noProof="1" smtClean="0">
                  <a:solidFill>
                    <a:schemeClr val="tx1"/>
                  </a:solidFill>
                  <a:latin typeface="+mn-lt"/>
                  <a:ea typeface="+mn-ea"/>
                  <a:cs typeface="Arial" charset="0"/>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ea typeface="+mn-ea"/>
                  <a:cs typeface="Arial" charset="0"/>
                </a:rPr>
                <a:t>af pladsholderen</a:t>
              </a:r>
            </a:p>
            <a:p>
              <a:pPr algn="l" eaLnBrk="1" hangingPunct="1">
                <a:spcBef>
                  <a:spcPts val="0"/>
                </a:spcBef>
                <a:spcAft>
                  <a:spcPts val="240"/>
                </a:spcAft>
                <a:buFontTx/>
                <a:buNone/>
                <a:defRPr/>
              </a:pPr>
              <a:r>
                <a:rPr lang="da-DK" sz="900" b="1" kern="1200" noProof="1" smtClean="0">
                  <a:solidFill>
                    <a:schemeClr val="tx1"/>
                  </a:solidFill>
                  <a:latin typeface="+mn-lt"/>
                  <a:ea typeface="+mn-ea"/>
                  <a:cs typeface="Arial" charset="0"/>
                </a:rPr>
                <a:t>2. </a:t>
              </a:r>
              <a:r>
                <a:rPr lang="da-DK" sz="900" kern="1200" noProof="1" smtClean="0">
                  <a:solidFill>
                    <a:schemeClr val="tx1"/>
                  </a:solidFill>
                  <a:latin typeface="+mn-lt"/>
                  <a:ea typeface="+mn-ea"/>
                  <a:cs typeface="Arial" charset="0"/>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ea typeface="+mn-ea"/>
                  <a:cs typeface="Arial" charset="0"/>
                </a:rPr>
                <a:t>3. </a:t>
              </a:r>
              <a:r>
                <a:rPr lang="da-DK" sz="900" kern="1200" noProof="1" smtClean="0">
                  <a:solidFill>
                    <a:schemeClr val="tx1"/>
                  </a:solidFill>
                  <a:latin typeface="+mn-lt"/>
                  <a:ea typeface="+mn-ea"/>
                  <a:cs typeface="Arial" charset="0"/>
                </a:rPr>
                <a:t>Klik </a:t>
              </a:r>
              <a:r>
                <a:rPr lang="da-DK" sz="900" b="1" kern="1200" noProof="1" smtClean="0">
                  <a:solidFill>
                    <a:schemeClr val="tx1"/>
                  </a:solidFill>
                  <a:latin typeface="+mn-lt"/>
                  <a:ea typeface="+mn-ea"/>
                  <a:cs typeface="Arial" charset="0"/>
                </a:rPr>
                <a:t>Beskær</a:t>
              </a:r>
              <a:r>
                <a:rPr lang="da-DK" sz="900" kern="1200" noProof="1" smtClean="0">
                  <a:solidFill>
                    <a:schemeClr val="tx1"/>
                  </a:solidFill>
                  <a:latin typeface="+mn-lt"/>
                  <a:ea typeface="+mn-ea"/>
                  <a:cs typeface="Arial" charset="0"/>
                </a:rPr>
                <a:t> for at ændre</a:t>
              </a:r>
            </a:p>
            <a:p>
              <a:pPr algn="l" eaLnBrk="1" hangingPunct="1">
                <a:spcBef>
                  <a:spcPts val="0"/>
                </a:spcBef>
                <a:spcAft>
                  <a:spcPts val="240"/>
                </a:spcAft>
                <a:buFontTx/>
                <a:buNone/>
                <a:defRPr/>
              </a:pPr>
              <a:r>
                <a:rPr lang="da-DK" sz="900" kern="1200" noProof="1" smtClean="0">
                  <a:solidFill>
                    <a:schemeClr val="tx1"/>
                  </a:solidFill>
                  <a:latin typeface="+mn-lt"/>
                  <a:ea typeface="+mn-ea"/>
                  <a:cs typeface="Arial" charset="0"/>
                </a:rPr>
                <a:t>billedets fokus/størrelse</a:t>
              </a:r>
            </a:p>
            <a:p>
              <a:pPr algn="l" eaLnBrk="1" hangingPunct="1">
                <a:spcBef>
                  <a:spcPct val="0"/>
                </a:spcBef>
                <a:spcAft>
                  <a:spcPts val="240"/>
                </a:spcAft>
                <a:buFontTx/>
                <a:buNone/>
                <a:defRPr/>
              </a:pPr>
              <a:endParaRPr lang="da-DK"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da-DK"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ea typeface="+mn-ea"/>
                  <a:cs typeface="Arial" charset="0"/>
                </a:rPr>
                <a:t>4. </a:t>
              </a:r>
              <a:r>
                <a:rPr lang="da-DK" altLang="da-DK" sz="900" kern="1200" noProof="1" smtClean="0">
                  <a:solidFill>
                    <a:schemeClr val="tx1"/>
                  </a:solidFill>
                  <a:latin typeface="+mn-lt"/>
                  <a:ea typeface="+mn-ea"/>
                  <a:cs typeface="Arial" charset="0"/>
                </a:rPr>
                <a:t>Ønsker du at skalere billedet, så hold </a:t>
              </a:r>
              <a:r>
                <a:rPr lang="da-DK" altLang="da-DK" sz="900" b="1" kern="1200" noProof="1" smtClean="0">
                  <a:solidFill>
                    <a:schemeClr val="tx1"/>
                  </a:solidFill>
                  <a:latin typeface="+mn-lt"/>
                  <a:ea typeface="+mn-ea"/>
                  <a:cs typeface="Arial" charset="0"/>
                </a:rPr>
                <a:t>SHIFT</a:t>
              </a:r>
              <a:r>
                <a:rPr lang="da-DK" altLang="da-DK" sz="900" b="0" kern="1200" noProof="1" smtClean="0">
                  <a:solidFill>
                    <a:schemeClr val="tx1"/>
                  </a:solidFill>
                  <a:latin typeface="+mn-lt"/>
                  <a:ea typeface="+mn-ea"/>
                  <a:cs typeface="Arial" charset="0"/>
                </a:rPr>
                <a:t>-knappen</a:t>
              </a:r>
              <a:r>
                <a:rPr lang="da-DK" altLang="da-DK" sz="900" kern="1200" noProof="1" smtClean="0">
                  <a:solidFill>
                    <a:schemeClr val="tx1"/>
                  </a:solidFill>
                  <a:latin typeface="+mn-lt"/>
                  <a:ea typeface="+mn-ea"/>
                  <a:cs typeface="Arial" charset="0"/>
                </a:rPr>
                <a:t>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Rectangle 5"/>
          <p:cNvSpPr/>
          <p:nvPr userDrawn="1"/>
        </p:nvSpPr>
        <p:spPr>
          <a:xfrm>
            <a:off x="-1819023"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ea typeface="+mn-ea"/>
                <a:cs typeface="Arial" charset="0"/>
              </a:rPr>
              <a:t>Tekst-typografier</a:t>
            </a:r>
          </a:p>
          <a:p>
            <a:pPr algn="r">
              <a:spcAft>
                <a:spcPts val="0"/>
              </a:spcAft>
            </a:pPr>
            <a:r>
              <a:rPr lang="da-DK" sz="900" kern="1200" noProof="1" smtClean="0">
                <a:solidFill>
                  <a:schemeClr val="tx1"/>
                </a:solidFill>
                <a:latin typeface="+mn-lt"/>
                <a:ea typeface="+mn-ea"/>
                <a:cs typeface="Arial" charset="0"/>
              </a:rPr>
              <a:t>Brug </a:t>
            </a:r>
            <a:r>
              <a:rPr lang="da-DK" sz="900" b="1" kern="1200" noProof="1" smtClean="0">
                <a:solidFill>
                  <a:schemeClr val="tx1"/>
                </a:solidFill>
                <a:latin typeface="+mn-lt"/>
                <a:ea typeface="+mn-ea"/>
                <a:cs typeface="Arial" charset="0"/>
              </a:rPr>
              <a:t>TAB</a:t>
            </a:r>
            <a:r>
              <a:rPr lang="da-DK" sz="900" kern="1200" noProof="1" smtClean="0">
                <a:solidFill>
                  <a:schemeClr val="tx1"/>
                </a:solidFill>
                <a:latin typeface="+mn-lt"/>
                <a:ea typeface="+mn-ea"/>
                <a:cs typeface="Arial" charset="0"/>
              </a:rPr>
              <a:t> for at gå frem</a:t>
            </a:r>
          </a:p>
          <a:p>
            <a:pPr algn="r">
              <a:spcAft>
                <a:spcPts val="0"/>
              </a:spcAft>
            </a:pPr>
            <a:r>
              <a:rPr lang="da-DK" sz="900" kern="1200" noProof="1" smtClean="0">
                <a:solidFill>
                  <a:schemeClr val="tx1"/>
                </a:solidFill>
                <a:latin typeface="+mn-lt"/>
                <a:ea typeface="+mn-ea"/>
                <a:cs typeface="Arial" charset="0"/>
              </a:rPr>
              <a:t>i tekst-niveauer</a:t>
            </a:r>
          </a:p>
          <a:p>
            <a:pPr algn="r">
              <a:spcAft>
                <a:spcPts val="0"/>
              </a:spcAft>
            </a:pPr>
            <a:endParaRPr lang="da-DK"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ea typeface="+mn-ea"/>
                <a:cs typeface="Arial" charset="0"/>
              </a:rPr>
              <a:t>Niveau 1 = bullets 20 pt.</a:t>
            </a:r>
          </a:p>
          <a:p>
            <a:pPr marL="0" marR="0" indent="0" algn="r" defTabSz="914126"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ea typeface="+mn-ea"/>
                <a:cs typeface="Arial" charset="0"/>
              </a:rPr>
              <a:t>Niveau 2 = bullets 18 pt.</a:t>
            </a:r>
          </a:p>
          <a:p>
            <a:pPr marL="0" marR="0" indent="0" algn="r" defTabSz="914126"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ea typeface="+mn-ea"/>
                <a:cs typeface="Arial" charset="0"/>
              </a:rPr>
              <a:t>Niveau 3 = bullets 16 pt.</a:t>
            </a:r>
          </a:p>
          <a:p>
            <a:pPr marL="0" marR="0" indent="0" algn="r" defTabSz="914126"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ea typeface="+mn-ea"/>
                <a:cs typeface="Arial" charset="0"/>
              </a:rPr>
              <a:t>Niveau 4 = bullets 14 pt.</a:t>
            </a:r>
          </a:p>
          <a:p>
            <a:pPr algn="r">
              <a:spcAft>
                <a:spcPts val="0"/>
              </a:spcAft>
            </a:pPr>
            <a:r>
              <a:rPr lang="da-DK" sz="900" kern="1200" noProof="1" smtClean="0">
                <a:solidFill>
                  <a:schemeClr val="tx1"/>
                </a:solidFill>
                <a:latin typeface="+mn-lt"/>
                <a:ea typeface="+mn-ea"/>
                <a:cs typeface="Arial" charset="0"/>
              </a:rPr>
              <a:t>Niveau 5 - 9 = bullets 12 pt.</a:t>
            </a:r>
          </a:p>
          <a:p>
            <a:pPr algn="r">
              <a:spcAft>
                <a:spcPts val="0"/>
              </a:spcAft>
            </a:pPr>
            <a:endParaRPr lang="da-DK"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ea typeface="+mn-ea"/>
                <a:cs typeface="Arial" charset="0"/>
              </a:rPr>
              <a:t>For at gå tilbage i tekst-niveauer,</a:t>
            </a:r>
          </a:p>
          <a:p>
            <a:pPr algn="r">
              <a:spcAft>
                <a:spcPts val="0"/>
              </a:spcAft>
            </a:pPr>
            <a:r>
              <a:rPr lang="da-DK" sz="900" kern="1200" noProof="1" smtClean="0">
                <a:solidFill>
                  <a:schemeClr val="tx1"/>
                </a:solidFill>
                <a:latin typeface="+mn-lt"/>
                <a:ea typeface="+mn-ea"/>
                <a:cs typeface="Arial" charset="0"/>
              </a:rPr>
              <a:t>brug </a:t>
            </a:r>
            <a:r>
              <a:rPr lang="da-DK" sz="900" b="1" kern="1200" noProof="1" smtClean="0">
                <a:solidFill>
                  <a:schemeClr val="tx1"/>
                </a:solidFill>
                <a:latin typeface="+mn-lt"/>
                <a:ea typeface="+mn-ea"/>
                <a:cs typeface="Arial" charset="0"/>
              </a:rPr>
              <a:t>SHIFT</a:t>
            </a:r>
            <a:r>
              <a:rPr lang="da-DK" sz="900" kern="1200" noProof="1" smtClean="0">
                <a:solidFill>
                  <a:schemeClr val="tx1"/>
                </a:solidFill>
                <a:latin typeface="+mn-lt"/>
                <a:ea typeface="+mn-ea"/>
                <a:cs typeface="Arial" charset="0"/>
              </a:rPr>
              <a:t> + </a:t>
            </a:r>
            <a:r>
              <a:rPr lang="da-DK" sz="900" b="1" kern="1200" noProof="1" smtClean="0">
                <a:solidFill>
                  <a:schemeClr val="tx1"/>
                </a:solidFill>
                <a:latin typeface="+mn-lt"/>
                <a:ea typeface="+mn-ea"/>
                <a:cs typeface="Arial" charset="0"/>
              </a:rPr>
              <a:t>TAB</a:t>
            </a:r>
          </a:p>
          <a:p>
            <a:pPr algn="r">
              <a:spcAft>
                <a:spcPts val="0"/>
              </a:spcAft>
            </a:pPr>
            <a:endParaRPr lang="da-DK" sz="900" kern="1200" noProof="1" smtClean="0">
              <a:solidFill>
                <a:schemeClr val="tx1"/>
              </a:solidFill>
              <a:latin typeface="+mn-lt"/>
              <a:ea typeface="+mn-ea"/>
              <a:cs typeface="Arial" charset="0"/>
            </a:endParaRPr>
          </a:p>
          <a:p>
            <a:pPr algn="r">
              <a:spcAft>
                <a:spcPts val="0"/>
              </a:spcAft>
            </a:pPr>
            <a:endParaRPr lang="da-DK"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ea typeface="+mn-ea"/>
                <a:cs typeface="Arial" charset="0"/>
              </a:rPr>
              <a:t>Alternativt kan</a:t>
            </a:r>
          </a:p>
          <a:p>
            <a:pPr algn="r">
              <a:spcAft>
                <a:spcPts val="0"/>
              </a:spcAft>
            </a:pPr>
            <a:r>
              <a:rPr lang="da-DK" sz="900" b="1" kern="1200" noProof="1" smtClean="0">
                <a:solidFill>
                  <a:schemeClr val="tx1"/>
                </a:solidFill>
                <a:latin typeface="+mn-lt"/>
                <a:ea typeface="+mn-ea"/>
                <a:cs typeface="Arial" charset="0"/>
              </a:rPr>
              <a:t>Forøg og Formindsk </a:t>
            </a:r>
          </a:p>
          <a:p>
            <a:pPr algn="r">
              <a:spcAft>
                <a:spcPts val="0"/>
              </a:spcAft>
            </a:pPr>
            <a:r>
              <a:rPr lang="da-DK" sz="900" kern="1200" noProof="1" smtClean="0">
                <a:solidFill>
                  <a:schemeClr val="tx1"/>
                </a:solidFill>
                <a:latin typeface="+mn-lt"/>
                <a:ea typeface="+mn-ea"/>
                <a:cs typeface="Arial" charset="0"/>
              </a:rPr>
              <a:t>listeniveau bruges</a:t>
            </a:r>
          </a:p>
        </p:txBody>
      </p:sp>
    </p:spTree>
    <p:extLst>
      <p:ext uri="{BB962C8B-B14F-4D97-AF65-F5344CB8AC3E}">
        <p14:creationId xmlns:p14="http://schemas.microsoft.com/office/powerpoint/2010/main" val="72329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24" tIns="45624" rIns="91224" bIns="45624" rtlCol="0" anchor="ctr"/>
          <a:lstStyle/>
          <a:p>
            <a:pPr algn="ctr"/>
            <a:endParaRPr lang="da-DK" dirty="0"/>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7"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49"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3"/>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1444810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o indholdsobjekter">
    <p:spTree>
      <p:nvGrpSpPr>
        <p:cNvPr id="1" name=""/>
        <p:cNvGrpSpPr/>
        <p:nvPr/>
      </p:nvGrpSpPr>
      <p:grpSpPr>
        <a:xfrm>
          <a:off x="0" y="0"/>
          <a:ext cx="0" cy="0"/>
          <a:chOff x="0" y="0"/>
          <a:chExt cx="0" cy="0"/>
        </a:xfrm>
      </p:grpSpPr>
      <p:sp>
        <p:nvSpPr>
          <p:cNvPr id="23"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en-GB" dirty="0" smtClean="0"/>
              <a:t>Click to add subtitle</a:t>
            </a:r>
            <a:endParaRPr lang="en-GB" dirty="0"/>
          </a:p>
        </p:txBody>
      </p:sp>
      <p:sp>
        <p:nvSpPr>
          <p:cNvPr id="11" name="Pladsholder til indhold 3"/>
          <p:cNvSpPr>
            <a:spLocks noGrp="1"/>
          </p:cNvSpPr>
          <p:nvPr>
            <p:ph sz="quarter" idx="14" hasCustomPrompt="1"/>
          </p:nvPr>
        </p:nvSpPr>
        <p:spPr>
          <a:xfrm>
            <a:off x="795600" y="1551600"/>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3" name="Pladsholder til indhold 4"/>
          <p:cNvSpPr>
            <a:spLocks noGrp="1"/>
          </p:cNvSpPr>
          <p:nvPr>
            <p:ph sz="quarter" idx="15" hasCustomPrompt="1"/>
          </p:nvPr>
        </p:nvSpPr>
        <p:spPr>
          <a:xfrm>
            <a:off x="6270625" y="1548000"/>
            <a:ext cx="51339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fld id="{C2F635FD-9E3B-4317-AABA-8765DCCFCAD8}" type="datetime1">
              <a:rPr lang="en-GB" smtClean="0">
                <a:solidFill>
                  <a:prstClr val="white">
                    <a:lumMod val="75000"/>
                  </a:prstClr>
                </a:solidFill>
              </a:rPr>
              <a:pPr/>
              <a:t>06/11/2018</a:t>
            </a:fld>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 name="Group 1"/>
          <p:cNvGrpSpPr/>
          <p:nvPr userDrawn="1"/>
        </p:nvGrpSpPr>
        <p:grpSpPr>
          <a:xfrm>
            <a:off x="-1819024" y="1629594"/>
            <a:ext cx="1739904" cy="2354491"/>
            <a:chOff x="-1819024" y="1629594"/>
            <a:chExt cx="1739904" cy="2354491"/>
          </a:xfrm>
        </p:grpSpPr>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17" name="Group 6"/>
            <p:cNvGrpSpPr>
              <a:grpSpLocks/>
            </p:cNvGrpSpPr>
            <p:nvPr userDrawn="1"/>
          </p:nvGrpSpPr>
          <p:grpSpPr bwMode="auto">
            <a:xfrm>
              <a:off x="-506061" y="3318809"/>
              <a:ext cx="407130" cy="245575"/>
              <a:chOff x="-474298" y="3755569"/>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9638734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9" y="2590408"/>
            <a:ext cx="10590213" cy="1707668"/>
          </a:xfrm>
        </p:spPr>
        <p:txBody>
          <a:bodyPr/>
          <a:lstStyle>
            <a:lvl1pPr algn="ctr">
              <a:defRPr sz="5498"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671686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196" indent="0" algn="ctr">
              <a:buNone/>
              <a:defRPr>
                <a:solidFill>
                  <a:schemeClr val="tx1">
                    <a:tint val="75000"/>
                  </a:schemeClr>
                </a:solidFill>
              </a:defRPr>
            </a:lvl2pPr>
            <a:lvl3pPr marL="1088393" indent="0" algn="ctr">
              <a:buNone/>
              <a:defRPr>
                <a:solidFill>
                  <a:schemeClr val="tx1">
                    <a:tint val="75000"/>
                  </a:schemeClr>
                </a:solidFill>
              </a:defRPr>
            </a:lvl3pPr>
            <a:lvl4pPr marL="1632589" indent="0" algn="ctr">
              <a:buNone/>
              <a:defRPr>
                <a:solidFill>
                  <a:schemeClr val="tx1">
                    <a:tint val="75000"/>
                  </a:schemeClr>
                </a:solidFill>
              </a:defRPr>
            </a:lvl4pPr>
            <a:lvl5pPr marL="2176787" indent="0" algn="ctr">
              <a:buNone/>
              <a:defRPr>
                <a:solidFill>
                  <a:schemeClr val="tx1">
                    <a:tint val="75000"/>
                  </a:schemeClr>
                </a:solidFill>
              </a:defRPr>
            </a:lvl5pPr>
            <a:lvl6pPr marL="2720982" indent="0" algn="ctr">
              <a:buNone/>
              <a:defRPr>
                <a:solidFill>
                  <a:schemeClr val="tx1">
                    <a:tint val="75000"/>
                  </a:schemeClr>
                </a:solidFill>
              </a:defRPr>
            </a:lvl6pPr>
            <a:lvl7pPr marL="3265178" indent="0" algn="ctr">
              <a:buNone/>
              <a:defRPr>
                <a:solidFill>
                  <a:schemeClr val="tx1">
                    <a:tint val="75000"/>
                  </a:schemeClr>
                </a:solidFill>
              </a:defRPr>
            </a:lvl7pPr>
            <a:lvl8pPr marL="3809375" indent="0" algn="ctr">
              <a:buNone/>
              <a:defRPr>
                <a:solidFill>
                  <a:schemeClr val="tx1">
                    <a:tint val="75000"/>
                  </a:schemeClr>
                </a:solidFill>
              </a:defRPr>
            </a:lvl8pPr>
            <a:lvl9pPr marL="4353571"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01" y="1551601"/>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26" y="1547813"/>
            <a:ext cx="5138738" cy="468312"/>
          </a:xfrm>
        </p:spPr>
        <p:txBody>
          <a:bodyPr/>
          <a:lstStyle>
            <a:lvl1pPr marL="0" indent="0">
              <a:lnSpc>
                <a:spcPct val="100000"/>
              </a:lnSpc>
              <a:buFont typeface="Times New Roman" panose="02020603050405020304" pitchFamily="18" charset="0"/>
              <a:buChar char="​"/>
              <a:defRPr sz="1600" b="1"/>
            </a:lvl1pPr>
            <a:lvl2pPr marL="201580" indent="-2015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892"/>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4308"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4308"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4308"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16602376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 y="1240"/>
            <a:ext cx="12192621" cy="685834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rgbClr val="1E4148"/>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78"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5" y="6332203"/>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6008">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529069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23" y="155162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48" y="154802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38" y="330254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23961110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chemeClr val="bg1"/>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78"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15" y="6332203"/>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6008">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3694226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18" y="179617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6008"/>
            <a:r>
              <a:rPr lang="da-DK" sz="5500" b="1" dirty="0" smtClean="0">
                <a:solidFill>
                  <a:prstClr val="white"/>
                </a:solidFill>
              </a:rPr>
              <a:t>Break</a:t>
            </a:r>
          </a:p>
        </p:txBody>
      </p:sp>
    </p:spTree>
    <p:extLst>
      <p:ext uri="{BB962C8B-B14F-4D97-AF65-F5344CB8AC3E}">
        <p14:creationId xmlns:p14="http://schemas.microsoft.com/office/powerpoint/2010/main" val="30467883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8"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15899931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23" y="155162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48" y="1547813"/>
            <a:ext cx="5138738" cy="468312"/>
          </a:xfrm>
        </p:spPr>
        <p:txBody>
          <a:bodyPr/>
          <a:lstStyle>
            <a:lvl1pPr marL="0" indent="0">
              <a:lnSpc>
                <a:spcPct val="100000"/>
              </a:lnSpc>
              <a:buFont typeface="Times New Roman" panose="02020603050405020304" pitchFamily="18" charset="0"/>
              <a:buChar char="​"/>
              <a:defRPr sz="1600" b="1"/>
            </a:lvl1pPr>
            <a:lvl2pPr marL="201140" indent="-20115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1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7230796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33" tIns="45628" rIns="91233" bIns="45628" rtlCol="0" anchor="ctr"/>
          <a:lstStyle/>
          <a:p>
            <a:pPr algn="ctr" defTabSz="1086008"/>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6"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48"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04666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8272"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eaLnBrk="1" hangingPunct="1">
                <a:spcAft>
                  <a:spcPts val="600"/>
                </a:spcAft>
                <a:buFontTx/>
                <a:buNone/>
                <a:defRPr/>
              </a:pPr>
              <a:r>
                <a:rPr lang="da-DK" sz="900" b="1" kern="1200" noProof="1" smtClean="0">
                  <a:solidFill>
                    <a:schemeClr val="tx1"/>
                  </a:solidFill>
                  <a:latin typeface="+mn-lt"/>
                </a:rPr>
                <a:t>Indsæt billede</a:t>
              </a:r>
            </a:p>
            <a:p>
              <a:pPr algn="r"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r" eaLnBrk="1" hangingPunct="1">
                <a:spcBef>
                  <a:spcPts val="0"/>
                </a:spcBef>
                <a:spcAft>
                  <a:spcPts val="240"/>
                </a:spcAft>
                <a:buFontTx/>
                <a:buNone/>
                <a:defRPr/>
              </a:pPr>
              <a:r>
                <a:rPr lang="da-DK" sz="900" kern="1200" noProof="1" smtClean="0">
                  <a:solidFill>
                    <a:schemeClr val="tx1"/>
                  </a:solidFill>
                  <a:latin typeface="+mn-lt"/>
                </a:rPr>
                <a:t>af pladsholderen</a:t>
              </a:r>
            </a:p>
            <a:p>
              <a:pPr algn="r"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r"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r" eaLnBrk="1" hangingPunct="1">
                <a:spcBef>
                  <a:spcPts val="0"/>
                </a:spcBef>
                <a:spcAft>
                  <a:spcPts val="240"/>
                </a:spcAft>
                <a:buFontTx/>
                <a:buNone/>
                <a:defRPr/>
              </a:pPr>
              <a:r>
                <a:rPr lang="da-DK" sz="900" kern="1200" noProof="1" smtClean="0">
                  <a:solidFill>
                    <a:schemeClr val="tx1"/>
                  </a:solidFill>
                  <a:latin typeface="+mn-lt"/>
                </a:rPr>
                <a:t>billedets fokus/størrelse</a:t>
              </a:r>
            </a:p>
            <a:p>
              <a:pPr algn="r"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r"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r"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da-DK" sz="2000" dirty="0"/>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8283958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8344"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6008" eaLnBrk="1" hangingPunct="1">
                <a:spcAft>
                  <a:spcPts val="600"/>
                </a:spcAft>
                <a:defRPr/>
              </a:pPr>
              <a:r>
                <a:rPr lang="da-DK" sz="900" b="1" noProof="1" smtClean="0">
                  <a:solidFill>
                    <a:srgbClr val="1E4148"/>
                  </a:solidFill>
                  <a:latin typeface="Ubuntu"/>
                </a:rPr>
                <a:t>Indsæt billede</a:t>
              </a:r>
            </a:p>
            <a:p>
              <a:pPr algn="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6008" eaLnBrk="1" hangingPunct="1">
                <a:spcBef>
                  <a:spcPts val="0"/>
                </a:spcBef>
                <a:spcAft>
                  <a:spcPts val="240"/>
                </a:spcAft>
                <a:defRPr/>
              </a:pPr>
              <a:r>
                <a:rPr lang="da-DK" sz="900" noProof="1" smtClean="0">
                  <a:solidFill>
                    <a:srgbClr val="1E4148"/>
                  </a:solidFill>
                  <a:latin typeface="Ubuntu"/>
                </a:rPr>
                <a:t>af pladsholderen</a:t>
              </a:r>
            </a:p>
            <a:p>
              <a:pPr algn="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6008" eaLnBrk="1" hangingPunct="1">
                <a:spcBef>
                  <a:spcPts val="0"/>
                </a:spcBef>
                <a:spcAft>
                  <a:spcPts val="240"/>
                </a:spcAft>
                <a:defRPr/>
              </a:pPr>
              <a:r>
                <a:rPr lang="da-DK" sz="900" noProof="1" smtClean="0">
                  <a:solidFill>
                    <a:srgbClr val="1E4148"/>
                  </a:solidFill>
                  <a:latin typeface="Ubuntu"/>
                </a:rPr>
                <a:t>billedets fokus/størrelse</a:t>
              </a:r>
            </a:p>
            <a:p>
              <a:pPr algn="r" defTabSz="1086008" eaLnBrk="1" hangingPunct="1">
                <a:spcAft>
                  <a:spcPts val="240"/>
                </a:spcAft>
                <a:defRPr/>
              </a:pPr>
              <a:endParaRPr lang="en-GB" altLang="da-DK" sz="900" noProof="1" smtClean="0">
                <a:solidFill>
                  <a:srgbClr val="1E4148"/>
                </a:solidFill>
                <a:latin typeface="Ubuntu"/>
                <a:cs typeface="Arial" charset="0"/>
              </a:endParaRPr>
            </a:p>
            <a:p>
              <a:pPr algn="r" defTabSz="1086008" eaLnBrk="1" hangingPunct="1">
                <a:spcAft>
                  <a:spcPts val="240"/>
                </a:spcAft>
                <a:defRPr/>
              </a:pPr>
              <a:endParaRPr lang="en-GB" altLang="da-DK" sz="900" noProof="1" smtClean="0">
                <a:solidFill>
                  <a:srgbClr val="1E4148"/>
                </a:solidFill>
                <a:latin typeface="Ubuntu"/>
                <a:cs typeface="Arial" charset="0"/>
              </a:endParaRPr>
            </a:p>
            <a:p>
              <a:pPr algn="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6008"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508563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48" y="1628797"/>
            <a:ext cx="5134443" cy="4132263"/>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0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7589352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48" y="1628775"/>
            <a:ext cx="5134443"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48" y="3778379"/>
            <a:ext cx="5134443"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0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40514898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48" y="1628775"/>
            <a:ext cx="5134443"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0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2404478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0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3439054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0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5023171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1910984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2422429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i masteren</a:t>
            </a:r>
            <a:endParaRPr lang="da-DK" dirty="0"/>
          </a:p>
        </p:txBody>
      </p:sp>
      <p:sp>
        <p:nvSpPr>
          <p:cNvPr id="3" name="Pladsholder til indhold 2"/>
          <p:cNvSpPr>
            <a:spLocks noGrp="1"/>
          </p:cNvSpPr>
          <p:nvPr>
            <p:ph idx="1"/>
          </p:nvPr>
        </p:nvSpPr>
        <p:spPr>
          <a:xfrm>
            <a:off x="2735728" y="2783799"/>
            <a:ext cx="5852261" cy="1754732"/>
          </a:xfrm>
        </p:spPr>
        <p:txBody>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10"/>
          </p:nvPr>
        </p:nvSpPr>
        <p:spPr>
          <a:xfrm>
            <a:off x="609544" y="6357823"/>
            <a:ext cx="2844430" cy="365210"/>
          </a:xfrm>
          <a:prstGeom prst="rect">
            <a:avLst/>
          </a:prstGeom>
        </p:spPr>
        <p:txBody>
          <a:bodyPr/>
          <a:lstStyle>
            <a:lvl1pPr>
              <a:defRPr/>
            </a:lvl1pPr>
          </a:lstStyle>
          <a:p>
            <a:pPr>
              <a:defRPr/>
            </a:pPr>
            <a:endParaRPr lang="da-DK" altLang="en-US" dirty="0">
              <a:solidFill>
                <a:prstClr val="white">
                  <a:lumMod val="75000"/>
                </a:prstClr>
              </a:solidFill>
            </a:endParaRPr>
          </a:p>
        </p:txBody>
      </p:sp>
      <p:sp>
        <p:nvSpPr>
          <p:cNvPr id="5" name="Pladsholder til sidefod 4"/>
          <p:cNvSpPr>
            <a:spLocks noGrp="1"/>
          </p:cNvSpPr>
          <p:nvPr>
            <p:ph type="ftr" sz="quarter" idx="11"/>
          </p:nvPr>
        </p:nvSpPr>
        <p:spPr>
          <a:xfrm>
            <a:off x="4165058" y="6357823"/>
            <a:ext cx="3860298" cy="365210"/>
          </a:xfrm>
          <a:prstGeom prst="rect">
            <a:avLst/>
          </a:prstGeom>
        </p:spPr>
        <p:txBody>
          <a:bodyPr/>
          <a:lstStyle>
            <a:lvl1pPr>
              <a:defRPr/>
            </a:lvl1pPr>
          </a:lstStyle>
          <a:p>
            <a:pPr>
              <a:defRPr/>
            </a:pPr>
            <a:endParaRPr lang="da-DK" dirty="0">
              <a:solidFill>
                <a:prstClr val="white">
                  <a:lumMod val="75000"/>
                </a:prstClr>
              </a:solidFill>
            </a:endParaRPr>
          </a:p>
        </p:txBody>
      </p:sp>
      <p:sp>
        <p:nvSpPr>
          <p:cNvPr id="6" name="Pladsholder til diasnummer 5"/>
          <p:cNvSpPr>
            <a:spLocks noGrp="1"/>
          </p:cNvSpPr>
          <p:nvPr>
            <p:ph type="sldNum" sz="quarter" idx="12"/>
          </p:nvPr>
        </p:nvSpPr>
        <p:spPr>
          <a:xfrm>
            <a:off x="8736463" y="6357823"/>
            <a:ext cx="2844430" cy="365210"/>
          </a:xfrm>
          <a:prstGeom prst="rect">
            <a:avLst/>
          </a:prstGeom>
        </p:spPr>
        <p:txBody>
          <a:bodyPr/>
          <a:lstStyle>
            <a:lvl1pPr>
              <a:defRPr/>
            </a:lvl1pPr>
          </a:lstStyle>
          <a:p>
            <a:fld id="{8BF70566-5ED6-48CE-A066-4DC052489513}" type="slidenum">
              <a:rPr lang="da-DK" altLang="en-US" smtClean="0"/>
              <a:pPr/>
              <a:t>‹nr.›</a:t>
            </a:fld>
            <a:endParaRPr lang="da-DK" altLang="en-US" dirty="0"/>
          </a:p>
        </p:txBody>
      </p:sp>
    </p:spTree>
    <p:extLst>
      <p:ext uri="{BB962C8B-B14F-4D97-AF65-F5344CB8AC3E}">
        <p14:creationId xmlns:p14="http://schemas.microsoft.com/office/powerpoint/2010/main" val="4189376702"/>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 y="1240"/>
            <a:ext cx="12192621" cy="6858348"/>
          </a:xfrm>
          <a:prstGeom prst="rect">
            <a:avLst/>
          </a:prstGeom>
        </p:spPr>
      </p:pic>
      <p:sp>
        <p:nvSpPr>
          <p:cNvPr id="2" name="Titel 1"/>
          <p:cNvSpPr>
            <a:spLocks noGrp="1"/>
          </p:cNvSpPr>
          <p:nvPr userDrawn="1">
            <p:ph type="ctrTitle"/>
          </p:nvPr>
        </p:nvSpPr>
        <p:spPr>
          <a:xfrm>
            <a:off x="796951"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1" y="3629237"/>
            <a:ext cx="10590213" cy="360040"/>
          </a:xfrm>
        </p:spPr>
        <p:txBody>
          <a:bodyPr anchor="b" anchorCtr="0"/>
          <a:lstStyle>
            <a:lvl1pPr marL="0" indent="0" algn="ctr">
              <a:buNone/>
              <a:defRPr sz="1800" b="1">
                <a:solidFill>
                  <a:srgbClr val="1E4148"/>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51"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81"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2" y="6332206"/>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5684">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5684">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614625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49" y="1628798"/>
            <a:ext cx="5134443" cy="4132263"/>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02"/>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39656181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26" y="1551626"/>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51" y="1548026"/>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35" y="3302548"/>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28461325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51"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1" y="3629237"/>
            <a:ext cx="10590213" cy="360040"/>
          </a:xfrm>
        </p:spPr>
        <p:txBody>
          <a:bodyPr anchor="b" anchorCtr="0"/>
          <a:lstStyle>
            <a:lvl1pPr marL="0" indent="0" algn="ctr">
              <a:buNone/>
              <a:defRPr sz="1800" b="1">
                <a:solidFill>
                  <a:schemeClr val="bg1"/>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81"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51"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12" y="6332206"/>
            <a:ext cx="1871663" cy="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5684">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5684">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2617240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21" y="1796182"/>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5684"/>
            <a:r>
              <a:rPr lang="da-DK" sz="5500" b="1" dirty="0" smtClean="0">
                <a:solidFill>
                  <a:prstClr val="white"/>
                </a:solidFill>
              </a:rPr>
              <a:t>Break</a:t>
            </a:r>
          </a:p>
        </p:txBody>
      </p:sp>
    </p:spTree>
    <p:extLst>
      <p:ext uri="{BB962C8B-B14F-4D97-AF65-F5344CB8AC3E}">
        <p14:creationId xmlns:p14="http://schemas.microsoft.com/office/powerpoint/2010/main" val="28975653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51"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27546387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26" y="1551626"/>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51" y="1547813"/>
            <a:ext cx="5138738" cy="468312"/>
          </a:xfrm>
        </p:spPr>
        <p:txBody>
          <a:bodyPr/>
          <a:lstStyle>
            <a:lvl1pPr marL="0" indent="0">
              <a:lnSpc>
                <a:spcPct val="100000"/>
              </a:lnSpc>
              <a:buFont typeface="Times New Roman" panose="02020603050405020304" pitchFamily="18" charset="0"/>
              <a:buChar char="​"/>
              <a:defRPr sz="1600" b="1"/>
            </a:lvl1pPr>
            <a:lvl2pPr marL="201080" indent="-2010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17"/>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504761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16" rIns="91206" bIns="45616" rtlCol="0" anchor="ctr"/>
          <a:lstStyle/>
          <a:p>
            <a:pPr algn="ctr" defTabSz="1085684"/>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9"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51"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5"/>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44623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8128"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5684" eaLnBrk="1" hangingPunct="1">
                <a:spcAft>
                  <a:spcPts val="600"/>
                </a:spcAft>
                <a:defRPr/>
              </a:pPr>
              <a:r>
                <a:rPr lang="da-DK" sz="900" b="1" noProof="1" smtClean="0">
                  <a:solidFill>
                    <a:srgbClr val="1E4148"/>
                  </a:solidFill>
                  <a:latin typeface="Ubuntu"/>
                </a:rPr>
                <a:t>Indsæt billede</a:t>
              </a:r>
            </a:p>
            <a:p>
              <a:pPr algn="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5684" eaLnBrk="1" hangingPunct="1">
                <a:spcBef>
                  <a:spcPts val="0"/>
                </a:spcBef>
                <a:spcAft>
                  <a:spcPts val="240"/>
                </a:spcAft>
                <a:defRPr/>
              </a:pPr>
              <a:r>
                <a:rPr lang="da-DK" sz="900" noProof="1" smtClean="0">
                  <a:solidFill>
                    <a:srgbClr val="1E4148"/>
                  </a:solidFill>
                  <a:latin typeface="Ubuntu"/>
                </a:rPr>
                <a:t>af pladsholderen</a:t>
              </a:r>
            </a:p>
            <a:p>
              <a:pPr algn="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5684" eaLnBrk="1" hangingPunct="1">
                <a:spcBef>
                  <a:spcPts val="0"/>
                </a:spcBef>
                <a:spcAft>
                  <a:spcPts val="240"/>
                </a:spcAft>
                <a:defRPr/>
              </a:pPr>
              <a:r>
                <a:rPr lang="da-DK" sz="900" noProof="1" smtClean="0">
                  <a:solidFill>
                    <a:srgbClr val="1E4148"/>
                  </a:solidFill>
                  <a:latin typeface="Ubuntu"/>
                </a:rPr>
                <a:t>billedets fokus/størrelse</a:t>
              </a:r>
            </a:p>
            <a:p>
              <a:pPr algn="r" defTabSz="1085684" eaLnBrk="1" hangingPunct="1">
                <a:spcAft>
                  <a:spcPts val="240"/>
                </a:spcAft>
                <a:defRPr/>
              </a:pPr>
              <a:endParaRPr lang="en-GB" altLang="da-DK" sz="900" noProof="1" smtClean="0">
                <a:solidFill>
                  <a:srgbClr val="1E4148"/>
                </a:solidFill>
                <a:latin typeface="Ubuntu"/>
                <a:cs typeface="Arial" charset="0"/>
              </a:endParaRPr>
            </a:p>
            <a:p>
              <a:pPr algn="r" defTabSz="1085684" eaLnBrk="1" hangingPunct="1">
                <a:spcAft>
                  <a:spcPts val="240"/>
                </a:spcAft>
                <a:defRPr/>
              </a:pPr>
              <a:endParaRPr lang="en-GB" altLang="da-DK" sz="900" noProof="1" smtClean="0">
                <a:solidFill>
                  <a:srgbClr val="1E4148"/>
                </a:solidFill>
                <a:latin typeface="Ubuntu"/>
                <a:cs typeface="Arial" charset="0"/>
              </a:endParaRPr>
            </a:p>
            <a:p>
              <a:pPr algn="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5684"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6228108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51" y="1628800"/>
            <a:ext cx="5134443" cy="4132263"/>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04"/>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3657900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51" y="1628775"/>
            <a:ext cx="5134443"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51" y="3778379"/>
            <a:ext cx="5134443"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04"/>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9661601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51" y="1628775"/>
            <a:ext cx="5134443"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04"/>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914775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vmlDrawing" Target="../drawings/vmlDrawing1.v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emf"/><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oleObject" Target="../embeddings/oleObject13.bin"/><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ags" Target="../tags/tag59.xml"/><Relationship Id="rId2" Type="http://schemas.openxmlformats.org/officeDocument/2006/relationships/slideLayout" Target="../slideLayouts/slideLayout65.xml"/><Relationship Id="rId16" Type="http://schemas.openxmlformats.org/officeDocument/2006/relationships/image" Target="../media/image3.emf"/><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vmlDrawing" Target="../drawings/vmlDrawing13.vml"/><Relationship Id="rId5" Type="http://schemas.openxmlformats.org/officeDocument/2006/relationships/slideLayout" Target="../slideLayouts/slideLayout68.xml"/><Relationship Id="rId15" Type="http://schemas.openxmlformats.org/officeDocument/2006/relationships/image" Target="../media/image2.png"/><Relationship Id="rId10" Type="http://schemas.openxmlformats.org/officeDocument/2006/relationships/theme" Target="../theme/theme10.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1.e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vmlDrawing" Target="../drawings/vmlDrawing14.vml"/><Relationship Id="rId3" Type="http://schemas.openxmlformats.org/officeDocument/2006/relationships/slideLayout" Target="../slideLayouts/slideLayout75.xml"/><Relationship Id="rId21" Type="http://schemas.openxmlformats.org/officeDocument/2006/relationships/image" Target="../media/image1.emf"/><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theme" Target="../theme/theme11.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oleObject" Target="../embeddings/oleObject14.bin"/><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image" Target="../media/image3.emf"/><Relationship Id="rId10" Type="http://schemas.openxmlformats.org/officeDocument/2006/relationships/slideLayout" Target="../slideLayouts/slideLayout82.xml"/><Relationship Id="rId19" Type="http://schemas.openxmlformats.org/officeDocument/2006/relationships/tags" Target="../tags/tag60.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theme" Target="../theme/theme12.xml"/><Relationship Id="rId3" Type="http://schemas.openxmlformats.org/officeDocument/2006/relationships/slideLayout" Target="../slideLayouts/slideLayout91.xml"/><Relationship Id="rId21" Type="http://schemas.openxmlformats.org/officeDocument/2006/relationships/oleObject" Target="../embeddings/oleObject15.bin"/><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tags" Target="../tags/tag61.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image" Target="../media/image3.emf"/><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image" Target="../media/image2.png"/><Relationship Id="rId10" Type="http://schemas.openxmlformats.org/officeDocument/2006/relationships/slideLayout" Target="../slideLayouts/slideLayout98.xml"/><Relationship Id="rId19" Type="http://schemas.openxmlformats.org/officeDocument/2006/relationships/vmlDrawing" Target="../drawings/vmlDrawing15.v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image" Target="../media/image1.emf"/></Relationships>
</file>

<file path=ppt/slideMasters/_rels/slideMaster13.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tags" Target="../tags/tag67.xml"/><Relationship Id="rId18" Type="http://schemas.openxmlformats.org/officeDocument/2006/relationships/tags" Target="../tags/tag72.xml"/><Relationship Id="rId26" Type="http://schemas.openxmlformats.org/officeDocument/2006/relationships/image" Target="../media/image17.jpeg"/><Relationship Id="rId3" Type="http://schemas.openxmlformats.org/officeDocument/2006/relationships/slideLayout" Target="../slideLayouts/slideLayout108.xml"/><Relationship Id="rId21" Type="http://schemas.openxmlformats.org/officeDocument/2006/relationships/tags" Target="../tags/tag75.xml"/><Relationship Id="rId7" Type="http://schemas.openxmlformats.org/officeDocument/2006/relationships/vmlDrawing" Target="../drawings/vmlDrawing16.vml"/><Relationship Id="rId12" Type="http://schemas.openxmlformats.org/officeDocument/2006/relationships/tags" Target="../tags/tag66.xml"/><Relationship Id="rId17" Type="http://schemas.openxmlformats.org/officeDocument/2006/relationships/tags" Target="../tags/tag71.xml"/><Relationship Id="rId25" Type="http://schemas.openxmlformats.org/officeDocument/2006/relationships/image" Target="../media/image16.emf"/><Relationship Id="rId2" Type="http://schemas.openxmlformats.org/officeDocument/2006/relationships/slideLayout" Target="../slideLayouts/slideLayout107.xml"/><Relationship Id="rId16" Type="http://schemas.openxmlformats.org/officeDocument/2006/relationships/tags" Target="../tags/tag70.xml"/><Relationship Id="rId20" Type="http://schemas.openxmlformats.org/officeDocument/2006/relationships/tags" Target="../tags/tag74.xml"/><Relationship Id="rId1" Type="http://schemas.openxmlformats.org/officeDocument/2006/relationships/slideLayout" Target="../slideLayouts/slideLayout106.xml"/><Relationship Id="rId6" Type="http://schemas.openxmlformats.org/officeDocument/2006/relationships/theme" Target="../theme/theme13.xml"/><Relationship Id="rId11" Type="http://schemas.openxmlformats.org/officeDocument/2006/relationships/tags" Target="../tags/tag65.xml"/><Relationship Id="rId24" Type="http://schemas.openxmlformats.org/officeDocument/2006/relationships/oleObject" Target="../embeddings/oleObject16.bin"/><Relationship Id="rId5" Type="http://schemas.openxmlformats.org/officeDocument/2006/relationships/slideLayout" Target="../slideLayouts/slideLayout110.xml"/><Relationship Id="rId15" Type="http://schemas.openxmlformats.org/officeDocument/2006/relationships/tags" Target="../tags/tag69.xml"/><Relationship Id="rId23" Type="http://schemas.openxmlformats.org/officeDocument/2006/relationships/tags" Target="../tags/tag77.xml"/><Relationship Id="rId10" Type="http://schemas.openxmlformats.org/officeDocument/2006/relationships/tags" Target="../tags/tag64.xml"/><Relationship Id="rId19" Type="http://schemas.openxmlformats.org/officeDocument/2006/relationships/tags" Target="../tags/tag73.xml"/><Relationship Id="rId4" Type="http://schemas.openxmlformats.org/officeDocument/2006/relationships/slideLayout" Target="../slideLayouts/slideLayout109.xml"/><Relationship Id="rId9" Type="http://schemas.openxmlformats.org/officeDocument/2006/relationships/tags" Target="../tags/tag63.xml"/><Relationship Id="rId14" Type="http://schemas.openxmlformats.org/officeDocument/2006/relationships/tags" Target="../tags/tag68.xml"/><Relationship Id="rId22" Type="http://schemas.openxmlformats.org/officeDocument/2006/relationships/tags" Target="../tags/tag76.xml"/><Relationship Id="rId27" Type="http://schemas.openxmlformats.org/officeDocument/2006/relationships/image" Target="../media/image20.jpeg"/></Relationships>
</file>

<file path=ppt/slideMasters/_rels/slideMaster14.xml.rels><?xml version="1.0" encoding="UTF-8" standalone="yes"?>
<Relationships xmlns="http://schemas.openxmlformats.org/package/2006/relationships"><Relationship Id="rId8" Type="http://schemas.openxmlformats.org/officeDocument/2006/relationships/tags" Target="../tags/tag79.xml"/><Relationship Id="rId13" Type="http://schemas.openxmlformats.org/officeDocument/2006/relationships/tags" Target="../tags/tag84.xml"/><Relationship Id="rId18" Type="http://schemas.openxmlformats.org/officeDocument/2006/relationships/tags" Target="../tags/tag89.xml"/><Relationship Id="rId26" Type="http://schemas.openxmlformats.org/officeDocument/2006/relationships/image" Target="../media/image17.jpeg"/><Relationship Id="rId3" Type="http://schemas.openxmlformats.org/officeDocument/2006/relationships/slideLayout" Target="../slideLayouts/slideLayout113.xml"/><Relationship Id="rId21" Type="http://schemas.openxmlformats.org/officeDocument/2006/relationships/tags" Target="../tags/tag92.xml"/><Relationship Id="rId7" Type="http://schemas.openxmlformats.org/officeDocument/2006/relationships/vmlDrawing" Target="../drawings/vmlDrawing18.vml"/><Relationship Id="rId12" Type="http://schemas.openxmlformats.org/officeDocument/2006/relationships/tags" Target="../tags/tag83.xml"/><Relationship Id="rId17" Type="http://schemas.openxmlformats.org/officeDocument/2006/relationships/tags" Target="../tags/tag88.xml"/><Relationship Id="rId25" Type="http://schemas.openxmlformats.org/officeDocument/2006/relationships/image" Target="../media/image16.emf"/><Relationship Id="rId2" Type="http://schemas.openxmlformats.org/officeDocument/2006/relationships/slideLayout" Target="../slideLayouts/slideLayout112.xml"/><Relationship Id="rId16" Type="http://schemas.openxmlformats.org/officeDocument/2006/relationships/tags" Target="../tags/tag87.xml"/><Relationship Id="rId20" Type="http://schemas.openxmlformats.org/officeDocument/2006/relationships/tags" Target="../tags/tag91.xml"/><Relationship Id="rId1" Type="http://schemas.openxmlformats.org/officeDocument/2006/relationships/slideLayout" Target="../slideLayouts/slideLayout111.xml"/><Relationship Id="rId6" Type="http://schemas.openxmlformats.org/officeDocument/2006/relationships/theme" Target="../theme/theme14.xml"/><Relationship Id="rId11" Type="http://schemas.openxmlformats.org/officeDocument/2006/relationships/tags" Target="../tags/tag82.xml"/><Relationship Id="rId24" Type="http://schemas.openxmlformats.org/officeDocument/2006/relationships/oleObject" Target="../embeddings/oleObject18.bin"/><Relationship Id="rId5" Type="http://schemas.openxmlformats.org/officeDocument/2006/relationships/slideLayout" Target="../slideLayouts/slideLayout115.xml"/><Relationship Id="rId15" Type="http://schemas.openxmlformats.org/officeDocument/2006/relationships/tags" Target="../tags/tag86.xml"/><Relationship Id="rId23" Type="http://schemas.openxmlformats.org/officeDocument/2006/relationships/tags" Target="../tags/tag94.xml"/><Relationship Id="rId10" Type="http://schemas.openxmlformats.org/officeDocument/2006/relationships/tags" Target="../tags/tag81.xml"/><Relationship Id="rId19" Type="http://schemas.openxmlformats.org/officeDocument/2006/relationships/tags" Target="../tags/tag90.xml"/><Relationship Id="rId4" Type="http://schemas.openxmlformats.org/officeDocument/2006/relationships/slideLayout" Target="../slideLayouts/slideLayout114.xml"/><Relationship Id="rId9" Type="http://schemas.openxmlformats.org/officeDocument/2006/relationships/tags" Target="../tags/tag80.xml"/><Relationship Id="rId14" Type="http://schemas.openxmlformats.org/officeDocument/2006/relationships/tags" Target="../tags/tag85.xml"/><Relationship Id="rId22" Type="http://schemas.openxmlformats.org/officeDocument/2006/relationships/tags" Target="../tags/tag93.xml"/><Relationship Id="rId27" Type="http://schemas.openxmlformats.org/officeDocument/2006/relationships/image" Target="../media/image20.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image" Target="../media/image3.emf"/><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image" Target="../media/image2.png"/><Relationship Id="rId2" Type="http://schemas.openxmlformats.org/officeDocument/2006/relationships/slideLayout" Target="../slideLayouts/slideLayout117.xml"/><Relationship Id="rId16" Type="http://schemas.openxmlformats.org/officeDocument/2006/relationships/theme" Target="../theme/theme1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image" Target="../media/image3.emf"/><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image" Target="../media/image2.png"/><Relationship Id="rId2" Type="http://schemas.openxmlformats.org/officeDocument/2006/relationships/slideLayout" Target="../slideLayouts/slideLayout132.xml"/><Relationship Id="rId16" Type="http://schemas.openxmlformats.org/officeDocument/2006/relationships/theme" Target="../theme/theme16.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17.xml.rels><?xml version="1.0" encoding="UTF-8" standalone="yes"?>
<Relationships xmlns="http://schemas.openxmlformats.org/package/2006/relationships"><Relationship Id="rId8" Type="http://schemas.openxmlformats.org/officeDocument/2006/relationships/tags" Target="../tags/tag98.xml"/><Relationship Id="rId13" Type="http://schemas.openxmlformats.org/officeDocument/2006/relationships/tags" Target="../tags/tag103.xml"/><Relationship Id="rId18" Type="http://schemas.openxmlformats.org/officeDocument/2006/relationships/tags" Target="../tags/tag108.xml"/><Relationship Id="rId3" Type="http://schemas.openxmlformats.org/officeDocument/2006/relationships/slideLayout" Target="../slideLayouts/slideLayout148.xml"/><Relationship Id="rId21" Type="http://schemas.openxmlformats.org/officeDocument/2006/relationships/tags" Target="../tags/tag111.xml"/><Relationship Id="rId7" Type="http://schemas.openxmlformats.org/officeDocument/2006/relationships/tags" Target="../tags/tag97.xml"/><Relationship Id="rId12" Type="http://schemas.openxmlformats.org/officeDocument/2006/relationships/tags" Target="../tags/tag102.xml"/><Relationship Id="rId17" Type="http://schemas.openxmlformats.org/officeDocument/2006/relationships/tags" Target="../tags/tag107.xml"/><Relationship Id="rId25" Type="http://schemas.openxmlformats.org/officeDocument/2006/relationships/image" Target="../media/image20.jpeg"/><Relationship Id="rId2" Type="http://schemas.openxmlformats.org/officeDocument/2006/relationships/slideLayout" Target="../slideLayouts/slideLayout147.xml"/><Relationship Id="rId16" Type="http://schemas.openxmlformats.org/officeDocument/2006/relationships/tags" Target="../tags/tag106.xml"/><Relationship Id="rId20" Type="http://schemas.openxmlformats.org/officeDocument/2006/relationships/tags" Target="../tags/tag110.xml"/><Relationship Id="rId1" Type="http://schemas.openxmlformats.org/officeDocument/2006/relationships/slideLayout" Target="../slideLayouts/slideLayout146.xml"/><Relationship Id="rId6" Type="http://schemas.openxmlformats.org/officeDocument/2006/relationships/tags" Target="../tags/tag96.xml"/><Relationship Id="rId11" Type="http://schemas.openxmlformats.org/officeDocument/2006/relationships/tags" Target="../tags/tag101.xml"/><Relationship Id="rId24" Type="http://schemas.openxmlformats.org/officeDocument/2006/relationships/image" Target="../media/image17.jpeg"/><Relationship Id="rId5" Type="http://schemas.openxmlformats.org/officeDocument/2006/relationships/vmlDrawing" Target="../drawings/vmlDrawing20.vml"/><Relationship Id="rId15" Type="http://schemas.openxmlformats.org/officeDocument/2006/relationships/tags" Target="../tags/tag105.xml"/><Relationship Id="rId23" Type="http://schemas.openxmlformats.org/officeDocument/2006/relationships/image" Target="../media/image16.emf"/><Relationship Id="rId10" Type="http://schemas.openxmlformats.org/officeDocument/2006/relationships/tags" Target="../tags/tag100.xml"/><Relationship Id="rId19" Type="http://schemas.openxmlformats.org/officeDocument/2006/relationships/tags" Target="../tags/tag109.xml"/><Relationship Id="rId4" Type="http://schemas.openxmlformats.org/officeDocument/2006/relationships/theme" Target="../theme/theme17.xml"/><Relationship Id="rId9" Type="http://schemas.openxmlformats.org/officeDocument/2006/relationships/tags" Target="../tags/tag99.xml"/><Relationship Id="rId14" Type="http://schemas.openxmlformats.org/officeDocument/2006/relationships/tags" Target="../tags/tag104.xml"/><Relationship Id="rId22" Type="http://schemas.openxmlformats.org/officeDocument/2006/relationships/oleObject" Target="../embeddings/oleObject20.bin"/></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tags" Target="../tags/tag113.xml"/><Relationship Id="rId3" Type="http://schemas.openxmlformats.org/officeDocument/2006/relationships/slideLayout" Target="../slideLayouts/slideLayout151.xml"/><Relationship Id="rId21" Type="http://schemas.openxmlformats.org/officeDocument/2006/relationships/image" Target="../media/image2.png"/><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vmlDrawing" Target="../drawings/vmlDrawing22.vml"/><Relationship Id="rId2" Type="http://schemas.openxmlformats.org/officeDocument/2006/relationships/slideLayout" Target="../slideLayouts/slideLayout150.xml"/><Relationship Id="rId16" Type="http://schemas.openxmlformats.org/officeDocument/2006/relationships/theme" Target="../theme/theme18.xml"/><Relationship Id="rId20" Type="http://schemas.openxmlformats.org/officeDocument/2006/relationships/image" Target="../media/image1.emf"/><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10" Type="http://schemas.openxmlformats.org/officeDocument/2006/relationships/slideLayout" Target="../slideLayouts/slideLayout158.xml"/><Relationship Id="rId19" Type="http://schemas.openxmlformats.org/officeDocument/2006/relationships/oleObject" Target="../embeddings/oleObject22.bin"/><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image" Target="../media/image3.emf"/></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tags" Target="../tags/tag114.xml"/><Relationship Id="rId3" Type="http://schemas.openxmlformats.org/officeDocument/2006/relationships/slideLayout" Target="../slideLayouts/slideLayout166.xml"/><Relationship Id="rId21" Type="http://schemas.openxmlformats.org/officeDocument/2006/relationships/image" Target="../media/image2.png"/><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vmlDrawing" Target="../drawings/vmlDrawing23.vml"/><Relationship Id="rId2" Type="http://schemas.openxmlformats.org/officeDocument/2006/relationships/slideLayout" Target="../slideLayouts/slideLayout165.xml"/><Relationship Id="rId16" Type="http://schemas.openxmlformats.org/officeDocument/2006/relationships/theme" Target="../theme/theme19.xml"/><Relationship Id="rId20" Type="http://schemas.openxmlformats.org/officeDocument/2006/relationships/image" Target="../media/image1.emf"/><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19" Type="http://schemas.openxmlformats.org/officeDocument/2006/relationships/oleObject" Target="../embeddings/oleObject23.bin"/><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 Id="rId22" Type="http://schemas.openxmlformats.org/officeDocument/2006/relationships/image" Target="../media/image3.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3.emf"/><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2.png"/><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18" Type="http://schemas.openxmlformats.org/officeDocument/2006/relationships/tags" Target="../tags/tag115.xml"/><Relationship Id="rId3" Type="http://schemas.openxmlformats.org/officeDocument/2006/relationships/slideLayout" Target="../slideLayouts/slideLayout181.xml"/><Relationship Id="rId21" Type="http://schemas.openxmlformats.org/officeDocument/2006/relationships/image" Target="../media/image2.png"/><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vmlDrawing" Target="../drawings/vmlDrawing24.vml"/><Relationship Id="rId2" Type="http://schemas.openxmlformats.org/officeDocument/2006/relationships/slideLayout" Target="../slideLayouts/slideLayout180.xml"/><Relationship Id="rId16" Type="http://schemas.openxmlformats.org/officeDocument/2006/relationships/theme" Target="../theme/theme20.xml"/><Relationship Id="rId20" Type="http://schemas.openxmlformats.org/officeDocument/2006/relationships/image" Target="../media/image1.emf"/><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10" Type="http://schemas.openxmlformats.org/officeDocument/2006/relationships/slideLayout" Target="../slideLayouts/slideLayout188.xml"/><Relationship Id="rId19" Type="http://schemas.openxmlformats.org/officeDocument/2006/relationships/oleObject" Target="../embeddings/oleObject24.bin"/><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 Id="rId22" Type="http://schemas.openxmlformats.org/officeDocument/2006/relationships/image" Target="../media/image3.emf"/></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18" Type="http://schemas.openxmlformats.org/officeDocument/2006/relationships/image" Target="../media/image3.emf"/><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image" Target="../media/image2.png"/><Relationship Id="rId2" Type="http://schemas.openxmlformats.org/officeDocument/2006/relationships/slideLayout" Target="../slideLayouts/slideLayout195.xml"/><Relationship Id="rId16" Type="http://schemas.openxmlformats.org/officeDocument/2006/relationships/theme" Target="../theme/theme21.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18" Type="http://schemas.openxmlformats.org/officeDocument/2006/relationships/tags" Target="../tags/tag116.xml"/><Relationship Id="rId3" Type="http://schemas.openxmlformats.org/officeDocument/2006/relationships/slideLayout" Target="../slideLayouts/slideLayout211.xml"/><Relationship Id="rId21" Type="http://schemas.openxmlformats.org/officeDocument/2006/relationships/image" Target="../media/image2.png"/><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vmlDrawing" Target="../drawings/vmlDrawing25.vml"/><Relationship Id="rId2" Type="http://schemas.openxmlformats.org/officeDocument/2006/relationships/slideLayout" Target="../slideLayouts/slideLayout210.xml"/><Relationship Id="rId16" Type="http://schemas.openxmlformats.org/officeDocument/2006/relationships/theme" Target="../theme/theme22.xml"/><Relationship Id="rId20" Type="http://schemas.openxmlformats.org/officeDocument/2006/relationships/image" Target="../media/image1.emf"/><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10" Type="http://schemas.openxmlformats.org/officeDocument/2006/relationships/slideLayout" Target="../slideLayouts/slideLayout218.xml"/><Relationship Id="rId19" Type="http://schemas.openxmlformats.org/officeDocument/2006/relationships/oleObject" Target="../embeddings/oleObject25.bin"/><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 Id="rId22" Type="http://schemas.openxmlformats.org/officeDocument/2006/relationships/image" Target="../media/image3.emf"/></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tags" Target="../tags/tag117.xml"/><Relationship Id="rId3" Type="http://schemas.openxmlformats.org/officeDocument/2006/relationships/slideLayout" Target="../slideLayouts/slideLayout226.xml"/><Relationship Id="rId21" Type="http://schemas.openxmlformats.org/officeDocument/2006/relationships/image" Target="../media/image2.png"/><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vmlDrawing" Target="../drawings/vmlDrawing26.vml"/><Relationship Id="rId2" Type="http://schemas.openxmlformats.org/officeDocument/2006/relationships/slideLayout" Target="../slideLayouts/slideLayout225.xml"/><Relationship Id="rId16" Type="http://schemas.openxmlformats.org/officeDocument/2006/relationships/theme" Target="../theme/theme23.xml"/><Relationship Id="rId20" Type="http://schemas.openxmlformats.org/officeDocument/2006/relationships/image" Target="../media/image1.emf"/><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5" Type="http://schemas.openxmlformats.org/officeDocument/2006/relationships/slideLayout" Target="../slideLayouts/slideLayout238.xml"/><Relationship Id="rId10" Type="http://schemas.openxmlformats.org/officeDocument/2006/relationships/slideLayout" Target="../slideLayouts/slideLayout233.xml"/><Relationship Id="rId19" Type="http://schemas.openxmlformats.org/officeDocument/2006/relationships/oleObject" Target="../embeddings/oleObject26.bin"/><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 Id="rId22"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4.xml"/><Relationship Id="rId13" Type="http://schemas.openxmlformats.org/officeDocument/2006/relationships/tags" Target="../tags/tag9.xml"/><Relationship Id="rId18" Type="http://schemas.openxmlformats.org/officeDocument/2006/relationships/tags" Target="../tags/tag14.xml"/><Relationship Id="rId26" Type="http://schemas.openxmlformats.org/officeDocument/2006/relationships/image" Target="../media/image17.jpeg"/><Relationship Id="rId3" Type="http://schemas.openxmlformats.org/officeDocument/2006/relationships/slideLayout" Target="../slideLayouts/slideLayout34.xml"/><Relationship Id="rId21" Type="http://schemas.openxmlformats.org/officeDocument/2006/relationships/tags" Target="../tags/tag17.xml"/><Relationship Id="rId7" Type="http://schemas.openxmlformats.org/officeDocument/2006/relationships/vmlDrawing" Target="../drawings/vmlDrawing3.vml"/><Relationship Id="rId12" Type="http://schemas.openxmlformats.org/officeDocument/2006/relationships/tags" Target="../tags/tag8.xml"/><Relationship Id="rId17" Type="http://schemas.openxmlformats.org/officeDocument/2006/relationships/tags" Target="../tags/tag13.xml"/><Relationship Id="rId25" Type="http://schemas.openxmlformats.org/officeDocument/2006/relationships/image" Target="../media/image16.emf"/><Relationship Id="rId2" Type="http://schemas.openxmlformats.org/officeDocument/2006/relationships/slideLayout" Target="../slideLayouts/slideLayout33.xml"/><Relationship Id="rId16" Type="http://schemas.openxmlformats.org/officeDocument/2006/relationships/tags" Target="../tags/tag12.xml"/><Relationship Id="rId20" Type="http://schemas.openxmlformats.org/officeDocument/2006/relationships/tags" Target="../tags/tag16.xml"/><Relationship Id="rId1" Type="http://schemas.openxmlformats.org/officeDocument/2006/relationships/slideLayout" Target="../slideLayouts/slideLayout32.xml"/><Relationship Id="rId6" Type="http://schemas.openxmlformats.org/officeDocument/2006/relationships/theme" Target="../theme/theme3.xml"/><Relationship Id="rId11" Type="http://schemas.openxmlformats.org/officeDocument/2006/relationships/tags" Target="../tags/tag7.xml"/><Relationship Id="rId24" Type="http://schemas.openxmlformats.org/officeDocument/2006/relationships/oleObject" Target="../embeddings/oleObject3.bin"/><Relationship Id="rId5" Type="http://schemas.openxmlformats.org/officeDocument/2006/relationships/slideLayout" Target="../slideLayouts/slideLayout36.xml"/><Relationship Id="rId15" Type="http://schemas.openxmlformats.org/officeDocument/2006/relationships/tags" Target="../tags/tag11.xml"/><Relationship Id="rId23" Type="http://schemas.openxmlformats.org/officeDocument/2006/relationships/tags" Target="../tags/tag19.xml"/><Relationship Id="rId10" Type="http://schemas.openxmlformats.org/officeDocument/2006/relationships/tags" Target="../tags/tag6.xml"/><Relationship Id="rId19" Type="http://schemas.openxmlformats.org/officeDocument/2006/relationships/tags" Target="../tags/tag15.xml"/><Relationship Id="rId4" Type="http://schemas.openxmlformats.org/officeDocument/2006/relationships/slideLayout" Target="../slideLayouts/slideLayout35.xml"/><Relationship Id="rId9" Type="http://schemas.openxmlformats.org/officeDocument/2006/relationships/tags" Target="../tags/tag5.xml"/><Relationship Id="rId14" Type="http://schemas.openxmlformats.org/officeDocument/2006/relationships/tags" Target="../tags/tag10.xml"/><Relationship Id="rId22" Type="http://schemas.openxmlformats.org/officeDocument/2006/relationships/tags" Target="../tags/tag18.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tags" Target="../tags/tag28.xml"/><Relationship Id="rId18" Type="http://schemas.openxmlformats.org/officeDocument/2006/relationships/tags" Target="../tags/tag33.xml"/><Relationship Id="rId3" Type="http://schemas.openxmlformats.org/officeDocument/2006/relationships/slideLayout" Target="../slideLayouts/slideLayout39.xml"/><Relationship Id="rId21" Type="http://schemas.openxmlformats.org/officeDocument/2006/relationships/tags" Target="../tags/tag36.xml"/><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tags" Target="../tags/tag32.xml"/><Relationship Id="rId25" Type="http://schemas.openxmlformats.org/officeDocument/2006/relationships/image" Target="../media/image20.jpeg"/><Relationship Id="rId2" Type="http://schemas.openxmlformats.org/officeDocument/2006/relationships/slideLayout" Target="../slideLayouts/slideLayout38.xml"/><Relationship Id="rId16" Type="http://schemas.openxmlformats.org/officeDocument/2006/relationships/tags" Target="../tags/tag31.xml"/><Relationship Id="rId20" Type="http://schemas.openxmlformats.org/officeDocument/2006/relationships/tags" Target="../tags/tag35.xml"/><Relationship Id="rId1" Type="http://schemas.openxmlformats.org/officeDocument/2006/relationships/slideLayout" Target="../slideLayouts/slideLayout37.xml"/><Relationship Id="rId6" Type="http://schemas.openxmlformats.org/officeDocument/2006/relationships/tags" Target="../tags/tag21.xml"/><Relationship Id="rId11" Type="http://schemas.openxmlformats.org/officeDocument/2006/relationships/tags" Target="../tags/tag26.xml"/><Relationship Id="rId24" Type="http://schemas.openxmlformats.org/officeDocument/2006/relationships/image" Target="../media/image17.jpeg"/><Relationship Id="rId5" Type="http://schemas.openxmlformats.org/officeDocument/2006/relationships/vmlDrawing" Target="../drawings/vmlDrawing5.vml"/><Relationship Id="rId15" Type="http://schemas.openxmlformats.org/officeDocument/2006/relationships/tags" Target="../tags/tag30.xml"/><Relationship Id="rId23" Type="http://schemas.openxmlformats.org/officeDocument/2006/relationships/image" Target="../media/image16.emf"/><Relationship Id="rId10" Type="http://schemas.openxmlformats.org/officeDocument/2006/relationships/tags" Target="../tags/tag25.xml"/><Relationship Id="rId19" Type="http://schemas.openxmlformats.org/officeDocument/2006/relationships/tags" Target="../tags/tag34.xml"/><Relationship Id="rId4" Type="http://schemas.openxmlformats.org/officeDocument/2006/relationships/theme" Target="../theme/theme4.xml"/><Relationship Id="rId9" Type="http://schemas.openxmlformats.org/officeDocument/2006/relationships/tags" Target="../tags/tag24.xml"/><Relationship Id="rId14" Type="http://schemas.openxmlformats.org/officeDocument/2006/relationships/tags" Target="../tags/tag29.xml"/><Relationship Id="rId22" Type="http://schemas.openxmlformats.org/officeDocument/2006/relationships/oleObject" Target="../embeddings/oleObject5.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5.xml"/><Relationship Id="rId3" Type="http://schemas.openxmlformats.org/officeDocument/2006/relationships/slideLayout" Target="../slideLayouts/slideLayout42.xml"/><Relationship Id="rId21" Type="http://schemas.openxmlformats.org/officeDocument/2006/relationships/oleObject" Target="../embeddings/oleObject7.bin"/><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tags" Target="../tags/tag3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image" Target="../media/image3.emf"/><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image" Target="../media/image2.png"/><Relationship Id="rId10" Type="http://schemas.openxmlformats.org/officeDocument/2006/relationships/slideLayout" Target="../slideLayouts/slideLayout49.xml"/><Relationship Id="rId19" Type="http://schemas.openxmlformats.org/officeDocument/2006/relationships/vmlDrawing" Target="../drawings/vmlDrawing7.v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tags" Target="../tags/tag46.xml"/><Relationship Id="rId18" Type="http://schemas.openxmlformats.org/officeDocument/2006/relationships/tags" Target="../tags/tag51.xml"/><Relationship Id="rId3" Type="http://schemas.openxmlformats.org/officeDocument/2006/relationships/slideLayout" Target="../slideLayouts/slideLayout59.xml"/><Relationship Id="rId21" Type="http://schemas.openxmlformats.org/officeDocument/2006/relationships/tags" Target="../tags/tag54.xml"/><Relationship Id="rId7" Type="http://schemas.openxmlformats.org/officeDocument/2006/relationships/tags" Target="../tags/tag40.xml"/><Relationship Id="rId12" Type="http://schemas.openxmlformats.org/officeDocument/2006/relationships/tags" Target="../tags/tag45.xml"/><Relationship Id="rId17" Type="http://schemas.openxmlformats.org/officeDocument/2006/relationships/tags" Target="../tags/tag50.xml"/><Relationship Id="rId25" Type="http://schemas.openxmlformats.org/officeDocument/2006/relationships/image" Target="../media/image20.jpeg"/><Relationship Id="rId2" Type="http://schemas.openxmlformats.org/officeDocument/2006/relationships/slideLayout" Target="../slideLayouts/slideLayout58.xml"/><Relationship Id="rId16" Type="http://schemas.openxmlformats.org/officeDocument/2006/relationships/tags" Target="../tags/tag49.xml"/><Relationship Id="rId20" Type="http://schemas.openxmlformats.org/officeDocument/2006/relationships/tags" Target="../tags/tag53.xml"/><Relationship Id="rId1" Type="http://schemas.openxmlformats.org/officeDocument/2006/relationships/slideLayout" Target="../slideLayouts/slideLayout57.xml"/><Relationship Id="rId6" Type="http://schemas.openxmlformats.org/officeDocument/2006/relationships/tags" Target="../tags/tag39.xml"/><Relationship Id="rId11" Type="http://schemas.openxmlformats.org/officeDocument/2006/relationships/tags" Target="../tags/tag44.xml"/><Relationship Id="rId24" Type="http://schemas.openxmlformats.org/officeDocument/2006/relationships/image" Target="../media/image17.jpeg"/><Relationship Id="rId5" Type="http://schemas.openxmlformats.org/officeDocument/2006/relationships/vmlDrawing" Target="../drawings/vmlDrawing8.vml"/><Relationship Id="rId15" Type="http://schemas.openxmlformats.org/officeDocument/2006/relationships/tags" Target="../tags/tag48.xml"/><Relationship Id="rId23" Type="http://schemas.openxmlformats.org/officeDocument/2006/relationships/image" Target="../media/image16.emf"/><Relationship Id="rId10" Type="http://schemas.openxmlformats.org/officeDocument/2006/relationships/tags" Target="../tags/tag43.xml"/><Relationship Id="rId19" Type="http://schemas.openxmlformats.org/officeDocument/2006/relationships/tags" Target="../tags/tag52.xml"/><Relationship Id="rId4" Type="http://schemas.openxmlformats.org/officeDocument/2006/relationships/theme" Target="../theme/theme6.xml"/><Relationship Id="rId9" Type="http://schemas.openxmlformats.org/officeDocument/2006/relationships/tags" Target="../tags/tag42.xml"/><Relationship Id="rId14" Type="http://schemas.openxmlformats.org/officeDocument/2006/relationships/tags" Target="../tags/tag47.xml"/><Relationship Id="rId22" Type="http://schemas.openxmlformats.org/officeDocument/2006/relationships/oleObject" Target="../embeddings/oleObject8.bin"/></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heme" Target="../theme/theme7.xml"/><Relationship Id="rId7" Type="http://schemas.openxmlformats.org/officeDocument/2006/relationships/image" Target="../media/image1.emf"/><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oleObject" Target="../embeddings/oleObject10.bin"/><Relationship Id="rId5" Type="http://schemas.openxmlformats.org/officeDocument/2006/relationships/tags" Target="../tags/tag56.xml"/><Relationship Id="rId4" Type="http://schemas.openxmlformats.org/officeDocument/2006/relationships/vmlDrawing" Target="../drawings/vmlDrawing10.vml"/><Relationship Id="rId9" Type="http://schemas.openxmlformats.org/officeDocument/2006/relationships/image" Target="../media/image3.emf"/></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vmlDrawing" Target="../drawings/vmlDrawing11.vml"/><Relationship Id="rId7" Type="http://schemas.openxmlformats.org/officeDocument/2006/relationships/image" Target="../media/image2.png"/><Relationship Id="rId2" Type="http://schemas.openxmlformats.org/officeDocument/2006/relationships/theme" Target="../theme/theme8.xml"/><Relationship Id="rId1" Type="http://schemas.openxmlformats.org/officeDocument/2006/relationships/slideLayout" Target="../slideLayouts/slideLayout62.x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tags" Target="../tags/tag57.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vmlDrawing" Target="../drawings/vmlDrawing12.vml"/><Relationship Id="rId7"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63.x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tags" Target="../tags/tag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9"/>
            </p:custDataLst>
            <p:extLst>
              <p:ext uri="{D42A27DB-BD31-4B8C-83A1-F6EECF244321}">
                <p14:modId xmlns:p14="http://schemas.microsoft.com/office/powerpoint/2010/main" val="1410897825"/>
              </p:ext>
            </p:extLst>
          </p:nvPr>
        </p:nvGraphicFramePr>
        <p:xfrm>
          <a:off x="1612" y="1612"/>
          <a:ext cx="1587" cy="1587"/>
        </p:xfrm>
        <a:graphic>
          <a:graphicData uri="http://schemas.openxmlformats.org/presentationml/2006/ole">
            <mc:AlternateContent xmlns:mc="http://schemas.openxmlformats.org/markup-compatibility/2006">
              <mc:Choice xmlns:v="urn:schemas-microsoft-com:vml" Requires="v">
                <p:oleObj spid="_x0000_s37660" name="think-cell Slide" r:id="rId20" imgW="360" imgH="360" progId="">
                  <p:embed/>
                </p:oleObj>
              </mc:Choice>
              <mc:Fallback>
                <p:oleObj name="think-cell Slide" r:id="rId20" imgW="360" imgH="360" progId="">
                  <p:embed/>
                  <p:pic>
                    <p:nvPicPr>
                      <p:cNvPr id="0" name="Picture 6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12" y="1612"/>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4"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endParaRPr lang="da-DK" dirty="0"/>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endParaRPr lang="da-DK" dirty="0"/>
          </a:p>
        </p:txBody>
      </p:sp>
      <p:sp>
        <p:nvSpPr>
          <p:cNvPr id="6" name="Pladsholder til diasnummer 5"/>
          <p:cNvSpPr>
            <a:spLocks noGrp="1"/>
          </p:cNvSpPr>
          <p:nvPr>
            <p:ph type="sldNum" sz="quarter" idx="4"/>
          </p:nvPr>
        </p:nvSpPr>
        <p:spPr>
          <a:xfrm>
            <a:off x="11010821" y="6267261"/>
            <a:ext cx="395389" cy="365210"/>
          </a:xfrm>
          <a:prstGeom prst="rect">
            <a:avLst/>
          </a:prstGeom>
        </p:spPr>
        <p:txBody>
          <a:bodyPr vert="horz" lIns="0" tIns="0" rIns="0" bIns="0" rtlCol="0" anchor="ctr">
            <a:noAutofit/>
          </a:bodyPr>
          <a:lstStyle>
            <a:lvl1pPr algn="r">
              <a:defRPr sz="900">
                <a:solidFill>
                  <a:srgbClr val="1E4148"/>
                </a:solidFill>
              </a:defRPr>
            </a:lvl1pPr>
          </a:lstStyle>
          <a:p>
            <a:fld id="{667EC89C-17A0-4E64-A6D2-B825673CEEDF}" type="slidenum">
              <a:rPr lang="da-DK" smtClean="0"/>
              <a:pPr/>
              <a:t>‹nr.›</a:t>
            </a:fld>
            <a:endParaRPr lang="da-DK" dirty="0"/>
          </a:p>
        </p:txBody>
      </p:sp>
      <p:grpSp>
        <p:nvGrpSpPr>
          <p:cNvPr id="16" name="Gruppe 15"/>
          <p:cNvGrpSpPr>
            <a:grpSpLocks noChangeAspect="1"/>
          </p:cNvGrpSpPr>
          <p:nvPr userDrawn="1"/>
        </p:nvGrpSpPr>
        <p:grpSpPr>
          <a:xfrm>
            <a:off x="774688" y="6213239"/>
            <a:ext cx="450704" cy="480845"/>
            <a:chOff x="8471470" y="3296315"/>
            <a:chExt cx="1253417" cy="1337237"/>
          </a:xfrm>
        </p:grpSpPr>
        <p:pic>
          <p:nvPicPr>
            <p:cNvPr id="8" name="Billede 7"/>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982506368"/>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8" r:id="rId3"/>
    <p:sldLayoutId id="2147483669" r:id="rId4"/>
    <p:sldLayoutId id="2147483670" r:id="rId5"/>
    <p:sldLayoutId id="2147483665" r:id="rId6"/>
    <p:sldLayoutId id="2147483661" r:id="rId7"/>
    <p:sldLayoutId id="2147483662" r:id="rId8"/>
    <p:sldLayoutId id="2147483663" r:id="rId9"/>
    <p:sldLayoutId id="2147483664" r:id="rId10"/>
    <p:sldLayoutId id="2147483667" r:id="rId11"/>
    <p:sldLayoutId id="2147483671" r:id="rId12"/>
    <p:sldLayoutId id="2147483666" r:id="rId13"/>
    <p:sldLayoutId id="2147483654" r:id="rId14"/>
    <p:sldLayoutId id="2147483655" r:id="rId15"/>
    <p:sldLayoutId id="2147483924" r:id="rId16"/>
  </p:sldLayoutIdLst>
  <p:hf hdr="0" ftr="0" dt="0"/>
  <p:txStyles>
    <p:titleStyle>
      <a:lvl1pPr algn="l" defTabSz="1085900" rtl="0" eaLnBrk="1" latinLnBrk="0" hangingPunct="1">
        <a:spcBef>
          <a:spcPct val="0"/>
        </a:spcBef>
        <a:buNone/>
        <a:defRPr sz="3000" b="1" kern="1200">
          <a:solidFill>
            <a:schemeClr val="tx1"/>
          </a:solidFill>
          <a:latin typeface="+mj-lt"/>
          <a:ea typeface="+mj-ea"/>
          <a:cs typeface="+mj-cs"/>
        </a:defRPr>
      </a:lvl1pPr>
    </p:titleStyle>
    <p:bodyStyle>
      <a:lvl1pPr marL="205895" indent="-205895" algn="l" defTabSz="1085900"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438" indent="-201133" algn="l" defTabSz="1085900"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736" indent="-197520" algn="l" defTabSz="1085900"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736" indent="-197520" algn="l" defTabSz="1085900"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900" rtl="0" eaLnBrk="1" latinLnBrk="0" hangingPunct="1">
        <a:defRPr sz="2100" kern="1200">
          <a:solidFill>
            <a:schemeClr val="tx1"/>
          </a:solidFill>
          <a:latin typeface="+mn-lt"/>
          <a:ea typeface="+mn-ea"/>
          <a:cs typeface="+mn-cs"/>
        </a:defRPr>
      </a:lvl1pPr>
      <a:lvl2pPr marL="542931" algn="l" defTabSz="1085900" rtl="0" eaLnBrk="1" latinLnBrk="0" hangingPunct="1">
        <a:defRPr sz="2100" kern="1200">
          <a:solidFill>
            <a:schemeClr val="tx1"/>
          </a:solidFill>
          <a:latin typeface="+mn-lt"/>
          <a:ea typeface="+mn-ea"/>
          <a:cs typeface="+mn-cs"/>
        </a:defRPr>
      </a:lvl2pPr>
      <a:lvl3pPr marL="1085900" algn="l" defTabSz="1085900" rtl="0" eaLnBrk="1" latinLnBrk="0" hangingPunct="1">
        <a:defRPr sz="2100" kern="1200">
          <a:solidFill>
            <a:schemeClr val="tx1"/>
          </a:solidFill>
          <a:latin typeface="+mn-lt"/>
          <a:ea typeface="+mn-ea"/>
          <a:cs typeface="+mn-cs"/>
        </a:defRPr>
      </a:lvl3pPr>
      <a:lvl4pPr marL="1628839" algn="l" defTabSz="1085900" rtl="0" eaLnBrk="1" latinLnBrk="0" hangingPunct="1">
        <a:defRPr sz="2100" kern="1200">
          <a:solidFill>
            <a:schemeClr val="tx1"/>
          </a:solidFill>
          <a:latin typeface="+mn-lt"/>
          <a:ea typeface="+mn-ea"/>
          <a:cs typeface="+mn-cs"/>
        </a:defRPr>
      </a:lvl4pPr>
      <a:lvl5pPr marL="2171783" algn="l" defTabSz="1085900" rtl="0" eaLnBrk="1" latinLnBrk="0" hangingPunct="1">
        <a:defRPr sz="2100" kern="1200">
          <a:solidFill>
            <a:schemeClr val="tx1"/>
          </a:solidFill>
          <a:latin typeface="+mn-lt"/>
          <a:ea typeface="+mn-ea"/>
          <a:cs typeface="+mn-cs"/>
        </a:defRPr>
      </a:lvl5pPr>
      <a:lvl6pPr marL="2714734" algn="l" defTabSz="1085900" rtl="0" eaLnBrk="1" latinLnBrk="0" hangingPunct="1">
        <a:defRPr sz="2100" kern="1200">
          <a:solidFill>
            <a:schemeClr val="tx1"/>
          </a:solidFill>
          <a:latin typeface="+mn-lt"/>
          <a:ea typeface="+mn-ea"/>
          <a:cs typeface="+mn-cs"/>
        </a:defRPr>
      </a:lvl6pPr>
      <a:lvl7pPr marL="3257671" algn="l" defTabSz="1085900" rtl="0" eaLnBrk="1" latinLnBrk="0" hangingPunct="1">
        <a:defRPr sz="2100" kern="1200">
          <a:solidFill>
            <a:schemeClr val="tx1"/>
          </a:solidFill>
          <a:latin typeface="+mn-lt"/>
          <a:ea typeface="+mn-ea"/>
          <a:cs typeface="+mn-cs"/>
        </a:defRPr>
      </a:lvl7pPr>
      <a:lvl8pPr marL="3800621" algn="l" defTabSz="1085900" rtl="0" eaLnBrk="1" latinLnBrk="0" hangingPunct="1">
        <a:defRPr sz="2100" kern="1200">
          <a:solidFill>
            <a:schemeClr val="tx1"/>
          </a:solidFill>
          <a:latin typeface="+mn-lt"/>
          <a:ea typeface="+mn-ea"/>
          <a:cs typeface="+mn-cs"/>
        </a:defRPr>
      </a:lvl8pPr>
      <a:lvl9pPr marL="4343567" algn="l" defTabSz="1085900" rtl="0" eaLnBrk="1" latinLnBrk="0" hangingPunct="1">
        <a:defRPr sz="21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2"/>
            </p:custDataLst>
            <p:extLst>
              <p:ext uri="{D42A27DB-BD31-4B8C-83A1-F6EECF244321}">
                <p14:modId xmlns:p14="http://schemas.microsoft.com/office/powerpoint/2010/main" val="898843505"/>
              </p:ext>
            </p:extLst>
          </p:nvPr>
        </p:nvGraphicFramePr>
        <p:xfrm>
          <a:off x="1611" y="1611"/>
          <a:ext cx="1587" cy="1587"/>
        </p:xfrm>
        <a:graphic>
          <a:graphicData uri="http://schemas.openxmlformats.org/presentationml/2006/ole">
            <mc:AlternateContent xmlns:mc="http://schemas.openxmlformats.org/markup-compatibility/2006">
              <mc:Choice xmlns:v="urn:schemas-microsoft-com:vml" Requires="v">
                <p:oleObj spid="_x0000_s66203" name="think-cell Slide" r:id="rId13" imgW="270" imgH="270" progId="TCLayout.ActiveDocument.1">
                  <p:embed/>
                </p:oleObj>
              </mc:Choice>
              <mc:Fallback>
                <p:oleObj name="think-cell Slide" r:id="rId13" imgW="270" imgH="270" progId="TCLayout.ActiveDocument.1">
                  <p:embed/>
                  <p:pic>
                    <p:nvPicPr>
                      <p:cNvPr id="0" name=""/>
                      <p:cNvPicPr/>
                      <p:nvPr/>
                    </p:nvPicPr>
                    <p:blipFill>
                      <a:blip r:embed="rId14"/>
                      <a:stretch>
                        <a:fillRect/>
                      </a:stretch>
                    </p:blipFill>
                    <p:spPr>
                      <a:xfrm>
                        <a:off x="1611" y="1611"/>
                        <a:ext cx="1587" cy="1587"/>
                      </a:xfrm>
                      <a:prstGeom prst="rect">
                        <a:avLst/>
                      </a:prstGeom>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3"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6008"/>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6008"/>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0"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6008"/>
            <a:fld id="{667EC89C-17A0-4E64-A6D2-B825673CEEDF}" type="slidenum">
              <a:rPr lang="da-DK" smtClean="0"/>
              <a:pPr defTabSz="1086008"/>
              <a:t>‹nr.›</a:t>
            </a:fld>
            <a:endParaRPr lang="da-DK" dirty="0"/>
          </a:p>
        </p:txBody>
      </p:sp>
      <p:grpSp>
        <p:nvGrpSpPr>
          <p:cNvPr id="16" name="Gruppe 15"/>
          <p:cNvGrpSpPr>
            <a:grpSpLocks noChangeAspect="1"/>
          </p:cNvGrpSpPr>
          <p:nvPr userDrawn="1"/>
        </p:nvGrpSpPr>
        <p:grpSpPr>
          <a:xfrm>
            <a:off x="774688" y="6213238"/>
            <a:ext cx="450704" cy="480845"/>
            <a:chOff x="8471470" y="3296315"/>
            <a:chExt cx="1253417" cy="1337237"/>
          </a:xfrm>
        </p:grpSpPr>
        <p:pic>
          <p:nvPicPr>
            <p:cNvPr id="8" name="Billede 7"/>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186745170"/>
      </p:ext>
    </p:extLst>
  </p:cSld>
  <p:clrMap bg1="lt1" tx1="dk1" bg2="lt2" tx2="dk2" accent1="accent1" accent2="accent2" accent3="accent3" accent4="accent4" accent5="accent5" accent6="accent6" hlink="hlink" folHlink="folHlink"/>
  <p:sldLayoutIdLst>
    <p:sldLayoutId id="2147483733" r:id="rId1"/>
    <p:sldLayoutId id="2147483930" r:id="rId2"/>
    <p:sldLayoutId id="2147483936" r:id="rId3"/>
    <p:sldLayoutId id="2147483937" r:id="rId4"/>
    <p:sldLayoutId id="2147483938" r:id="rId5"/>
    <p:sldLayoutId id="2147483939" r:id="rId6"/>
    <p:sldLayoutId id="2147483940" r:id="rId7"/>
    <p:sldLayoutId id="2147483941" r:id="rId8"/>
    <p:sldLayoutId id="2147483942" r:id="rId9"/>
  </p:sldLayoutIdLst>
  <p:hf hdr="0" ftr="0" dt="0"/>
  <p:txStyles>
    <p:titleStyle>
      <a:lvl1pPr algn="l" defTabSz="1086008" rtl="0" eaLnBrk="1" latinLnBrk="0" hangingPunct="1">
        <a:spcBef>
          <a:spcPct val="0"/>
        </a:spcBef>
        <a:buNone/>
        <a:defRPr sz="3000" b="1" kern="1200">
          <a:solidFill>
            <a:schemeClr val="tx1"/>
          </a:solidFill>
          <a:latin typeface="+mj-lt"/>
          <a:ea typeface="+mj-ea"/>
          <a:cs typeface="+mj-cs"/>
        </a:defRPr>
      </a:lvl1pPr>
    </p:titleStyle>
    <p:bodyStyle>
      <a:lvl1pPr marL="205915" indent="-205915" algn="l" defTabSz="1086008"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513" indent="-201153" algn="l" defTabSz="1086008"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847" indent="-197540" algn="l" defTabSz="1086008"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847" indent="-197540" algn="l" defTabSz="1086008"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6008" rtl="0" eaLnBrk="1" latinLnBrk="0" hangingPunct="1">
        <a:defRPr sz="2100" kern="1200">
          <a:solidFill>
            <a:schemeClr val="tx1"/>
          </a:solidFill>
          <a:latin typeface="+mn-lt"/>
          <a:ea typeface="+mn-ea"/>
          <a:cs typeface="+mn-cs"/>
        </a:defRPr>
      </a:lvl1pPr>
      <a:lvl2pPr marL="542986" algn="l" defTabSz="1086008" rtl="0" eaLnBrk="1" latinLnBrk="0" hangingPunct="1">
        <a:defRPr sz="2100" kern="1200">
          <a:solidFill>
            <a:schemeClr val="tx1"/>
          </a:solidFill>
          <a:latin typeface="+mn-lt"/>
          <a:ea typeface="+mn-ea"/>
          <a:cs typeface="+mn-cs"/>
        </a:defRPr>
      </a:lvl2pPr>
      <a:lvl3pPr marL="1086008" algn="l" defTabSz="1086008" rtl="0" eaLnBrk="1" latinLnBrk="0" hangingPunct="1">
        <a:defRPr sz="2100" kern="1200">
          <a:solidFill>
            <a:schemeClr val="tx1"/>
          </a:solidFill>
          <a:latin typeface="+mn-lt"/>
          <a:ea typeface="+mn-ea"/>
          <a:cs typeface="+mn-cs"/>
        </a:defRPr>
      </a:lvl3pPr>
      <a:lvl4pPr marL="1629002" algn="l" defTabSz="1086008" rtl="0" eaLnBrk="1" latinLnBrk="0" hangingPunct="1">
        <a:defRPr sz="2100" kern="1200">
          <a:solidFill>
            <a:schemeClr val="tx1"/>
          </a:solidFill>
          <a:latin typeface="+mn-lt"/>
          <a:ea typeface="+mn-ea"/>
          <a:cs typeface="+mn-cs"/>
        </a:defRPr>
      </a:lvl4pPr>
      <a:lvl5pPr marL="2172000" algn="l" defTabSz="1086008" rtl="0" eaLnBrk="1" latinLnBrk="0" hangingPunct="1">
        <a:defRPr sz="2100" kern="1200">
          <a:solidFill>
            <a:schemeClr val="tx1"/>
          </a:solidFill>
          <a:latin typeface="+mn-lt"/>
          <a:ea typeface="+mn-ea"/>
          <a:cs typeface="+mn-cs"/>
        </a:defRPr>
      </a:lvl5pPr>
      <a:lvl6pPr marL="2715006" algn="l" defTabSz="1086008" rtl="0" eaLnBrk="1" latinLnBrk="0" hangingPunct="1">
        <a:defRPr sz="2100" kern="1200">
          <a:solidFill>
            <a:schemeClr val="tx1"/>
          </a:solidFill>
          <a:latin typeface="+mn-lt"/>
          <a:ea typeface="+mn-ea"/>
          <a:cs typeface="+mn-cs"/>
        </a:defRPr>
      </a:lvl6pPr>
      <a:lvl7pPr marL="3257997" algn="l" defTabSz="1086008" rtl="0" eaLnBrk="1" latinLnBrk="0" hangingPunct="1">
        <a:defRPr sz="2100" kern="1200">
          <a:solidFill>
            <a:schemeClr val="tx1"/>
          </a:solidFill>
          <a:latin typeface="+mn-lt"/>
          <a:ea typeface="+mn-ea"/>
          <a:cs typeface="+mn-cs"/>
        </a:defRPr>
      </a:lvl7pPr>
      <a:lvl8pPr marL="3801001" algn="l" defTabSz="1086008" rtl="0" eaLnBrk="1" latinLnBrk="0" hangingPunct="1">
        <a:defRPr sz="2100" kern="1200">
          <a:solidFill>
            <a:schemeClr val="tx1"/>
          </a:solidFill>
          <a:latin typeface="+mn-lt"/>
          <a:ea typeface="+mn-ea"/>
          <a:cs typeface="+mn-cs"/>
        </a:defRPr>
      </a:lvl8pPr>
      <a:lvl9pPr marL="4344002" algn="l" defTabSz="1086008" rtl="0" eaLnBrk="1" latinLnBrk="0" hangingPunct="1">
        <a:defRPr sz="21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9"/>
            </p:custDataLst>
            <p:extLst>
              <p:ext uri="{D42A27DB-BD31-4B8C-83A1-F6EECF244321}">
                <p14:modId xmlns:p14="http://schemas.microsoft.com/office/powerpoint/2010/main" val="1815771847"/>
              </p:ext>
            </p:extLst>
          </p:nvPr>
        </p:nvGraphicFramePr>
        <p:xfrm>
          <a:off x="1611" y="1611"/>
          <a:ext cx="1587" cy="1587"/>
        </p:xfrm>
        <a:graphic>
          <a:graphicData uri="http://schemas.openxmlformats.org/presentationml/2006/ole">
            <mc:AlternateContent xmlns:mc="http://schemas.openxmlformats.org/markup-compatibility/2006">
              <mc:Choice xmlns:v="urn:schemas-microsoft-com:vml" Requires="v">
                <p:oleObj spid="_x0000_s69216" name="think-cell Slide" r:id="rId20" imgW="360" imgH="360" progId="">
                  <p:embed/>
                </p:oleObj>
              </mc:Choice>
              <mc:Fallback>
                <p:oleObj name="think-cell Slide" r:id="rId20" imgW="360" imgH="360" progId="">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11" y="1611"/>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3"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6008"/>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6008"/>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0"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6008"/>
            <a:fld id="{667EC89C-17A0-4E64-A6D2-B825673CEEDF}" type="slidenum">
              <a:rPr lang="da-DK" smtClean="0"/>
              <a:pPr defTabSz="1086008"/>
              <a:t>‹nr.›</a:t>
            </a:fld>
            <a:endParaRPr lang="da-DK" dirty="0"/>
          </a:p>
        </p:txBody>
      </p:sp>
      <p:grpSp>
        <p:nvGrpSpPr>
          <p:cNvPr id="16" name="Gruppe 15"/>
          <p:cNvGrpSpPr>
            <a:grpSpLocks noChangeAspect="1"/>
          </p:cNvGrpSpPr>
          <p:nvPr userDrawn="1"/>
        </p:nvGrpSpPr>
        <p:grpSpPr>
          <a:xfrm>
            <a:off x="774688" y="6213238"/>
            <a:ext cx="450704" cy="480845"/>
            <a:chOff x="8471470" y="3296315"/>
            <a:chExt cx="1253417" cy="1337237"/>
          </a:xfrm>
        </p:grpSpPr>
        <p:pic>
          <p:nvPicPr>
            <p:cNvPr id="8" name="Billede 7"/>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56416977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Lst>
  <p:hf hdr="0" ftr="0" dt="0"/>
  <p:txStyles>
    <p:titleStyle>
      <a:lvl1pPr algn="l" defTabSz="1086008" rtl="0" eaLnBrk="1" latinLnBrk="0" hangingPunct="1">
        <a:spcBef>
          <a:spcPct val="0"/>
        </a:spcBef>
        <a:buNone/>
        <a:defRPr sz="3000" b="1" kern="1200">
          <a:solidFill>
            <a:schemeClr val="tx1"/>
          </a:solidFill>
          <a:latin typeface="+mj-lt"/>
          <a:ea typeface="+mj-ea"/>
          <a:cs typeface="+mj-cs"/>
        </a:defRPr>
      </a:lvl1pPr>
    </p:titleStyle>
    <p:bodyStyle>
      <a:lvl1pPr marL="205915" indent="-205915" algn="l" defTabSz="1086008"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513" indent="-201153" algn="l" defTabSz="1086008"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847" indent="-197540" algn="l" defTabSz="1086008"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847" indent="-197540" algn="l" defTabSz="1086008"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6008" rtl="0" eaLnBrk="1" latinLnBrk="0" hangingPunct="1">
        <a:defRPr sz="2100" kern="1200">
          <a:solidFill>
            <a:schemeClr val="tx1"/>
          </a:solidFill>
          <a:latin typeface="+mn-lt"/>
          <a:ea typeface="+mn-ea"/>
          <a:cs typeface="+mn-cs"/>
        </a:defRPr>
      </a:lvl1pPr>
      <a:lvl2pPr marL="542986" algn="l" defTabSz="1086008" rtl="0" eaLnBrk="1" latinLnBrk="0" hangingPunct="1">
        <a:defRPr sz="2100" kern="1200">
          <a:solidFill>
            <a:schemeClr val="tx1"/>
          </a:solidFill>
          <a:latin typeface="+mn-lt"/>
          <a:ea typeface="+mn-ea"/>
          <a:cs typeface="+mn-cs"/>
        </a:defRPr>
      </a:lvl2pPr>
      <a:lvl3pPr marL="1086008" algn="l" defTabSz="1086008" rtl="0" eaLnBrk="1" latinLnBrk="0" hangingPunct="1">
        <a:defRPr sz="2100" kern="1200">
          <a:solidFill>
            <a:schemeClr val="tx1"/>
          </a:solidFill>
          <a:latin typeface="+mn-lt"/>
          <a:ea typeface="+mn-ea"/>
          <a:cs typeface="+mn-cs"/>
        </a:defRPr>
      </a:lvl3pPr>
      <a:lvl4pPr marL="1629002" algn="l" defTabSz="1086008" rtl="0" eaLnBrk="1" latinLnBrk="0" hangingPunct="1">
        <a:defRPr sz="2100" kern="1200">
          <a:solidFill>
            <a:schemeClr val="tx1"/>
          </a:solidFill>
          <a:latin typeface="+mn-lt"/>
          <a:ea typeface="+mn-ea"/>
          <a:cs typeface="+mn-cs"/>
        </a:defRPr>
      </a:lvl4pPr>
      <a:lvl5pPr marL="2172000" algn="l" defTabSz="1086008" rtl="0" eaLnBrk="1" latinLnBrk="0" hangingPunct="1">
        <a:defRPr sz="2100" kern="1200">
          <a:solidFill>
            <a:schemeClr val="tx1"/>
          </a:solidFill>
          <a:latin typeface="+mn-lt"/>
          <a:ea typeface="+mn-ea"/>
          <a:cs typeface="+mn-cs"/>
        </a:defRPr>
      </a:lvl5pPr>
      <a:lvl6pPr marL="2715006" algn="l" defTabSz="1086008" rtl="0" eaLnBrk="1" latinLnBrk="0" hangingPunct="1">
        <a:defRPr sz="2100" kern="1200">
          <a:solidFill>
            <a:schemeClr val="tx1"/>
          </a:solidFill>
          <a:latin typeface="+mn-lt"/>
          <a:ea typeface="+mn-ea"/>
          <a:cs typeface="+mn-cs"/>
        </a:defRPr>
      </a:lvl6pPr>
      <a:lvl7pPr marL="3257997" algn="l" defTabSz="1086008" rtl="0" eaLnBrk="1" latinLnBrk="0" hangingPunct="1">
        <a:defRPr sz="2100" kern="1200">
          <a:solidFill>
            <a:schemeClr val="tx1"/>
          </a:solidFill>
          <a:latin typeface="+mn-lt"/>
          <a:ea typeface="+mn-ea"/>
          <a:cs typeface="+mn-cs"/>
        </a:defRPr>
      </a:lvl7pPr>
      <a:lvl8pPr marL="3801001" algn="l" defTabSz="1086008" rtl="0" eaLnBrk="1" latinLnBrk="0" hangingPunct="1">
        <a:defRPr sz="2100" kern="1200">
          <a:solidFill>
            <a:schemeClr val="tx1"/>
          </a:solidFill>
          <a:latin typeface="+mn-lt"/>
          <a:ea typeface="+mn-ea"/>
          <a:cs typeface="+mn-cs"/>
        </a:defRPr>
      </a:lvl8pPr>
      <a:lvl9pPr marL="4344002" algn="l" defTabSz="1086008" rtl="0" eaLnBrk="1" latinLnBrk="0" hangingPunct="1">
        <a:defRPr sz="21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0"/>
            </p:custDataLst>
            <p:extLst>
              <p:ext uri="{D42A27DB-BD31-4B8C-83A1-F6EECF244321}">
                <p14:modId xmlns:p14="http://schemas.microsoft.com/office/powerpoint/2010/main" val="4071635033"/>
              </p:ext>
            </p:extLst>
          </p:nvPr>
        </p:nvGraphicFramePr>
        <p:xfrm>
          <a:off x="1614" y="1614"/>
          <a:ext cx="1587" cy="1587"/>
        </p:xfrm>
        <a:graphic>
          <a:graphicData uri="http://schemas.openxmlformats.org/presentationml/2006/ole">
            <mc:AlternateContent xmlns:mc="http://schemas.openxmlformats.org/markup-compatibility/2006">
              <mc:Choice xmlns:v="urn:schemas-microsoft-com:vml" Requires="v">
                <p:oleObj spid="_x0000_s70237" name="think-cell Slide" r:id="rId21" imgW="360" imgH="360" progId="">
                  <p:embed/>
                </p:oleObj>
              </mc:Choice>
              <mc:Fallback>
                <p:oleObj name="think-cell Slide" r:id="rId21" imgW="360" imgH="360" progId="">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14" y="1614"/>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5684"/>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5684"/>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3"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5684"/>
            <a:fld id="{667EC89C-17A0-4E64-A6D2-B825673CEEDF}" type="slidenum">
              <a:rPr lang="da-DK" smtClean="0"/>
              <a:pPr defTabSz="1085684"/>
              <a:t>‹nr.›</a:t>
            </a:fld>
            <a:endParaRPr lang="da-DK" dirty="0"/>
          </a:p>
        </p:txBody>
      </p:sp>
      <p:grpSp>
        <p:nvGrpSpPr>
          <p:cNvPr id="16" name="Gruppe 15"/>
          <p:cNvGrpSpPr>
            <a:grpSpLocks noChangeAspect="1"/>
          </p:cNvGrpSpPr>
          <p:nvPr userDrawn="1"/>
        </p:nvGrpSpPr>
        <p:grpSpPr>
          <a:xfrm>
            <a:off x="774688" y="6213241"/>
            <a:ext cx="450704" cy="480845"/>
            <a:chOff x="8471470" y="3296315"/>
            <a:chExt cx="1253417" cy="1337237"/>
          </a:xfrm>
        </p:grpSpPr>
        <p:pic>
          <p:nvPicPr>
            <p:cNvPr id="8" name="Billede 7"/>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30060217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Lst>
  <p:hf hdr="0" ftr="0" dt="0"/>
  <p:txStyles>
    <p:titleStyle>
      <a:lvl1pPr algn="l" defTabSz="1085684" rtl="0" eaLnBrk="1" latinLnBrk="0" hangingPunct="1">
        <a:spcBef>
          <a:spcPct val="0"/>
        </a:spcBef>
        <a:buNone/>
        <a:defRPr sz="3000" b="1" kern="1200">
          <a:solidFill>
            <a:schemeClr val="tx1"/>
          </a:solidFill>
          <a:latin typeface="+mj-lt"/>
          <a:ea typeface="+mj-ea"/>
          <a:cs typeface="+mj-cs"/>
        </a:defRPr>
      </a:lvl1pPr>
    </p:titleStyle>
    <p:bodyStyle>
      <a:lvl1pPr marL="205855" indent="-205855" algn="l" defTabSz="1085684"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288" indent="-201093" algn="l" defTabSz="1085684"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514" indent="-197481" algn="l" defTabSz="1085684"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514" indent="-197481" algn="l" defTabSz="1085684"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684" rtl="0" eaLnBrk="1" latinLnBrk="0" hangingPunct="1">
        <a:defRPr sz="2100" kern="1200">
          <a:solidFill>
            <a:schemeClr val="tx1"/>
          </a:solidFill>
          <a:latin typeface="+mn-lt"/>
          <a:ea typeface="+mn-ea"/>
          <a:cs typeface="+mn-cs"/>
        </a:defRPr>
      </a:lvl1pPr>
      <a:lvl2pPr marL="542821" algn="l" defTabSz="1085684" rtl="0" eaLnBrk="1" latinLnBrk="0" hangingPunct="1">
        <a:defRPr sz="2100" kern="1200">
          <a:solidFill>
            <a:schemeClr val="tx1"/>
          </a:solidFill>
          <a:latin typeface="+mn-lt"/>
          <a:ea typeface="+mn-ea"/>
          <a:cs typeface="+mn-cs"/>
        </a:defRPr>
      </a:lvl2pPr>
      <a:lvl3pPr marL="1085684" algn="l" defTabSz="1085684" rtl="0" eaLnBrk="1" latinLnBrk="0" hangingPunct="1">
        <a:defRPr sz="2100" kern="1200">
          <a:solidFill>
            <a:schemeClr val="tx1"/>
          </a:solidFill>
          <a:latin typeface="+mn-lt"/>
          <a:ea typeface="+mn-ea"/>
          <a:cs typeface="+mn-cs"/>
        </a:defRPr>
      </a:lvl3pPr>
      <a:lvl4pPr marL="1628513" algn="l" defTabSz="1085684" rtl="0" eaLnBrk="1" latinLnBrk="0" hangingPunct="1">
        <a:defRPr sz="2100" kern="1200">
          <a:solidFill>
            <a:schemeClr val="tx1"/>
          </a:solidFill>
          <a:latin typeface="+mn-lt"/>
          <a:ea typeface="+mn-ea"/>
          <a:cs typeface="+mn-cs"/>
        </a:defRPr>
      </a:lvl4pPr>
      <a:lvl5pPr marL="2171349" algn="l" defTabSz="1085684" rtl="0" eaLnBrk="1" latinLnBrk="0" hangingPunct="1">
        <a:defRPr sz="2100" kern="1200">
          <a:solidFill>
            <a:schemeClr val="tx1"/>
          </a:solidFill>
          <a:latin typeface="+mn-lt"/>
          <a:ea typeface="+mn-ea"/>
          <a:cs typeface="+mn-cs"/>
        </a:defRPr>
      </a:lvl5pPr>
      <a:lvl6pPr marL="2714190" algn="l" defTabSz="1085684" rtl="0" eaLnBrk="1" latinLnBrk="0" hangingPunct="1">
        <a:defRPr sz="2100" kern="1200">
          <a:solidFill>
            <a:schemeClr val="tx1"/>
          </a:solidFill>
          <a:latin typeface="+mn-lt"/>
          <a:ea typeface="+mn-ea"/>
          <a:cs typeface="+mn-cs"/>
        </a:defRPr>
      </a:lvl6pPr>
      <a:lvl7pPr marL="3257020" algn="l" defTabSz="1085684" rtl="0" eaLnBrk="1" latinLnBrk="0" hangingPunct="1">
        <a:defRPr sz="2100" kern="1200">
          <a:solidFill>
            <a:schemeClr val="tx1"/>
          </a:solidFill>
          <a:latin typeface="+mn-lt"/>
          <a:ea typeface="+mn-ea"/>
          <a:cs typeface="+mn-cs"/>
        </a:defRPr>
      </a:lvl7pPr>
      <a:lvl8pPr marL="3799861" algn="l" defTabSz="1085684" rtl="0" eaLnBrk="1" latinLnBrk="0" hangingPunct="1">
        <a:defRPr sz="2100" kern="1200">
          <a:solidFill>
            <a:schemeClr val="tx1"/>
          </a:solidFill>
          <a:latin typeface="+mn-lt"/>
          <a:ea typeface="+mn-ea"/>
          <a:cs typeface="+mn-cs"/>
        </a:defRPr>
      </a:lvl8pPr>
      <a:lvl9pPr marL="4342697" algn="l" defTabSz="1085684" rtl="0" eaLnBrk="1" latinLnBrk="0" hangingPunct="1">
        <a:defRPr sz="21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1996687715"/>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72177" name="think-cell Slide" r:id="rId24" imgW="270" imgH="270" progId="TCLayout.ActiveDocument.1">
                  <p:embed/>
                </p:oleObj>
              </mc:Choice>
              <mc:Fallback>
                <p:oleObj name="think-cell Slide" r:id="rId24" imgW="270" imgH="270" progId="TCLayout.ActiveDocument.1">
                  <p:embed/>
                  <p:pic>
                    <p:nvPicPr>
                      <p:cNvPr id="0" name=""/>
                      <p:cNvPicPr/>
                      <p:nvPr/>
                    </p:nvPicPr>
                    <p:blipFill>
                      <a:blip r:embed="rId25"/>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89445" y="1973714"/>
            <a:ext cx="2611897" cy="10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468" eaLnBrk="1" fontAlgn="base" hangingPunct="1">
              <a:spcBef>
                <a:spcPct val="0"/>
              </a:spcBef>
              <a:spcAft>
                <a:spcPct val="0"/>
              </a:spcAft>
              <a:defRPr/>
            </a:pPr>
            <a:r>
              <a:rPr lang="en-US" sz="700" smtClean="0">
                <a:solidFill>
                  <a:srgbClr val="1E4148"/>
                </a:solidFill>
                <a:latin typeface="Verdana"/>
              </a:rPr>
              <a:t>Last Modified 2014-11-05 13:15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27336" y="4192208"/>
            <a:ext cx="2336117" cy="10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468" eaLnBrk="1" fontAlgn="base" hangingPunct="1">
              <a:spcBef>
                <a:spcPct val="0"/>
              </a:spcBef>
              <a:spcAft>
                <a:spcPct val="0"/>
              </a:spcAft>
              <a:defRPr/>
            </a:pPr>
            <a:r>
              <a:rPr lang="en-US" sz="700" smtClean="0">
                <a:solidFill>
                  <a:srgbClr val="1E4148"/>
                </a:solidFill>
                <a:latin typeface="Verdana"/>
              </a:rPr>
              <a:t>Printed 24-10-2014 10:56 Romance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28" y="2783798"/>
            <a:ext cx="5852261" cy="2924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31"/>
            <a:ext cx="11526086" cy="4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468" fontAlgn="base">
              <a:spcBef>
                <a:spcPct val="0"/>
              </a:spcBef>
              <a:spcAft>
                <a:spcPct val="0"/>
              </a:spcAft>
            </a:pPr>
            <a:r>
              <a:rPr lang="da-DK" sz="1700" dirty="0" err="1"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87"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334" indent="-147334"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54261" indent="-654261" defTabSz="1085045"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563"/>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2468" fontAlgn="base">
                <a:spcBef>
                  <a:spcPct val="0"/>
                </a:spcBef>
                <a:spcAft>
                  <a:spcPct val="0"/>
                </a:spcAft>
              </a:pPr>
              <a:r>
                <a:rPr lang="da-DK" sz="1900" b="1" dirty="0" smtClean="0">
                  <a:solidFill>
                    <a:srgbClr val="1E4148"/>
                  </a:solidFill>
                </a:rPr>
                <a:t>Title</a:t>
              </a:r>
            </a:p>
            <a:p>
              <a:pPr defTabSz="912468"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6954" y="398233"/>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35"/>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468"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468"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468"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336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42" name="LegendMoons" hidden="1"/>
          <p:cNvGrpSpPr/>
          <p:nvPr/>
        </p:nvGrpSpPr>
        <p:grpSpPr bwMode="auto">
          <a:xfrm>
            <a:off x="10979616" y="398232"/>
            <a:ext cx="878634" cy="1306819"/>
            <a:chOff x="7769225" y="2105025"/>
            <a:chExt cx="878520" cy="1306516"/>
          </a:xfrm>
        </p:grpSpPr>
        <p:grpSp>
          <p:nvGrpSpPr>
            <p:cNvPr id="43" name="MoonLegend1"/>
            <p:cNvGrpSpPr>
              <a:grpSpLocks noChangeAspect="1"/>
            </p:cNvGrpSpPr>
            <p:nvPr>
              <p:custDataLst>
                <p:tags r:id="rId9"/>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2"/>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3"/>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10"/>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21"/>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11"/>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9"/>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2"/>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6"/>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7"/>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3"/>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4"/>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5"/>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a:solidFill>
                  <a:srgbClr val="FFFFFF"/>
                </a:solidFill>
              </a14:hiddenFill>
            </a:ext>
          </a:extLst>
        </p:spPr>
      </p:pic>
      <p:sp>
        <p:nvSpPr>
          <p:cNvPr id="64" name="Slide Number"/>
          <p:cNvSpPr txBox="1">
            <a:spLocks/>
          </p:cNvSpPr>
          <p:nvPr/>
        </p:nvSpPr>
        <p:spPr bwMode="auto">
          <a:xfrm>
            <a:off x="11599373" y="6474697"/>
            <a:ext cx="298159" cy="15392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468" fontAlgn="base">
              <a:spcBef>
                <a:spcPct val="0"/>
              </a:spcBef>
              <a:spcAft>
                <a:spcPct val="0"/>
              </a:spcAft>
            </a:pPr>
            <a:fld id="{42C328C1-A84F-4A39-A664-DBA00541A8C6}" type="slidenum">
              <a:rPr lang="da-DK" smtClean="0">
                <a:solidFill>
                  <a:srgbClr val="1E4148"/>
                </a:solidFill>
              </a:rPr>
              <a:pPr algn="ctr" defTabSz="912468"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7"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82304"/>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Lst>
  <p:timing>
    <p:tnLst>
      <p:par>
        <p:cTn id="1" dur="indefinite" restart="never" nodeType="tmRoot"/>
      </p:par>
    </p:tnLst>
  </p:timing>
  <p:hf hdr="0" ftr="0" dt="0"/>
  <p:txStyles>
    <p:titleStyle>
      <a:lvl1pPr algn="l" defTabSz="1085045" rtl="0" eaLnBrk="1" fontAlgn="base" hangingPunct="1">
        <a:spcBef>
          <a:spcPct val="0"/>
        </a:spcBef>
        <a:spcAft>
          <a:spcPct val="0"/>
        </a:spcAft>
        <a:tabLst>
          <a:tab pos="327056" algn="l"/>
        </a:tabLst>
        <a:defRPr sz="2800" b="1" baseline="0">
          <a:solidFill>
            <a:schemeClr val="tx2"/>
          </a:solidFill>
          <a:latin typeface="+mj-lt"/>
          <a:ea typeface="+mj-ea"/>
          <a:cs typeface="+mj-cs"/>
        </a:defRPr>
      </a:lvl1pPr>
      <a:lvl2pPr algn="l" defTabSz="1085045" rtl="0" eaLnBrk="1" fontAlgn="base" hangingPunct="1">
        <a:spcBef>
          <a:spcPct val="0"/>
        </a:spcBef>
        <a:spcAft>
          <a:spcPct val="0"/>
        </a:spcAft>
        <a:defRPr sz="2300" b="1">
          <a:solidFill>
            <a:schemeClr val="tx2"/>
          </a:solidFill>
          <a:latin typeface="Arial" charset="0"/>
        </a:defRPr>
      </a:lvl2pPr>
      <a:lvl3pPr algn="l" defTabSz="1085045" rtl="0" eaLnBrk="1" fontAlgn="base" hangingPunct="1">
        <a:spcBef>
          <a:spcPct val="0"/>
        </a:spcBef>
        <a:spcAft>
          <a:spcPct val="0"/>
        </a:spcAft>
        <a:defRPr sz="2300" b="1">
          <a:solidFill>
            <a:schemeClr val="tx2"/>
          </a:solidFill>
          <a:latin typeface="Arial" charset="0"/>
        </a:defRPr>
      </a:lvl3pPr>
      <a:lvl4pPr algn="l" defTabSz="1085045" rtl="0" eaLnBrk="1" fontAlgn="base" hangingPunct="1">
        <a:spcBef>
          <a:spcPct val="0"/>
        </a:spcBef>
        <a:spcAft>
          <a:spcPct val="0"/>
        </a:spcAft>
        <a:defRPr sz="2300" b="1">
          <a:solidFill>
            <a:schemeClr val="tx2"/>
          </a:solidFill>
          <a:latin typeface="Arial" charset="0"/>
        </a:defRPr>
      </a:lvl4pPr>
      <a:lvl5pPr algn="l" defTabSz="1085045" rtl="0" eaLnBrk="1" fontAlgn="base" hangingPunct="1">
        <a:spcBef>
          <a:spcPct val="0"/>
        </a:spcBef>
        <a:spcAft>
          <a:spcPct val="0"/>
        </a:spcAft>
        <a:defRPr sz="2300" b="1">
          <a:solidFill>
            <a:schemeClr val="tx2"/>
          </a:solidFill>
          <a:latin typeface="Arial" charset="0"/>
        </a:defRPr>
      </a:lvl5pPr>
      <a:lvl6pPr marL="554052" algn="l" defTabSz="1085045" rtl="0" eaLnBrk="1" fontAlgn="base" hangingPunct="1">
        <a:spcBef>
          <a:spcPct val="0"/>
        </a:spcBef>
        <a:spcAft>
          <a:spcPct val="0"/>
        </a:spcAft>
        <a:defRPr sz="2300" b="1">
          <a:solidFill>
            <a:schemeClr val="tx2"/>
          </a:solidFill>
          <a:latin typeface="Arial" charset="0"/>
        </a:defRPr>
      </a:lvl6pPr>
      <a:lvl7pPr marL="1108116" algn="l" defTabSz="1085045" rtl="0" eaLnBrk="1" fontAlgn="base" hangingPunct="1">
        <a:spcBef>
          <a:spcPct val="0"/>
        </a:spcBef>
        <a:spcAft>
          <a:spcPct val="0"/>
        </a:spcAft>
        <a:defRPr sz="2300" b="1">
          <a:solidFill>
            <a:schemeClr val="tx2"/>
          </a:solidFill>
          <a:latin typeface="Arial" charset="0"/>
        </a:defRPr>
      </a:lvl7pPr>
      <a:lvl8pPr marL="1662169" algn="l" defTabSz="1085045" rtl="0" eaLnBrk="1" fontAlgn="base" hangingPunct="1">
        <a:spcBef>
          <a:spcPct val="0"/>
        </a:spcBef>
        <a:spcAft>
          <a:spcPct val="0"/>
        </a:spcAft>
        <a:defRPr sz="2300" b="1">
          <a:solidFill>
            <a:schemeClr val="tx2"/>
          </a:solidFill>
          <a:latin typeface="Arial" charset="0"/>
        </a:defRPr>
      </a:lvl8pPr>
      <a:lvl9pPr marL="2216238" algn="l" defTabSz="1085045" rtl="0" eaLnBrk="1" fontAlgn="base" hangingPunct="1">
        <a:spcBef>
          <a:spcPct val="0"/>
        </a:spcBef>
        <a:spcAft>
          <a:spcPct val="0"/>
        </a:spcAft>
        <a:defRPr sz="2300" b="1">
          <a:solidFill>
            <a:schemeClr val="tx2"/>
          </a:solidFill>
          <a:latin typeface="Arial" charset="0"/>
        </a:defRPr>
      </a:lvl9pPr>
    </p:titleStyle>
    <p:bodyStyle>
      <a:lvl1pPr marL="0" indent="0" algn="l" defTabSz="1085045"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703" indent="-232767" algn="l" defTabSz="1085045"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4052" indent="-317428" algn="l" defTabSz="1085045"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521" indent="-188531" algn="l" defTabSz="1085045"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8116" rtl="0" eaLnBrk="1" latinLnBrk="0" hangingPunct="1">
        <a:defRPr sz="2200" kern="1200">
          <a:solidFill>
            <a:schemeClr val="tx1"/>
          </a:solidFill>
          <a:latin typeface="+mn-lt"/>
          <a:ea typeface="+mn-ea"/>
          <a:cs typeface="+mn-cs"/>
        </a:defRPr>
      </a:lvl1pPr>
      <a:lvl2pPr marL="554052" algn="l" defTabSz="1108116" rtl="0" eaLnBrk="1" latinLnBrk="0" hangingPunct="1">
        <a:defRPr sz="2200" kern="1200">
          <a:solidFill>
            <a:schemeClr val="tx1"/>
          </a:solidFill>
          <a:latin typeface="+mn-lt"/>
          <a:ea typeface="+mn-ea"/>
          <a:cs typeface="+mn-cs"/>
        </a:defRPr>
      </a:lvl2pPr>
      <a:lvl3pPr marL="1108116" algn="l" defTabSz="1108116" rtl="0" eaLnBrk="1" latinLnBrk="0" hangingPunct="1">
        <a:defRPr sz="2200" kern="1200">
          <a:solidFill>
            <a:schemeClr val="tx1"/>
          </a:solidFill>
          <a:latin typeface="+mn-lt"/>
          <a:ea typeface="+mn-ea"/>
          <a:cs typeface="+mn-cs"/>
        </a:defRPr>
      </a:lvl3pPr>
      <a:lvl4pPr marL="1662169" algn="l" defTabSz="1108116" rtl="0" eaLnBrk="1" latinLnBrk="0" hangingPunct="1">
        <a:defRPr sz="2200" kern="1200">
          <a:solidFill>
            <a:schemeClr val="tx1"/>
          </a:solidFill>
          <a:latin typeface="+mn-lt"/>
          <a:ea typeface="+mn-ea"/>
          <a:cs typeface="+mn-cs"/>
        </a:defRPr>
      </a:lvl4pPr>
      <a:lvl5pPr marL="2216238" algn="l" defTabSz="1108116" rtl="0" eaLnBrk="1" latinLnBrk="0" hangingPunct="1">
        <a:defRPr sz="2200" kern="1200">
          <a:solidFill>
            <a:schemeClr val="tx1"/>
          </a:solidFill>
          <a:latin typeface="+mn-lt"/>
          <a:ea typeface="+mn-ea"/>
          <a:cs typeface="+mn-cs"/>
        </a:defRPr>
      </a:lvl5pPr>
      <a:lvl6pPr marL="2770291" algn="l" defTabSz="1108116" rtl="0" eaLnBrk="1" latinLnBrk="0" hangingPunct="1">
        <a:defRPr sz="2200" kern="1200">
          <a:solidFill>
            <a:schemeClr val="tx1"/>
          </a:solidFill>
          <a:latin typeface="+mn-lt"/>
          <a:ea typeface="+mn-ea"/>
          <a:cs typeface="+mn-cs"/>
        </a:defRPr>
      </a:lvl6pPr>
      <a:lvl7pPr marL="3324355" algn="l" defTabSz="1108116" rtl="0" eaLnBrk="1" latinLnBrk="0" hangingPunct="1">
        <a:defRPr sz="2200" kern="1200">
          <a:solidFill>
            <a:schemeClr val="tx1"/>
          </a:solidFill>
          <a:latin typeface="+mn-lt"/>
          <a:ea typeface="+mn-ea"/>
          <a:cs typeface="+mn-cs"/>
        </a:defRPr>
      </a:lvl7pPr>
      <a:lvl8pPr marL="3878411" algn="l" defTabSz="1108116" rtl="0" eaLnBrk="1" latinLnBrk="0" hangingPunct="1">
        <a:defRPr sz="2200" kern="1200">
          <a:solidFill>
            <a:schemeClr val="tx1"/>
          </a:solidFill>
          <a:latin typeface="+mn-lt"/>
          <a:ea typeface="+mn-ea"/>
          <a:cs typeface="+mn-cs"/>
        </a:defRPr>
      </a:lvl8pPr>
      <a:lvl9pPr marL="4432469" algn="l" defTabSz="1108116" rtl="0" eaLnBrk="1" latinLnBrk="0" hangingPunct="1">
        <a:defRPr sz="22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2921582030"/>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74225" name="think-cell Slide" r:id="rId24" imgW="270" imgH="270" progId="TCLayout.ActiveDocument.1">
                  <p:embed/>
                </p:oleObj>
              </mc:Choice>
              <mc:Fallback>
                <p:oleObj name="think-cell Slide" r:id="rId24" imgW="270" imgH="270" progId="TCLayout.ActiveDocument.1">
                  <p:embed/>
                  <p:pic>
                    <p:nvPicPr>
                      <p:cNvPr id="0" name=""/>
                      <p:cNvPicPr/>
                      <p:nvPr/>
                    </p:nvPicPr>
                    <p:blipFill>
                      <a:blip r:embed="rId25"/>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89445" y="1973714"/>
            <a:ext cx="2611897" cy="10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744" eaLnBrk="1" fontAlgn="base" hangingPunct="1">
              <a:spcBef>
                <a:spcPct val="0"/>
              </a:spcBef>
              <a:spcAft>
                <a:spcPct val="0"/>
              </a:spcAft>
              <a:defRPr/>
            </a:pPr>
            <a:r>
              <a:rPr lang="en-US" sz="700" smtClean="0">
                <a:solidFill>
                  <a:srgbClr val="1E4148"/>
                </a:solidFill>
                <a:latin typeface="Verdana"/>
              </a:rPr>
              <a:t>Last Modified 2014-11-05 13:15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27336" y="4192208"/>
            <a:ext cx="2336117" cy="10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744" eaLnBrk="1" fontAlgn="base" hangingPunct="1">
              <a:spcBef>
                <a:spcPct val="0"/>
              </a:spcBef>
              <a:spcAft>
                <a:spcPct val="0"/>
              </a:spcAft>
              <a:defRPr/>
            </a:pPr>
            <a:r>
              <a:rPr lang="en-US" sz="700" smtClean="0">
                <a:solidFill>
                  <a:srgbClr val="1E4148"/>
                </a:solidFill>
                <a:latin typeface="Verdana"/>
              </a:rPr>
              <a:t>Printed 24-10-2014 10:56 Romance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25" y="2783798"/>
            <a:ext cx="5852261" cy="2924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28"/>
            <a:ext cx="11526086" cy="4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744" fontAlgn="base">
              <a:spcBef>
                <a:spcPct val="0"/>
              </a:spcBef>
              <a:spcAft>
                <a:spcPct val="0"/>
              </a:spcAft>
            </a:pPr>
            <a:r>
              <a:rPr lang="da-DK" sz="1700" dirty="0" err="1"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84"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376" indent="-147376"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54459" indent="-654459" defTabSz="1085370"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560"/>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2744" fontAlgn="base">
                <a:spcBef>
                  <a:spcPct val="0"/>
                </a:spcBef>
                <a:spcAft>
                  <a:spcPct val="0"/>
                </a:spcAft>
              </a:pPr>
              <a:r>
                <a:rPr lang="da-DK" sz="1900" b="1" dirty="0" smtClean="0">
                  <a:solidFill>
                    <a:srgbClr val="1E4148"/>
                  </a:solidFill>
                </a:rPr>
                <a:t>Title</a:t>
              </a:r>
            </a:p>
            <a:p>
              <a:pPr defTabSz="912744"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6951" y="398230"/>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32"/>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744"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744"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744"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363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42" name="LegendMoons" hidden="1"/>
          <p:cNvGrpSpPr/>
          <p:nvPr/>
        </p:nvGrpSpPr>
        <p:grpSpPr bwMode="auto">
          <a:xfrm>
            <a:off x="10979616" y="398229"/>
            <a:ext cx="878634" cy="1306819"/>
            <a:chOff x="7769225" y="2105025"/>
            <a:chExt cx="878520" cy="1306516"/>
          </a:xfrm>
        </p:grpSpPr>
        <p:grpSp>
          <p:nvGrpSpPr>
            <p:cNvPr id="43" name="MoonLegend1"/>
            <p:cNvGrpSpPr>
              <a:grpSpLocks noChangeAspect="1"/>
            </p:cNvGrpSpPr>
            <p:nvPr>
              <p:custDataLst>
                <p:tags r:id="rId9"/>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2"/>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3"/>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10"/>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21"/>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11"/>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9"/>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2"/>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6"/>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7"/>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3"/>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4"/>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5"/>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a:solidFill>
                  <a:srgbClr val="FFFFFF"/>
                </a:solidFill>
              </a14:hiddenFill>
            </a:ext>
          </a:extLst>
        </p:spPr>
      </p:pic>
      <p:sp>
        <p:nvSpPr>
          <p:cNvPr id="64" name="Slide Number"/>
          <p:cNvSpPr txBox="1">
            <a:spLocks/>
          </p:cNvSpPr>
          <p:nvPr/>
        </p:nvSpPr>
        <p:spPr bwMode="auto">
          <a:xfrm>
            <a:off x="11599370" y="6474697"/>
            <a:ext cx="298159" cy="15392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744" fontAlgn="base">
              <a:spcBef>
                <a:spcPct val="0"/>
              </a:spcBef>
              <a:spcAft>
                <a:spcPct val="0"/>
              </a:spcAft>
            </a:pPr>
            <a:fld id="{42C328C1-A84F-4A39-A664-DBA00541A8C6}" type="slidenum">
              <a:rPr lang="da-DK" smtClean="0">
                <a:solidFill>
                  <a:srgbClr val="1E4148"/>
                </a:solidFill>
              </a:rPr>
              <a:pPr algn="ctr" defTabSz="912744"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7"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24906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Lst>
  <p:timing>
    <p:tnLst>
      <p:par>
        <p:cTn id="1" dur="indefinite" restart="never" nodeType="tmRoot"/>
      </p:par>
    </p:tnLst>
  </p:timing>
  <p:hf hdr="0" ftr="0" dt="0"/>
  <p:txStyles>
    <p:titleStyle>
      <a:lvl1pPr algn="l" defTabSz="1085370" rtl="0" eaLnBrk="1" fontAlgn="base" hangingPunct="1">
        <a:spcBef>
          <a:spcPct val="0"/>
        </a:spcBef>
        <a:spcAft>
          <a:spcPct val="0"/>
        </a:spcAft>
        <a:tabLst>
          <a:tab pos="327152" algn="l"/>
        </a:tabLst>
        <a:defRPr sz="2800" b="1" baseline="0">
          <a:solidFill>
            <a:schemeClr val="tx2"/>
          </a:solidFill>
          <a:latin typeface="+mj-lt"/>
          <a:ea typeface="+mj-ea"/>
          <a:cs typeface="+mj-cs"/>
        </a:defRPr>
      </a:lvl1pPr>
      <a:lvl2pPr algn="l" defTabSz="1085370" rtl="0" eaLnBrk="1" fontAlgn="base" hangingPunct="1">
        <a:spcBef>
          <a:spcPct val="0"/>
        </a:spcBef>
        <a:spcAft>
          <a:spcPct val="0"/>
        </a:spcAft>
        <a:defRPr sz="2300" b="1">
          <a:solidFill>
            <a:schemeClr val="tx2"/>
          </a:solidFill>
          <a:latin typeface="Arial" charset="0"/>
        </a:defRPr>
      </a:lvl2pPr>
      <a:lvl3pPr algn="l" defTabSz="1085370" rtl="0" eaLnBrk="1" fontAlgn="base" hangingPunct="1">
        <a:spcBef>
          <a:spcPct val="0"/>
        </a:spcBef>
        <a:spcAft>
          <a:spcPct val="0"/>
        </a:spcAft>
        <a:defRPr sz="2300" b="1">
          <a:solidFill>
            <a:schemeClr val="tx2"/>
          </a:solidFill>
          <a:latin typeface="Arial" charset="0"/>
        </a:defRPr>
      </a:lvl3pPr>
      <a:lvl4pPr algn="l" defTabSz="1085370" rtl="0" eaLnBrk="1" fontAlgn="base" hangingPunct="1">
        <a:spcBef>
          <a:spcPct val="0"/>
        </a:spcBef>
        <a:spcAft>
          <a:spcPct val="0"/>
        </a:spcAft>
        <a:defRPr sz="2300" b="1">
          <a:solidFill>
            <a:schemeClr val="tx2"/>
          </a:solidFill>
          <a:latin typeface="Arial" charset="0"/>
        </a:defRPr>
      </a:lvl4pPr>
      <a:lvl5pPr algn="l" defTabSz="1085370" rtl="0" eaLnBrk="1" fontAlgn="base" hangingPunct="1">
        <a:spcBef>
          <a:spcPct val="0"/>
        </a:spcBef>
        <a:spcAft>
          <a:spcPct val="0"/>
        </a:spcAft>
        <a:defRPr sz="2300" b="1">
          <a:solidFill>
            <a:schemeClr val="tx2"/>
          </a:solidFill>
          <a:latin typeface="Arial" charset="0"/>
        </a:defRPr>
      </a:lvl5pPr>
      <a:lvl6pPr marL="554220" algn="l" defTabSz="1085370" rtl="0" eaLnBrk="1" fontAlgn="base" hangingPunct="1">
        <a:spcBef>
          <a:spcPct val="0"/>
        </a:spcBef>
        <a:spcAft>
          <a:spcPct val="0"/>
        </a:spcAft>
        <a:defRPr sz="2300" b="1">
          <a:solidFill>
            <a:schemeClr val="tx2"/>
          </a:solidFill>
          <a:latin typeface="Arial" charset="0"/>
        </a:defRPr>
      </a:lvl6pPr>
      <a:lvl7pPr marL="1108449" algn="l" defTabSz="1085370" rtl="0" eaLnBrk="1" fontAlgn="base" hangingPunct="1">
        <a:spcBef>
          <a:spcPct val="0"/>
        </a:spcBef>
        <a:spcAft>
          <a:spcPct val="0"/>
        </a:spcAft>
        <a:defRPr sz="2300" b="1">
          <a:solidFill>
            <a:schemeClr val="tx2"/>
          </a:solidFill>
          <a:latin typeface="Arial" charset="0"/>
        </a:defRPr>
      </a:lvl7pPr>
      <a:lvl8pPr marL="1662669" algn="l" defTabSz="1085370" rtl="0" eaLnBrk="1" fontAlgn="base" hangingPunct="1">
        <a:spcBef>
          <a:spcPct val="0"/>
        </a:spcBef>
        <a:spcAft>
          <a:spcPct val="0"/>
        </a:spcAft>
        <a:defRPr sz="2300" b="1">
          <a:solidFill>
            <a:schemeClr val="tx2"/>
          </a:solidFill>
          <a:latin typeface="Arial" charset="0"/>
        </a:defRPr>
      </a:lvl8pPr>
      <a:lvl9pPr marL="2216901" algn="l" defTabSz="1085370" rtl="0" eaLnBrk="1" fontAlgn="base" hangingPunct="1">
        <a:spcBef>
          <a:spcPct val="0"/>
        </a:spcBef>
        <a:spcAft>
          <a:spcPct val="0"/>
        </a:spcAft>
        <a:defRPr sz="2300" b="1">
          <a:solidFill>
            <a:schemeClr val="tx2"/>
          </a:solidFill>
          <a:latin typeface="Arial" charset="0"/>
        </a:defRPr>
      </a:lvl9pPr>
    </p:titleStyle>
    <p:bodyStyle>
      <a:lvl1pPr marL="0" indent="0" algn="l" defTabSz="1085370"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775" indent="-232839" algn="l" defTabSz="1085370"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4220" indent="-317522" algn="l" defTabSz="1085370"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746" indent="-188588" algn="l" defTabSz="1085370"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8449" rtl="0" eaLnBrk="1" latinLnBrk="0" hangingPunct="1">
        <a:defRPr sz="2200" kern="1200">
          <a:solidFill>
            <a:schemeClr val="tx1"/>
          </a:solidFill>
          <a:latin typeface="+mn-lt"/>
          <a:ea typeface="+mn-ea"/>
          <a:cs typeface="+mn-cs"/>
        </a:defRPr>
      </a:lvl1pPr>
      <a:lvl2pPr marL="554220" algn="l" defTabSz="1108449" rtl="0" eaLnBrk="1" latinLnBrk="0" hangingPunct="1">
        <a:defRPr sz="2200" kern="1200">
          <a:solidFill>
            <a:schemeClr val="tx1"/>
          </a:solidFill>
          <a:latin typeface="+mn-lt"/>
          <a:ea typeface="+mn-ea"/>
          <a:cs typeface="+mn-cs"/>
        </a:defRPr>
      </a:lvl2pPr>
      <a:lvl3pPr marL="1108449" algn="l" defTabSz="1108449" rtl="0" eaLnBrk="1" latinLnBrk="0" hangingPunct="1">
        <a:defRPr sz="2200" kern="1200">
          <a:solidFill>
            <a:schemeClr val="tx1"/>
          </a:solidFill>
          <a:latin typeface="+mn-lt"/>
          <a:ea typeface="+mn-ea"/>
          <a:cs typeface="+mn-cs"/>
        </a:defRPr>
      </a:lvl3pPr>
      <a:lvl4pPr marL="1662669" algn="l" defTabSz="1108449" rtl="0" eaLnBrk="1" latinLnBrk="0" hangingPunct="1">
        <a:defRPr sz="2200" kern="1200">
          <a:solidFill>
            <a:schemeClr val="tx1"/>
          </a:solidFill>
          <a:latin typeface="+mn-lt"/>
          <a:ea typeface="+mn-ea"/>
          <a:cs typeface="+mn-cs"/>
        </a:defRPr>
      </a:lvl4pPr>
      <a:lvl5pPr marL="2216901" algn="l" defTabSz="1108449" rtl="0" eaLnBrk="1" latinLnBrk="0" hangingPunct="1">
        <a:defRPr sz="2200" kern="1200">
          <a:solidFill>
            <a:schemeClr val="tx1"/>
          </a:solidFill>
          <a:latin typeface="+mn-lt"/>
          <a:ea typeface="+mn-ea"/>
          <a:cs typeface="+mn-cs"/>
        </a:defRPr>
      </a:lvl5pPr>
      <a:lvl6pPr marL="2771122" algn="l" defTabSz="1108449" rtl="0" eaLnBrk="1" latinLnBrk="0" hangingPunct="1">
        <a:defRPr sz="2200" kern="1200">
          <a:solidFill>
            <a:schemeClr val="tx1"/>
          </a:solidFill>
          <a:latin typeface="+mn-lt"/>
          <a:ea typeface="+mn-ea"/>
          <a:cs typeface="+mn-cs"/>
        </a:defRPr>
      </a:lvl6pPr>
      <a:lvl7pPr marL="3325354" algn="l" defTabSz="1108449" rtl="0" eaLnBrk="1" latinLnBrk="0" hangingPunct="1">
        <a:defRPr sz="2200" kern="1200">
          <a:solidFill>
            <a:schemeClr val="tx1"/>
          </a:solidFill>
          <a:latin typeface="+mn-lt"/>
          <a:ea typeface="+mn-ea"/>
          <a:cs typeface="+mn-cs"/>
        </a:defRPr>
      </a:lvl7pPr>
      <a:lvl8pPr marL="3879575" algn="l" defTabSz="1108449" rtl="0" eaLnBrk="1" latinLnBrk="0" hangingPunct="1">
        <a:defRPr sz="2200" kern="1200">
          <a:solidFill>
            <a:schemeClr val="tx1"/>
          </a:solidFill>
          <a:latin typeface="+mn-lt"/>
          <a:ea typeface="+mn-ea"/>
          <a:cs typeface="+mn-cs"/>
        </a:defRPr>
      </a:lvl8pPr>
      <a:lvl9pPr marL="4433801" algn="l" defTabSz="1108449" rtl="0" eaLnBrk="1" latinLnBrk="0" hangingPunct="1">
        <a:defRPr sz="2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00"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8502"/>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8502"/>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79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8502"/>
            <a:fld id="{667EC89C-17A0-4E64-A6D2-B825673CEEDF}" type="slidenum">
              <a:rPr lang="da-DK" smtClean="0"/>
              <a:pPr defTabSz="1088502"/>
              <a:t>‹nr.›</a:t>
            </a:fld>
            <a:endParaRPr lang="da-DK" dirty="0"/>
          </a:p>
        </p:txBody>
      </p:sp>
      <p:grpSp>
        <p:nvGrpSpPr>
          <p:cNvPr id="16" name="Gruppe 15"/>
          <p:cNvGrpSpPr>
            <a:grpSpLocks noChangeAspect="1"/>
          </p:cNvGrpSpPr>
          <p:nvPr/>
        </p:nvGrpSpPr>
        <p:grpSpPr>
          <a:xfrm>
            <a:off x="774688" y="6213215"/>
            <a:ext cx="450704" cy="480845"/>
            <a:chOff x="8471470" y="3296315"/>
            <a:chExt cx="1253417" cy="1337237"/>
          </a:xfrm>
        </p:grpSpPr>
        <p:pic>
          <p:nvPicPr>
            <p:cNvPr id="8" name="Billede 7"/>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43901979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Lst>
  <p:hf hdr="0" ftr="0" dt="0"/>
  <p:txStyles>
    <p:titleStyle>
      <a:lvl1pPr algn="l" defTabSz="1088502" rtl="0" eaLnBrk="1" latinLnBrk="0" hangingPunct="1">
        <a:spcBef>
          <a:spcPct val="0"/>
        </a:spcBef>
        <a:buNone/>
        <a:defRPr sz="3000" b="1" kern="1200">
          <a:solidFill>
            <a:schemeClr val="tx1"/>
          </a:solidFill>
          <a:latin typeface="+mj-lt"/>
          <a:ea typeface="+mj-ea"/>
          <a:cs typeface="+mj-cs"/>
        </a:defRPr>
      </a:lvl1pPr>
    </p:titleStyle>
    <p:bodyStyle>
      <a:lvl1pPr marL="206375" indent="-206375" algn="l" defTabSz="1088502"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7238" indent="-201613" algn="l" defTabSz="1088502"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12400" indent="-198000" algn="l" defTabSz="1088502"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12400" indent="-198000" algn="l" defTabSz="108850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00"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8502"/>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8502"/>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79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8502"/>
            <a:fld id="{667EC89C-17A0-4E64-A6D2-B825673CEEDF}" type="slidenum">
              <a:rPr lang="da-DK" smtClean="0"/>
              <a:pPr defTabSz="1088502"/>
              <a:t>‹nr.›</a:t>
            </a:fld>
            <a:endParaRPr lang="da-DK" dirty="0"/>
          </a:p>
        </p:txBody>
      </p:sp>
      <p:grpSp>
        <p:nvGrpSpPr>
          <p:cNvPr id="16" name="Gruppe 15"/>
          <p:cNvGrpSpPr>
            <a:grpSpLocks noChangeAspect="1"/>
          </p:cNvGrpSpPr>
          <p:nvPr/>
        </p:nvGrpSpPr>
        <p:grpSpPr>
          <a:xfrm>
            <a:off x="774688" y="6213215"/>
            <a:ext cx="450704" cy="480845"/>
            <a:chOff x="8471470" y="3296315"/>
            <a:chExt cx="1253417" cy="1337237"/>
          </a:xfrm>
        </p:grpSpPr>
        <p:pic>
          <p:nvPicPr>
            <p:cNvPr id="8" name="Billede 7"/>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30733604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Lst>
  <p:hf hdr="0" ftr="0" dt="0"/>
  <p:txStyles>
    <p:titleStyle>
      <a:lvl1pPr algn="l" defTabSz="1088502" rtl="0" eaLnBrk="1" latinLnBrk="0" hangingPunct="1">
        <a:spcBef>
          <a:spcPct val="0"/>
        </a:spcBef>
        <a:buNone/>
        <a:defRPr sz="3000" b="1" kern="1200">
          <a:solidFill>
            <a:schemeClr val="tx1"/>
          </a:solidFill>
          <a:latin typeface="+mj-lt"/>
          <a:ea typeface="+mj-ea"/>
          <a:cs typeface="+mj-cs"/>
        </a:defRPr>
      </a:lvl1pPr>
    </p:titleStyle>
    <p:bodyStyle>
      <a:lvl1pPr marL="206375" indent="-206375" algn="l" defTabSz="1088502"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7238" indent="-201613" algn="l" defTabSz="1088502"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12400" indent="-198000" algn="l" defTabSz="1088502"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12400" indent="-198000" algn="l" defTabSz="108850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extLst>
              <p:ext uri="{D42A27DB-BD31-4B8C-83A1-F6EECF244321}">
                <p14:modId xmlns:p14="http://schemas.microsoft.com/office/powerpoint/2010/main" val="2420405990"/>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79330" name="think-cell Slide" r:id="rId22" imgW="270" imgH="270" progId="TCLayout.ActiveDocument.1">
                  <p:embed/>
                </p:oleObj>
              </mc:Choice>
              <mc:Fallback>
                <p:oleObj name="think-cell Slide" r:id="rId22" imgW="270" imgH="270" progId="TCLayout.ActiveDocument.1">
                  <p:embed/>
                  <p:pic>
                    <p:nvPicPr>
                      <p:cNvPr id="0" name=""/>
                      <p:cNvPicPr/>
                      <p:nvPr/>
                    </p:nvPicPr>
                    <p:blipFill>
                      <a:blip r:embed="rId23"/>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89512" y="1973714"/>
            <a:ext cx="2611897" cy="10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base" hangingPunct="1">
              <a:spcBef>
                <a:spcPct val="0"/>
              </a:spcBef>
              <a:spcAft>
                <a:spcPct val="0"/>
              </a:spcAft>
              <a:defRPr/>
            </a:pPr>
            <a:r>
              <a:rPr lang="en-US" sz="700" smtClean="0">
                <a:solidFill>
                  <a:srgbClr val="1E4148"/>
                </a:solidFill>
                <a:latin typeface="Verdana"/>
              </a:rPr>
              <a:t>Last Modified 31-10-2014 17:04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27403" y="4192208"/>
            <a:ext cx="2336117" cy="10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base" hangingPunct="1">
              <a:spcBef>
                <a:spcPct val="0"/>
              </a:spcBef>
              <a:spcAft>
                <a:spcPct val="0"/>
              </a:spcAft>
              <a:defRPr/>
            </a:pPr>
            <a:r>
              <a:rPr lang="en-US" sz="700" smtClean="0">
                <a:solidFill>
                  <a:srgbClr val="1E4148"/>
                </a:solidFill>
                <a:latin typeface="Verdana"/>
              </a:rPr>
              <a:t>Printed 24-10-2014 10:56 Romance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07" y="2783798"/>
            <a:ext cx="5852261" cy="2924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76"/>
            <a:ext cx="11526086" cy="4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4400" fontAlgn="base">
              <a:spcBef>
                <a:spcPct val="0"/>
              </a:spcBef>
              <a:spcAft>
                <a:spcPct val="0"/>
              </a:spcAft>
            </a:pPr>
            <a:r>
              <a:rPr lang="da-DK" sz="1700" dirty="0" err="1"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68"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623" indent="-147623"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55574" indent="-655574" defTabSz="1087206"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608"/>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4400" fontAlgn="base">
                <a:spcBef>
                  <a:spcPct val="0"/>
                </a:spcBef>
                <a:spcAft>
                  <a:spcPct val="0"/>
                </a:spcAft>
              </a:pPr>
              <a:r>
                <a:rPr lang="da-DK" sz="1900" b="1" dirty="0" smtClean="0">
                  <a:solidFill>
                    <a:srgbClr val="1E4148"/>
                  </a:solidFill>
                </a:rPr>
                <a:t>Title</a:t>
              </a:r>
            </a:p>
            <a:p>
              <a:pPr defTabSz="914400"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7067" y="398280"/>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80"/>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16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42" name="LegendMoons" hidden="1"/>
          <p:cNvGrpSpPr/>
          <p:nvPr/>
        </p:nvGrpSpPr>
        <p:grpSpPr bwMode="auto">
          <a:xfrm>
            <a:off x="10979616" y="398279"/>
            <a:ext cx="878634" cy="1306819"/>
            <a:chOff x="7769225" y="2105025"/>
            <a:chExt cx="878520" cy="1306516"/>
          </a:xfrm>
        </p:grpSpPr>
        <p:grpSp>
          <p:nvGrpSpPr>
            <p:cNvPr id="43" name="MoonLegend1"/>
            <p:cNvGrpSpPr>
              <a:grpSpLocks noChangeAspect="1"/>
            </p:cNvGrpSpPr>
            <p:nvPr>
              <p:custDataLst>
                <p:tags r:id="rId7"/>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0"/>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1"/>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8"/>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18"/>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19"/>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9"/>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6"/>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7"/>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0"/>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4"/>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5"/>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1"/>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3"/>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a:solidFill>
                  <a:srgbClr val="FFFFFF"/>
                </a:solidFill>
              </a14:hiddenFill>
            </a:ext>
          </a:extLst>
        </p:spPr>
      </p:pic>
      <p:sp>
        <p:nvSpPr>
          <p:cNvPr id="64" name="Slide Number"/>
          <p:cNvSpPr txBox="1">
            <a:spLocks/>
          </p:cNvSpPr>
          <p:nvPr/>
        </p:nvSpPr>
        <p:spPr bwMode="auto">
          <a:xfrm>
            <a:off x="11599486" y="6474715"/>
            <a:ext cx="298159"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4400" fontAlgn="base">
              <a:spcBef>
                <a:spcPct val="0"/>
              </a:spcBef>
              <a:spcAft>
                <a:spcPct val="0"/>
              </a:spcAft>
            </a:pPr>
            <a:fld id="{42C328C1-A84F-4A39-A664-DBA00541A8C6}" type="slidenum">
              <a:rPr lang="da-DK" smtClean="0">
                <a:solidFill>
                  <a:srgbClr val="1E4148"/>
                </a:solidFill>
              </a:rPr>
              <a:pPr algn="ctr" defTabSz="914400"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5"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670563"/>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Lst>
  <p:timing>
    <p:tnLst>
      <p:par>
        <p:cTn id="1" dur="indefinite" restart="never" nodeType="tmRoot"/>
      </p:par>
    </p:tnLst>
  </p:timing>
  <p:hf hdr="0" ftr="0" dt="0"/>
  <p:txStyles>
    <p:titleStyle>
      <a:lvl1pPr algn="l" defTabSz="1087206" rtl="0" eaLnBrk="1" fontAlgn="base" hangingPunct="1">
        <a:spcBef>
          <a:spcPct val="0"/>
        </a:spcBef>
        <a:spcAft>
          <a:spcPct val="0"/>
        </a:spcAft>
        <a:tabLst>
          <a:tab pos="327703" algn="l"/>
        </a:tabLst>
        <a:defRPr sz="2800" b="1" baseline="0">
          <a:solidFill>
            <a:schemeClr val="tx2"/>
          </a:solidFill>
          <a:latin typeface="+mj-lt"/>
          <a:ea typeface="+mj-ea"/>
          <a:cs typeface="+mj-cs"/>
        </a:defRPr>
      </a:lvl1pPr>
      <a:lvl2pPr algn="l" defTabSz="1087206" rtl="0" eaLnBrk="1" fontAlgn="base" hangingPunct="1">
        <a:spcBef>
          <a:spcPct val="0"/>
        </a:spcBef>
        <a:spcAft>
          <a:spcPct val="0"/>
        </a:spcAft>
        <a:defRPr sz="2300" b="1">
          <a:solidFill>
            <a:schemeClr val="tx2"/>
          </a:solidFill>
          <a:latin typeface="Arial" charset="0"/>
        </a:defRPr>
      </a:lvl2pPr>
      <a:lvl3pPr algn="l" defTabSz="1087206" rtl="0" eaLnBrk="1" fontAlgn="base" hangingPunct="1">
        <a:spcBef>
          <a:spcPct val="0"/>
        </a:spcBef>
        <a:spcAft>
          <a:spcPct val="0"/>
        </a:spcAft>
        <a:defRPr sz="2300" b="1">
          <a:solidFill>
            <a:schemeClr val="tx2"/>
          </a:solidFill>
          <a:latin typeface="Arial" charset="0"/>
        </a:defRPr>
      </a:lvl3pPr>
      <a:lvl4pPr algn="l" defTabSz="1087206" rtl="0" eaLnBrk="1" fontAlgn="base" hangingPunct="1">
        <a:spcBef>
          <a:spcPct val="0"/>
        </a:spcBef>
        <a:spcAft>
          <a:spcPct val="0"/>
        </a:spcAft>
        <a:defRPr sz="2300" b="1">
          <a:solidFill>
            <a:schemeClr val="tx2"/>
          </a:solidFill>
          <a:latin typeface="Arial" charset="0"/>
        </a:defRPr>
      </a:lvl4pPr>
      <a:lvl5pPr algn="l" defTabSz="1087206" rtl="0" eaLnBrk="1" fontAlgn="base" hangingPunct="1">
        <a:spcBef>
          <a:spcPct val="0"/>
        </a:spcBef>
        <a:spcAft>
          <a:spcPct val="0"/>
        </a:spcAft>
        <a:defRPr sz="2300" b="1">
          <a:solidFill>
            <a:schemeClr val="tx2"/>
          </a:solidFill>
          <a:latin typeface="Arial" charset="0"/>
        </a:defRPr>
      </a:lvl5pPr>
      <a:lvl6pPr marL="555170" algn="l" defTabSz="1087206" rtl="0" eaLnBrk="1" fontAlgn="base" hangingPunct="1">
        <a:spcBef>
          <a:spcPct val="0"/>
        </a:spcBef>
        <a:spcAft>
          <a:spcPct val="0"/>
        </a:spcAft>
        <a:defRPr sz="2300" b="1">
          <a:solidFill>
            <a:schemeClr val="tx2"/>
          </a:solidFill>
          <a:latin typeface="Arial" charset="0"/>
        </a:defRPr>
      </a:lvl6pPr>
      <a:lvl7pPr marL="1110336" algn="l" defTabSz="1087206" rtl="0" eaLnBrk="1" fontAlgn="base" hangingPunct="1">
        <a:spcBef>
          <a:spcPct val="0"/>
        </a:spcBef>
        <a:spcAft>
          <a:spcPct val="0"/>
        </a:spcAft>
        <a:defRPr sz="2300" b="1">
          <a:solidFill>
            <a:schemeClr val="tx2"/>
          </a:solidFill>
          <a:latin typeface="Arial" charset="0"/>
        </a:defRPr>
      </a:lvl7pPr>
      <a:lvl8pPr marL="1665506" algn="l" defTabSz="1087206" rtl="0" eaLnBrk="1" fontAlgn="base" hangingPunct="1">
        <a:spcBef>
          <a:spcPct val="0"/>
        </a:spcBef>
        <a:spcAft>
          <a:spcPct val="0"/>
        </a:spcAft>
        <a:defRPr sz="2300" b="1">
          <a:solidFill>
            <a:schemeClr val="tx2"/>
          </a:solidFill>
          <a:latin typeface="Arial" charset="0"/>
        </a:defRPr>
      </a:lvl8pPr>
      <a:lvl9pPr marL="2220673" algn="l" defTabSz="1087206" rtl="0" eaLnBrk="1" fontAlgn="base" hangingPunct="1">
        <a:spcBef>
          <a:spcPct val="0"/>
        </a:spcBef>
        <a:spcAft>
          <a:spcPct val="0"/>
        </a:spcAft>
        <a:defRPr sz="2300" b="1">
          <a:solidFill>
            <a:schemeClr val="tx2"/>
          </a:solidFill>
          <a:latin typeface="Arial" charset="0"/>
        </a:defRPr>
      </a:lvl9pPr>
    </p:titleStyle>
    <p:bodyStyle>
      <a:lvl1pPr marL="0" indent="0" algn="l" defTabSz="1087206"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5177" indent="-233247" algn="l" defTabSz="1087206"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5170" indent="-318066" algn="l" defTabSz="1087206"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6009" indent="-188911" algn="l" defTabSz="1087206"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10336" rtl="0" eaLnBrk="1" latinLnBrk="0" hangingPunct="1">
        <a:defRPr sz="2200" kern="1200">
          <a:solidFill>
            <a:schemeClr val="tx1"/>
          </a:solidFill>
          <a:latin typeface="+mn-lt"/>
          <a:ea typeface="+mn-ea"/>
          <a:cs typeface="+mn-cs"/>
        </a:defRPr>
      </a:lvl1pPr>
      <a:lvl2pPr marL="555170" algn="l" defTabSz="1110336" rtl="0" eaLnBrk="1" latinLnBrk="0" hangingPunct="1">
        <a:defRPr sz="2200" kern="1200">
          <a:solidFill>
            <a:schemeClr val="tx1"/>
          </a:solidFill>
          <a:latin typeface="+mn-lt"/>
          <a:ea typeface="+mn-ea"/>
          <a:cs typeface="+mn-cs"/>
        </a:defRPr>
      </a:lvl2pPr>
      <a:lvl3pPr marL="1110336" algn="l" defTabSz="1110336" rtl="0" eaLnBrk="1" latinLnBrk="0" hangingPunct="1">
        <a:defRPr sz="2200" kern="1200">
          <a:solidFill>
            <a:schemeClr val="tx1"/>
          </a:solidFill>
          <a:latin typeface="+mn-lt"/>
          <a:ea typeface="+mn-ea"/>
          <a:cs typeface="+mn-cs"/>
        </a:defRPr>
      </a:lvl3pPr>
      <a:lvl4pPr marL="1665506" algn="l" defTabSz="1110336" rtl="0" eaLnBrk="1" latinLnBrk="0" hangingPunct="1">
        <a:defRPr sz="2200" kern="1200">
          <a:solidFill>
            <a:schemeClr val="tx1"/>
          </a:solidFill>
          <a:latin typeface="+mn-lt"/>
          <a:ea typeface="+mn-ea"/>
          <a:cs typeface="+mn-cs"/>
        </a:defRPr>
      </a:lvl4pPr>
      <a:lvl5pPr marL="2220673" algn="l" defTabSz="1110336" rtl="0" eaLnBrk="1" latinLnBrk="0" hangingPunct="1">
        <a:defRPr sz="2200" kern="1200">
          <a:solidFill>
            <a:schemeClr val="tx1"/>
          </a:solidFill>
          <a:latin typeface="+mn-lt"/>
          <a:ea typeface="+mn-ea"/>
          <a:cs typeface="+mn-cs"/>
        </a:defRPr>
      </a:lvl5pPr>
      <a:lvl6pPr marL="2775842" algn="l" defTabSz="1110336" rtl="0" eaLnBrk="1" latinLnBrk="0" hangingPunct="1">
        <a:defRPr sz="2200" kern="1200">
          <a:solidFill>
            <a:schemeClr val="tx1"/>
          </a:solidFill>
          <a:latin typeface="+mn-lt"/>
          <a:ea typeface="+mn-ea"/>
          <a:cs typeface="+mn-cs"/>
        </a:defRPr>
      </a:lvl6pPr>
      <a:lvl7pPr marL="3331009" algn="l" defTabSz="1110336" rtl="0" eaLnBrk="1" latinLnBrk="0" hangingPunct="1">
        <a:defRPr sz="2200" kern="1200">
          <a:solidFill>
            <a:schemeClr val="tx1"/>
          </a:solidFill>
          <a:latin typeface="+mn-lt"/>
          <a:ea typeface="+mn-ea"/>
          <a:cs typeface="+mn-cs"/>
        </a:defRPr>
      </a:lvl7pPr>
      <a:lvl8pPr marL="3886179" algn="l" defTabSz="1110336" rtl="0" eaLnBrk="1" latinLnBrk="0" hangingPunct="1">
        <a:defRPr sz="2200" kern="1200">
          <a:solidFill>
            <a:schemeClr val="tx1"/>
          </a:solidFill>
          <a:latin typeface="+mn-lt"/>
          <a:ea typeface="+mn-ea"/>
          <a:cs typeface="+mn-cs"/>
        </a:defRPr>
      </a:lvl8pPr>
      <a:lvl9pPr marL="4441345" algn="l" defTabSz="1110336" rtl="0" eaLnBrk="1" latinLnBrk="0" hangingPunct="1">
        <a:defRPr sz="22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837279017"/>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1377"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836286988"/>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1349171913"/>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2401"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191817295"/>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en-GB" dirty="0" smtClean="0"/>
              <a:t>Click to add title</a:t>
            </a:r>
            <a:endParaRPr lang="en-GB" dirty="0"/>
          </a:p>
        </p:txBody>
      </p:sp>
      <p:sp>
        <p:nvSpPr>
          <p:cNvPr id="3" name="Pladsholder til tekst 2"/>
          <p:cNvSpPr>
            <a:spLocks noGrp="1"/>
          </p:cNvSpPr>
          <p:nvPr>
            <p:ph type="body" idx="1"/>
          </p:nvPr>
        </p:nvSpPr>
        <p:spPr>
          <a:xfrm>
            <a:off x="795624" y="1551600"/>
            <a:ext cx="10617363" cy="4327426"/>
          </a:xfrm>
          <a:prstGeom prst="rect">
            <a:avLst/>
          </a:prstGeom>
        </p:spPr>
        <p:txBody>
          <a:bodyPr vert="horz" lIns="0" tIns="0" rIns="0" bIns="0" rtlCol="0">
            <a:noAutofit/>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a:p>
            <a:pPr lvl="5"/>
            <a:r>
              <a:rPr lang="en-GB" dirty="0" smtClean="0"/>
              <a:t>Sixth</a:t>
            </a:r>
          </a:p>
          <a:p>
            <a:pPr lvl="5"/>
            <a:r>
              <a:rPr lang="en-GB" dirty="0" smtClean="0"/>
              <a:t>Seventh</a:t>
            </a:r>
          </a:p>
          <a:p>
            <a:pPr lvl="5"/>
            <a:r>
              <a:rPr lang="en-GB" dirty="0" smtClean="0"/>
              <a:t>Eighth</a:t>
            </a:r>
          </a:p>
          <a:p>
            <a:pPr lvl="5"/>
            <a:r>
              <a:rPr lang="en-GB" dirty="0" smtClean="0"/>
              <a:t>Ninth</a:t>
            </a:r>
            <a:endParaRPr lang="en-GB"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endParaRPr lang="en-GB"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endParaRPr lang="en-GB" dirty="0">
              <a:solidFill>
                <a:prstClr val="white">
                  <a:lumMod val="75000"/>
                </a:prstClr>
              </a:solidFill>
            </a:endParaRPr>
          </a:p>
        </p:txBody>
      </p:sp>
      <p:sp>
        <p:nvSpPr>
          <p:cNvPr id="6" name="Pladsholder til diasnummer 5"/>
          <p:cNvSpPr>
            <a:spLocks noGrp="1"/>
          </p:cNvSpPr>
          <p:nvPr>
            <p:ph type="sldNum" sz="quarter" idx="4"/>
          </p:nvPr>
        </p:nvSpPr>
        <p:spPr>
          <a:xfrm>
            <a:off x="11010821" y="6267261"/>
            <a:ext cx="395389" cy="365210"/>
          </a:xfrm>
          <a:prstGeom prst="rect">
            <a:avLst/>
          </a:prstGeom>
        </p:spPr>
        <p:txBody>
          <a:bodyPr vert="horz" lIns="0" tIns="0" rIns="0" bIns="0" rtlCol="0" anchor="ctr">
            <a:noAutofit/>
          </a:bodyPr>
          <a:lstStyle>
            <a:lvl1pPr algn="r">
              <a:defRPr sz="900">
                <a:solidFill>
                  <a:srgbClr val="1E4148"/>
                </a:solidFill>
              </a:defRPr>
            </a:lvl1pPr>
          </a:lstStyle>
          <a:p>
            <a:fld id="{667EC89C-17A0-4E64-A6D2-B825673CEEDF}" type="slidenum">
              <a:rPr lang="en-GB" smtClean="0"/>
              <a:pPr/>
              <a:t>‹nr.›</a:t>
            </a:fld>
            <a:endParaRPr lang="en-GB" dirty="0"/>
          </a:p>
        </p:txBody>
      </p:sp>
      <p:grpSp>
        <p:nvGrpSpPr>
          <p:cNvPr id="16" name="Gruppe 15"/>
          <p:cNvGrpSpPr>
            <a:grpSpLocks noChangeAspect="1"/>
          </p:cNvGrpSpPr>
          <p:nvPr userDrawn="1"/>
        </p:nvGrpSpPr>
        <p:grpSpPr>
          <a:xfrm>
            <a:off x="774688" y="6213239"/>
            <a:ext cx="450704" cy="480845"/>
            <a:chOff x="8471470" y="3296315"/>
            <a:chExt cx="1253417" cy="1337237"/>
          </a:xfrm>
        </p:grpSpPr>
        <p:pic>
          <p:nvPicPr>
            <p:cNvPr id="8" name="Billede 7"/>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192845481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hf hdr="0" ftr="0" dt="0"/>
  <p:txStyles>
    <p:titleStyle>
      <a:lvl1pPr algn="l" defTabSz="1085900" rtl="0" eaLnBrk="1" latinLnBrk="0" hangingPunct="1">
        <a:spcBef>
          <a:spcPct val="0"/>
        </a:spcBef>
        <a:buNone/>
        <a:defRPr sz="3000" b="1" kern="1200">
          <a:solidFill>
            <a:schemeClr val="tx1"/>
          </a:solidFill>
          <a:latin typeface="+mj-lt"/>
          <a:ea typeface="+mj-ea"/>
          <a:cs typeface="+mj-cs"/>
        </a:defRPr>
      </a:lvl1pPr>
    </p:titleStyle>
    <p:bodyStyle>
      <a:lvl1pPr marL="205895" indent="-205895" algn="l" defTabSz="1085900" rtl="0" eaLnBrk="1" latinLnBrk="0" hangingPunct="1">
        <a:lnSpc>
          <a:spcPct val="96000"/>
        </a:lnSpc>
        <a:spcBef>
          <a:spcPts val="0"/>
        </a:spcBef>
        <a:buFont typeface="Arial" panose="020B0604020202020204" pitchFamily="34" charset="0"/>
        <a:buChar char="•"/>
        <a:defRPr sz="2000" kern="1200" baseline="0">
          <a:solidFill>
            <a:schemeClr val="tx1"/>
          </a:solidFill>
          <a:latin typeface="+mn-lt"/>
          <a:ea typeface="+mn-ea"/>
          <a:cs typeface="+mn-cs"/>
        </a:defRPr>
      </a:lvl1pPr>
      <a:lvl2pPr marL="755438" indent="-201133" algn="l" defTabSz="1085900"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736" indent="-197520" algn="l" defTabSz="1085900"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736" indent="-197520" algn="l" defTabSz="1085900"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900" rtl="0" eaLnBrk="1" latinLnBrk="0" hangingPunct="1">
        <a:defRPr sz="2100" kern="1200">
          <a:solidFill>
            <a:schemeClr val="tx1"/>
          </a:solidFill>
          <a:latin typeface="+mn-lt"/>
          <a:ea typeface="+mn-ea"/>
          <a:cs typeface="+mn-cs"/>
        </a:defRPr>
      </a:lvl1pPr>
      <a:lvl2pPr marL="542931" algn="l" defTabSz="1085900" rtl="0" eaLnBrk="1" latinLnBrk="0" hangingPunct="1">
        <a:defRPr sz="2100" kern="1200">
          <a:solidFill>
            <a:schemeClr val="tx1"/>
          </a:solidFill>
          <a:latin typeface="+mn-lt"/>
          <a:ea typeface="+mn-ea"/>
          <a:cs typeface="+mn-cs"/>
        </a:defRPr>
      </a:lvl2pPr>
      <a:lvl3pPr marL="1085900" algn="l" defTabSz="1085900" rtl="0" eaLnBrk="1" latinLnBrk="0" hangingPunct="1">
        <a:defRPr sz="2100" kern="1200">
          <a:solidFill>
            <a:schemeClr val="tx1"/>
          </a:solidFill>
          <a:latin typeface="+mn-lt"/>
          <a:ea typeface="+mn-ea"/>
          <a:cs typeface="+mn-cs"/>
        </a:defRPr>
      </a:lvl3pPr>
      <a:lvl4pPr marL="1628839" algn="l" defTabSz="1085900" rtl="0" eaLnBrk="1" latinLnBrk="0" hangingPunct="1">
        <a:defRPr sz="2100" kern="1200">
          <a:solidFill>
            <a:schemeClr val="tx1"/>
          </a:solidFill>
          <a:latin typeface="+mn-lt"/>
          <a:ea typeface="+mn-ea"/>
          <a:cs typeface="+mn-cs"/>
        </a:defRPr>
      </a:lvl4pPr>
      <a:lvl5pPr marL="2171783" algn="l" defTabSz="1085900" rtl="0" eaLnBrk="1" latinLnBrk="0" hangingPunct="1">
        <a:defRPr sz="2100" kern="1200">
          <a:solidFill>
            <a:schemeClr val="tx1"/>
          </a:solidFill>
          <a:latin typeface="+mn-lt"/>
          <a:ea typeface="+mn-ea"/>
          <a:cs typeface="+mn-cs"/>
        </a:defRPr>
      </a:lvl5pPr>
      <a:lvl6pPr marL="2714734" algn="l" defTabSz="1085900" rtl="0" eaLnBrk="1" latinLnBrk="0" hangingPunct="1">
        <a:defRPr sz="2100" kern="1200">
          <a:solidFill>
            <a:schemeClr val="tx1"/>
          </a:solidFill>
          <a:latin typeface="+mn-lt"/>
          <a:ea typeface="+mn-ea"/>
          <a:cs typeface="+mn-cs"/>
        </a:defRPr>
      </a:lvl6pPr>
      <a:lvl7pPr marL="3257671" algn="l" defTabSz="1085900" rtl="0" eaLnBrk="1" latinLnBrk="0" hangingPunct="1">
        <a:defRPr sz="2100" kern="1200">
          <a:solidFill>
            <a:schemeClr val="tx1"/>
          </a:solidFill>
          <a:latin typeface="+mn-lt"/>
          <a:ea typeface="+mn-ea"/>
          <a:cs typeface="+mn-cs"/>
        </a:defRPr>
      </a:lvl7pPr>
      <a:lvl8pPr marL="3800621" algn="l" defTabSz="1085900" rtl="0" eaLnBrk="1" latinLnBrk="0" hangingPunct="1">
        <a:defRPr sz="2100" kern="1200">
          <a:solidFill>
            <a:schemeClr val="tx1"/>
          </a:solidFill>
          <a:latin typeface="+mn-lt"/>
          <a:ea typeface="+mn-ea"/>
          <a:cs typeface="+mn-cs"/>
        </a:defRPr>
      </a:lvl8pPr>
      <a:lvl9pPr marL="4343567" algn="l" defTabSz="1085900" rtl="0" eaLnBrk="1" latinLnBrk="0" hangingPunct="1">
        <a:defRPr sz="21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1915182939"/>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3425"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4123779451"/>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en-GB" dirty="0" smtClean="0"/>
              <a:t>Click to add title</a:t>
            </a:r>
            <a:endParaRPr lang="en-GB"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a:p>
            <a:pPr lvl="5"/>
            <a:r>
              <a:rPr lang="en-GB" dirty="0" smtClean="0"/>
              <a:t>Sixth</a:t>
            </a:r>
          </a:p>
          <a:p>
            <a:pPr lvl="5"/>
            <a:r>
              <a:rPr lang="en-GB" dirty="0" smtClean="0"/>
              <a:t>Seventh</a:t>
            </a:r>
          </a:p>
          <a:p>
            <a:pPr lvl="5"/>
            <a:r>
              <a:rPr lang="en-GB" dirty="0" smtClean="0"/>
              <a:t>Eighth</a:t>
            </a:r>
          </a:p>
          <a:p>
            <a:pPr lvl="5"/>
            <a:r>
              <a:rPr lang="en-GB" dirty="0" smtClean="0"/>
              <a:t>Ninth</a:t>
            </a:r>
            <a:endParaRPr lang="en-GB"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en-GB"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en-GB"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en-GB" smtClean="0"/>
              <a:pPr defTabSz="1084599"/>
              <a:t>‹nr.›</a:t>
            </a:fld>
            <a:endParaRPr lang="en-GB"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159924225"/>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baseline="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3490655727"/>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4449"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170467206"/>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2542602676"/>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5473"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457818374"/>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1019198380"/>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42695" name="think-cell Slide" r:id="rId24" imgW="270" imgH="270" progId="TCLayout.ActiveDocument.1">
                  <p:embed/>
                </p:oleObj>
              </mc:Choice>
              <mc:Fallback>
                <p:oleObj name="think-cell Slide" r:id="rId24" imgW="270" imgH="270" progId="TCLayout.ActiveDocument.1">
                  <p:embed/>
                  <p:pic>
                    <p:nvPicPr>
                      <p:cNvPr id="0" name=""/>
                      <p:cNvPicPr/>
                      <p:nvPr/>
                    </p:nvPicPr>
                    <p:blipFill>
                      <a:blip r:embed="rId25"/>
                      <a:stretch>
                        <a:fillRect/>
                      </a:stretch>
                    </p:blipFill>
                    <p:spPr>
                      <a:xfrm>
                        <a:off x="0" y="0"/>
                        <a:ext cx="215950" cy="162012"/>
                      </a:xfrm>
                      <a:prstGeom prst="rect">
                        <a:avLst/>
                      </a:prstGeom>
                    </p:spPr>
                  </p:pic>
                </p:oleObj>
              </mc:Fallback>
            </mc:AlternateContent>
          </a:graphicData>
        </a:graphic>
      </p:graphicFrame>
      <p:sp>
        <p:nvSpPr>
          <p:cNvPr id="1036" name="Rectangle 286"/>
          <p:cNvSpPr>
            <a:spLocks noGrp="1" noChangeArrowheads="1"/>
          </p:cNvSpPr>
          <p:nvPr>
            <p:ph type="body" idx="1"/>
          </p:nvPr>
        </p:nvSpPr>
        <p:spPr bwMode="auto">
          <a:xfrm>
            <a:off x="2735729" y="2783798"/>
            <a:ext cx="5852261" cy="2924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Text</a:t>
            </a:r>
            <a:endParaRPr lang="en-US" noProof="0" dirty="0" smtClean="0"/>
          </a:p>
        </p:txBody>
      </p:sp>
      <p:sp>
        <p:nvSpPr>
          <p:cNvPr id="19" name="Title Placeholder 2"/>
          <p:cNvSpPr>
            <a:spLocks noGrp="1" noChangeArrowheads="1"/>
          </p:cNvSpPr>
          <p:nvPr>
            <p:ph type="title"/>
          </p:nvPr>
        </p:nvSpPr>
        <p:spPr bwMode="auto">
          <a:xfrm>
            <a:off x="332164" y="310631"/>
            <a:ext cx="11526086" cy="4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title style</a:t>
            </a:r>
            <a:endParaRPr lang="en-US"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195" fontAlgn="base">
              <a:spcBef>
                <a:spcPct val="0"/>
              </a:spcBef>
              <a:spcAft>
                <a:spcPct val="0"/>
              </a:spcAft>
            </a:pPr>
            <a:r>
              <a:rPr lang="en-US" sz="1700" dirty="0">
                <a:solidFill>
                  <a:srgbClr val="808080"/>
                </a:solidFill>
              </a:rPr>
              <a:t>TRACKER</a:t>
            </a: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900" dirty="0" smtClean="0">
                <a:solidFill>
                  <a:srgbClr val="808080"/>
                </a:solidFill>
                <a:latin typeface="Verdana"/>
              </a:rPr>
              <a:t>Unit of measure</a:t>
            </a:r>
          </a:p>
        </p:txBody>
      </p:sp>
      <p:sp>
        <p:nvSpPr>
          <p:cNvPr id="13" name="McK 4. Footnote" hidden="1"/>
          <p:cNvSpPr txBox="1">
            <a:spLocks noChangeArrowheads="1"/>
          </p:cNvSpPr>
          <p:nvPr/>
        </p:nvSpPr>
        <p:spPr bwMode="auto">
          <a:xfrm>
            <a:off x="332188" y="6179999"/>
            <a:ext cx="9346343" cy="184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306" indent="-147306" fontAlgn="base">
              <a:spcBef>
                <a:spcPct val="0"/>
              </a:spcBef>
              <a:spcAft>
                <a:spcPct val="0"/>
              </a:spcAft>
              <a:defRPr/>
            </a:pPr>
            <a:r>
              <a:rPr lang="en-US" sz="1200" dirty="0" smtClean="0">
                <a:solidFill>
                  <a:srgbClr val="1E4148"/>
                </a:solidFill>
                <a:latin typeface="Verdana"/>
              </a:rPr>
              <a:t>1 Footnote</a:t>
            </a:r>
          </a:p>
        </p:txBody>
      </p:sp>
      <p:sp>
        <p:nvSpPr>
          <p:cNvPr id="14" name="McK 5. Source" hidden="1"/>
          <p:cNvSpPr>
            <a:spLocks noChangeArrowheads="1"/>
          </p:cNvSpPr>
          <p:nvPr/>
        </p:nvSpPr>
        <p:spPr bwMode="auto">
          <a:xfrm>
            <a:off x="332188" y="6443936"/>
            <a:ext cx="9346343" cy="184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54129" indent="-654129" defTabSz="1084827" fontAlgn="base">
              <a:spcBef>
                <a:spcPct val="0"/>
              </a:spcBef>
              <a:spcAft>
                <a:spcPct val="0"/>
              </a:spcAft>
            </a:pPr>
            <a:r>
              <a:rPr lang="en-US" sz="1200" dirty="0" smtClean="0">
                <a:solidFill>
                  <a:srgbClr val="1E4148"/>
                </a:solidFill>
              </a:rPr>
              <a:t>Source: Source</a:t>
            </a:r>
          </a:p>
        </p:txBody>
      </p:sp>
      <p:grpSp>
        <p:nvGrpSpPr>
          <p:cNvPr id="15" name="ACET" hidden="1"/>
          <p:cNvGrpSpPr>
            <a:grpSpLocks/>
          </p:cNvGrpSpPr>
          <p:nvPr/>
        </p:nvGrpSpPr>
        <p:grpSpPr bwMode="auto">
          <a:xfrm>
            <a:off x="2735704" y="2071563"/>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2195" fontAlgn="base">
                <a:spcBef>
                  <a:spcPct val="0"/>
                </a:spcBef>
                <a:spcAft>
                  <a:spcPct val="0"/>
                </a:spcAft>
              </a:pPr>
              <a:r>
                <a:rPr lang="en-US" sz="1900" b="1" dirty="0">
                  <a:solidFill>
                    <a:srgbClr val="1E4148"/>
                  </a:solidFill>
                </a:rPr>
                <a:t>Title</a:t>
              </a:r>
            </a:p>
            <a:p>
              <a:pPr defTabSz="912195" fontAlgn="base">
                <a:spcBef>
                  <a:spcPct val="0"/>
                </a:spcBef>
                <a:spcAft>
                  <a:spcPct val="0"/>
                </a:spcAft>
              </a:pPr>
              <a:r>
                <a:rPr lang="en-US" sz="1900" dirty="0">
                  <a:solidFill>
                    <a:srgbClr val="808080"/>
                  </a:solidFill>
                </a:rPr>
                <a:t>Unit of measure</a:t>
              </a:r>
            </a:p>
          </p:txBody>
        </p:sp>
      </p:grpSp>
      <p:grpSp>
        <p:nvGrpSpPr>
          <p:cNvPr id="22" name="LegendBoxes" hidden="1"/>
          <p:cNvGrpSpPr>
            <a:grpSpLocks/>
          </p:cNvGrpSpPr>
          <p:nvPr/>
        </p:nvGrpSpPr>
        <p:grpSpPr bwMode="auto">
          <a:xfrm>
            <a:off x="11046955" y="398235"/>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endParaRPr>
            </a:p>
          </p:txBody>
        </p:sp>
      </p:grpSp>
      <p:grpSp>
        <p:nvGrpSpPr>
          <p:cNvPr id="31" name="LegendLines" hidden="1"/>
          <p:cNvGrpSpPr>
            <a:grpSpLocks/>
          </p:cNvGrpSpPr>
          <p:nvPr/>
        </p:nvGrpSpPr>
        <p:grpSpPr bwMode="auto">
          <a:xfrm>
            <a:off x="10738916" y="398235"/>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en-US"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en-US"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en-US"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grpSp>
      <p:grpSp>
        <p:nvGrpSpPr>
          <p:cNvPr id="38" name="McKSticker" hidden="1"/>
          <p:cNvGrpSpPr/>
          <p:nvPr/>
        </p:nvGrpSpPr>
        <p:grpSpPr bwMode="auto">
          <a:xfrm>
            <a:off x="10767629" y="398234"/>
            <a:ext cx="1090620" cy="212366"/>
            <a:chOff x="7650297" y="285750"/>
            <a:chExt cx="1090478" cy="212317"/>
          </a:xfrm>
        </p:grpSpPr>
        <p:sp>
          <p:nvSpPr>
            <p:cNvPr id="39" name="StickerRectangle"/>
            <p:cNvSpPr>
              <a:spLocks noChangeArrowheads="1"/>
            </p:cNvSpPr>
            <p:nvPr/>
          </p:nvSpPr>
          <p:spPr bwMode="auto">
            <a:xfrm>
              <a:off x="7650297" y="285750"/>
              <a:ext cx="1090478" cy="212317"/>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3187" fontAlgn="base">
                <a:spcBef>
                  <a:spcPct val="0"/>
                </a:spcBef>
                <a:spcAft>
                  <a:spcPct val="0"/>
                </a:spcAft>
                <a:buClr>
                  <a:srgbClr val="1E4148"/>
                </a:buClr>
              </a:pPr>
              <a:r>
                <a:rPr lang="en-US" sz="1200" dirty="0" smtClean="0">
                  <a:solidFill>
                    <a:srgbClr val="808080"/>
                  </a:solidFill>
                </a:rPr>
                <a:t>PRELIMINARY</a:t>
              </a:r>
              <a:endParaRPr lang="en-US" sz="1200" dirty="0">
                <a:solidFill>
                  <a:srgbClr val="808080"/>
                </a:solidFill>
              </a:endParaRPr>
            </a:p>
          </p:txBody>
        </p:sp>
        <p:cxnSp>
          <p:nvCxnSpPr>
            <p:cNvPr id="40" name="AutoShape 31"/>
            <p:cNvCxnSpPr>
              <a:cxnSpLocks noChangeShapeType="1"/>
              <a:stCxn id="39" idx="2"/>
              <a:endCxn id="39" idx="4"/>
            </p:cNvCxnSpPr>
            <p:nvPr/>
          </p:nvCxnSpPr>
          <p:spPr bwMode="auto">
            <a:xfrm>
              <a:off x="7650297" y="285750"/>
              <a:ext cx="0" cy="212317"/>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7650297" y="498067"/>
              <a:ext cx="1090478"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42" name="LegendMoons" hidden="1"/>
          <p:cNvGrpSpPr/>
          <p:nvPr/>
        </p:nvGrpSpPr>
        <p:grpSpPr bwMode="auto">
          <a:xfrm>
            <a:off x="10979616" y="398234"/>
            <a:ext cx="878634" cy="1306819"/>
            <a:chOff x="7769225" y="2105025"/>
            <a:chExt cx="878520" cy="1306516"/>
          </a:xfrm>
        </p:grpSpPr>
        <p:grpSp>
          <p:nvGrpSpPr>
            <p:cNvPr id="43" name="MoonLegend1"/>
            <p:cNvGrpSpPr>
              <a:grpSpLocks noChangeAspect="1"/>
            </p:cNvGrpSpPr>
            <p:nvPr>
              <p:custDataLst>
                <p:tags r:id="rId9"/>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2"/>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62" name="Arc 39"/>
              <p:cNvSpPr>
                <a:spLocks noChangeAspect="1"/>
              </p:cNvSpPr>
              <p:nvPr>
                <p:custDataLst>
                  <p:tags r:id="rId23"/>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grpSp>
          <p:nvGrpSpPr>
            <p:cNvPr id="44" name="MoonLegend2"/>
            <p:cNvGrpSpPr>
              <a:grpSpLocks noChangeAspect="1"/>
            </p:cNvGrpSpPr>
            <p:nvPr>
              <p:custDataLst>
                <p:tags r:id="rId10"/>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60" name="Arc 42"/>
              <p:cNvSpPr>
                <a:spLocks noChangeAspect="1"/>
              </p:cNvSpPr>
              <p:nvPr>
                <p:custDataLst>
                  <p:tags r:id="rId21"/>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grpSp>
          <p:nvGrpSpPr>
            <p:cNvPr id="45" name="MoonLegend4"/>
            <p:cNvGrpSpPr>
              <a:grpSpLocks noChangeAspect="1"/>
            </p:cNvGrpSpPr>
            <p:nvPr>
              <p:custDataLst>
                <p:tags r:id="rId11"/>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58" name="Arc 48"/>
              <p:cNvSpPr>
                <a:spLocks noChangeAspect="1"/>
              </p:cNvSpPr>
              <p:nvPr>
                <p:custDataLst>
                  <p:tags r:id="rId19"/>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grpSp>
          <p:nvGrpSpPr>
            <p:cNvPr id="46" name="MoonLegend5"/>
            <p:cNvGrpSpPr>
              <a:grpSpLocks noChangeAspect="1"/>
            </p:cNvGrpSpPr>
            <p:nvPr>
              <p:custDataLst>
                <p:tags r:id="rId12"/>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6"/>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56" name="Oval 51"/>
              <p:cNvSpPr>
                <a:spLocks noChangeAspect="1" noChangeArrowheads="1"/>
              </p:cNvSpPr>
              <p:nvPr>
                <p:custDataLst>
                  <p:tags r:id="rId17"/>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grpSp>
          <p:nvGrpSpPr>
            <p:cNvPr id="52" name="MoonLegend3"/>
            <p:cNvGrpSpPr>
              <a:grpSpLocks noChangeAspect="1"/>
            </p:cNvGrpSpPr>
            <p:nvPr>
              <p:custDataLst>
                <p:tags r:id="rId13"/>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4"/>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54" name="Arc 48"/>
              <p:cNvSpPr>
                <a:spLocks noChangeAspect="1"/>
              </p:cNvSpPr>
              <p:nvPr>
                <p:custDataLst>
                  <p:tags r:id="rId15"/>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a:solidFill>
                  <a:srgbClr val="FFFFFF"/>
                </a:solidFill>
              </a14:hiddenFill>
            </a:ext>
          </a:extLst>
        </p:spPr>
      </p:pic>
      <p:sp>
        <p:nvSpPr>
          <p:cNvPr id="64" name="Slide Number"/>
          <p:cNvSpPr txBox="1">
            <a:spLocks/>
          </p:cNvSpPr>
          <p:nvPr/>
        </p:nvSpPr>
        <p:spPr bwMode="auto">
          <a:xfrm>
            <a:off x="11599374" y="6474715"/>
            <a:ext cx="298159"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195" fontAlgn="base">
              <a:spcBef>
                <a:spcPct val="0"/>
              </a:spcBef>
              <a:spcAft>
                <a:spcPct val="0"/>
              </a:spcAft>
            </a:pPr>
            <a:fld id="{42C328C1-A84F-4A39-A664-DBA00541A8C6}" type="slidenum">
              <a:rPr lang="en-US" smtClean="0">
                <a:solidFill>
                  <a:srgbClr val="1E4148"/>
                </a:solidFill>
              </a:rPr>
              <a:pPr algn="ctr" defTabSz="912195" fontAlgn="base">
                <a:spcBef>
                  <a:spcPct val="0"/>
                </a:spcBef>
                <a:spcAft>
                  <a:spcPct val="0"/>
                </a:spcAft>
              </a:pPr>
              <a:t>‹nr.›</a:t>
            </a:fld>
            <a:endParaRPr lang="en-US" dirty="0">
              <a:solidFill>
                <a:srgbClr val="1E4148"/>
              </a:solidFill>
            </a:endParaRPr>
          </a:p>
        </p:txBody>
      </p:sp>
    </p:spTree>
    <p:extLst>
      <p:ext uri="{BB962C8B-B14F-4D97-AF65-F5344CB8AC3E}">
        <p14:creationId xmlns:p14="http://schemas.microsoft.com/office/powerpoint/2010/main" val="384379278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iming>
    <p:tnLst>
      <p:par>
        <p:cTn id="1" dur="indefinite" restart="never" nodeType="tmRoot"/>
      </p:par>
    </p:tnLst>
  </p:timing>
  <p:hf hdr="0" ftr="0" dt="0"/>
  <p:txStyles>
    <p:titleStyle>
      <a:lvl1pPr algn="l" defTabSz="1084827" rtl="0" eaLnBrk="1" fontAlgn="base" hangingPunct="1">
        <a:spcBef>
          <a:spcPct val="0"/>
        </a:spcBef>
        <a:spcAft>
          <a:spcPct val="0"/>
        </a:spcAft>
        <a:tabLst>
          <a:tab pos="326992" algn="l"/>
        </a:tabLst>
        <a:defRPr sz="2800" b="1" baseline="0">
          <a:solidFill>
            <a:schemeClr val="tx2"/>
          </a:solidFill>
          <a:latin typeface="+mj-lt"/>
          <a:ea typeface="+mj-ea"/>
          <a:cs typeface="+mj-cs"/>
        </a:defRPr>
      </a:lvl1pPr>
      <a:lvl2pPr algn="l" defTabSz="1084827" rtl="0" eaLnBrk="1" fontAlgn="base" hangingPunct="1">
        <a:spcBef>
          <a:spcPct val="0"/>
        </a:spcBef>
        <a:spcAft>
          <a:spcPct val="0"/>
        </a:spcAft>
        <a:defRPr sz="2300" b="1">
          <a:solidFill>
            <a:schemeClr val="tx2"/>
          </a:solidFill>
          <a:latin typeface="Arial" charset="0"/>
        </a:defRPr>
      </a:lvl2pPr>
      <a:lvl3pPr algn="l" defTabSz="1084827" rtl="0" eaLnBrk="1" fontAlgn="base" hangingPunct="1">
        <a:spcBef>
          <a:spcPct val="0"/>
        </a:spcBef>
        <a:spcAft>
          <a:spcPct val="0"/>
        </a:spcAft>
        <a:defRPr sz="2300" b="1">
          <a:solidFill>
            <a:schemeClr val="tx2"/>
          </a:solidFill>
          <a:latin typeface="Arial" charset="0"/>
        </a:defRPr>
      </a:lvl3pPr>
      <a:lvl4pPr algn="l" defTabSz="1084827" rtl="0" eaLnBrk="1" fontAlgn="base" hangingPunct="1">
        <a:spcBef>
          <a:spcPct val="0"/>
        </a:spcBef>
        <a:spcAft>
          <a:spcPct val="0"/>
        </a:spcAft>
        <a:defRPr sz="2300" b="1">
          <a:solidFill>
            <a:schemeClr val="tx2"/>
          </a:solidFill>
          <a:latin typeface="Arial" charset="0"/>
        </a:defRPr>
      </a:lvl4pPr>
      <a:lvl5pPr algn="l" defTabSz="1084827" rtl="0" eaLnBrk="1" fontAlgn="base" hangingPunct="1">
        <a:spcBef>
          <a:spcPct val="0"/>
        </a:spcBef>
        <a:spcAft>
          <a:spcPct val="0"/>
        </a:spcAft>
        <a:defRPr sz="2300" b="1">
          <a:solidFill>
            <a:schemeClr val="tx2"/>
          </a:solidFill>
          <a:latin typeface="Arial" charset="0"/>
        </a:defRPr>
      </a:lvl5pPr>
      <a:lvl6pPr marL="553940" algn="l" defTabSz="1084827" rtl="0" eaLnBrk="1" fontAlgn="base" hangingPunct="1">
        <a:spcBef>
          <a:spcPct val="0"/>
        </a:spcBef>
        <a:spcAft>
          <a:spcPct val="0"/>
        </a:spcAft>
        <a:defRPr sz="2300" b="1">
          <a:solidFill>
            <a:schemeClr val="tx2"/>
          </a:solidFill>
          <a:latin typeface="Arial" charset="0"/>
        </a:defRPr>
      </a:lvl6pPr>
      <a:lvl7pPr marL="1107894" algn="l" defTabSz="1084827" rtl="0" eaLnBrk="1" fontAlgn="base" hangingPunct="1">
        <a:spcBef>
          <a:spcPct val="0"/>
        </a:spcBef>
        <a:spcAft>
          <a:spcPct val="0"/>
        </a:spcAft>
        <a:defRPr sz="2300" b="1">
          <a:solidFill>
            <a:schemeClr val="tx2"/>
          </a:solidFill>
          <a:latin typeface="Arial" charset="0"/>
        </a:defRPr>
      </a:lvl7pPr>
      <a:lvl8pPr marL="1661837" algn="l" defTabSz="1084827" rtl="0" eaLnBrk="1" fontAlgn="base" hangingPunct="1">
        <a:spcBef>
          <a:spcPct val="0"/>
        </a:spcBef>
        <a:spcAft>
          <a:spcPct val="0"/>
        </a:spcAft>
        <a:defRPr sz="2300" b="1">
          <a:solidFill>
            <a:schemeClr val="tx2"/>
          </a:solidFill>
          <a:latin typeface="Arial" charset="0"/>
        </a:defRPr>
      </a:lvl8pPr>
      <a:lvl9pPr marL="2215796" algn="l" defTabSz="1084827" rtl="0" eaLnBrk="1" fontAlgn="base" hangingPunct="1">
        <a:spcBef>
          <a:spcPct val="0"/>
        </a:spcBef>
        <a:spcAft>
          <a:spcPct val="0"/>
        </a:spcAft>
        <a:defRPr sz="2300" b="1">
          <a:solidFill>
            <a:schemeClr val="tx2"/>
          </a:solidFill>
          <a:latin typeface="Arial" charset="0"/>
        </a:defRPr>
      </a:lvl9pPr>
    </p:titleStyle>
    <p:bodyStyle>
      <a:lvl1pPr marL="0" indent="0" algn="l" defTabSz="1084827"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655" indent="-232719" algn="l" defTabSz="1084827"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3940" indent="-317366" algn="l" defTabSz="1084827"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371" indent="-188493" algn="l" defTabSz="1084827"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7894" rtl="0" eaLnBrk="1" latinLnBrk="0" hangingPunct="1">
        <a:defRPr sz="2200" kern="1200">
          <a:solidFill>
            <a:schemeClr val="tx1"/>
          </a:solidFill>
          <a:latin typeface="+mn-lt"/>
          <a:ea typeface="+mn-ea"/>
          <a:cs typeface="+mn-cs"/>
        </a:defRPr>
      </a:lvl1pPr>
      <a:lvl2pPr marL="553940" algn="l" defTabSz="1107894" rtl="0" eaLnBrk="1" latinLnBrk="0" hangingPunct="1">
        <a:defRPr sz="2200" kern="1200">
          <a:solidFill>
            <a:schemeClr val="tx1"/>
          </a:solidFill>
          <a:latin typeface="+mn-lt"/>
          <a:ea typeface="+mn-ea"/>
          <a:cs typeface="+mn-cs"/>
        </a:defRPr>
      </a:lvl2pPr>
      <a:lvl3pPr marL="1107894" algn="l" defTabSz="1107894" rtl="0" eaLnBrk="1" latinLnBrk="0" hangingPunct="1">
        <a:defRPr sz="2200" kern="1200">
          <a:solidFill>
            <a:schemeClr val="tx1"/>
          </a:solidFill>
          <a:latin typeface="+mn-lt"/>
          <a:ea typeface="+mn-ea"/>
          <a:cs typeface="+mn-cs"/>
        </a:defRPr>
      </a:lvl3pPr>
      <a:lvl4pPr marL="1661837" algn="l" defTabSz="1107894" rtl="0" eaLnBrk="1" latinLnBrk="0" hangingPunct="1">
        <a:defRPr sz="2200" kern="1200">
          <a:solidFill>
            <a:schemeClr val="tx1"/>
          </a:solidFill>
          <a:latin typeface="+mn-lt"/>
          <a:ea typeface="+mn-ea"/>
          <a:cs typeface="+mn-cs"/>
        </a:defRPr>
      </a:lvl4pPr>
      <a:lvl5pPr marL="2215796" algn="l" defTabSz="1107894" rtl="0" eaLnBrk="1" latinLnBrk="0" hangingPunct="1">
        <a:defRPr sz="2200" kern="1200">
          <a:solidFill>
            <a:schemeClr val="tx1"/>
          </a:solidFill>
          <a:latin typeface="+mn-lt"/>
          <a:ea typeface="+mn-ea"/>
          <a:cs typeface="+mn-cs"/>
        </a:defRPr>
      </a:lvl5pPr>
      <a:lvl6pPr marL="2769737" algn="l" defTabSz="1107894" rtl="0" eaLnBrk="1" latinLnBrk="0" hangingPunct="1">
        <a:defRPr sz="2200" kern="1200">
          <a:solidFill>
            <a:schemeClr val="tx1"/>
          </a:solidFill>
          <a:latin typeface="+mn-lt"/>
          <a:ea typeface="+mn-ea"/>
          <a:cs typeface="+mn-cs"/>
        </a:defRPr>
      </a:lvl6pPr>
      <a:lvl7pPr marL="3323689" algn="l" defTabSz="1107894" rtl="0" eaLnBrk="1" latinLnBrk="0" hangingPunct="1">
        <a:defRPr sz="2200" kern="1200">
          <a:solidFill>
            <a:schemeClr val="tx1"/>
          </a:solidFill>
          <a:latin typeface="+mn-lt"/>
          <a:ea typeface="+mn-ea"/>
          <a:cs typeface="+mn-cs"/>
        </a:defRPr>
      </a:lvl7pPr>
      <a:lvl8pPr marL="3877635" algn="l" defTabSz="1107894" rtl="0" eaLnBrk="1" latinLnBrk="0" hangingPunct="1">
        <a:defRPr sz="2200" kern="1200">
          <a:solidFill>
            <a:schemeClr val="tx1"/>
          </a:solidFill>
          <a:latin typeface="+mn-lt"/>
          <a:ea typeface="+mn-ea"/>
          <a:cs typeface="+mn-cs"/>
        </a:defRPr>
      </a:lvl8pPr>
      <a:lvl9pPr marL="4431583" algn="l" defTabSz="1107894" rtl="0" eaLnBrk="1" latinLnBrk="0" hangingPunct="1">
        <a:defRPr sz="2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extLst>
              <p:ext uri="{D42A27DB-BD31-4B8C-83A1-F6EECF244321}">
                <p14:modId xmlns:p14="http://schemas.microsoft.com/office/powerpoint/2010/main" val="1516088443"/>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44743" name="think-cell Slide" r:id="rId22" imgW="270" imgH="270" progId="TCLayout.ActiveDocument.1">
                  <p:embed/>
                </p:oleObj>
              </mc:Choice>
              <mc:Fallback>
                <p:oleObj name="think-cell Slide" r:id="rId22" imgW="270" imgH="270" progId="TCLayout.ActiveDocument.1">
                  <p:embed/>
                  <p:pic>
                    <p:nvPicPr>
                      <p:cNvPr id="0" name=""/>
                      <p:cNvPicPr/>
                      <p:nvPr/>
                    </p:nvPicPr>
                    <p:blipFill>
                      <a:blip r:embed="rId23"/>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63016" y="1973714"/>
            <a:ext cx="2664808" cy="10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195" eaLnBrk="1" fontAlgn="base" hangingPunct="1">
              <a:spcBef>
                <a:spcPct val="0"/>
              </a:spcBef>
              <a:spcAft>
                <a:spcPct val="0"/>
              </a:spcAft>
              <a:defRPr/>
            </a:pPr>
            <a:r>
              <a:rPr lang="en-US" sz="700" dirty="0" smtClean="0">
                <a:solidFill>
                  <a:srgbClr val="1E4148"/>
                </a:solidFill>
                <a:latin typeface="Verdana"/>
              </a:rPr>
              <a:t>Last Modified 2015-01-15 07:55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00881" y="4192208"/>
            <a:ext cx="2389027" cy="10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195" eaLnBrk="1" fontAlgn="base" hangingPunct="1">
              <a:spcBef>
                <a:spcPct val="0"/>
              </a:spcBef>
              <a:spcAft>
                <a:spcPct val="0"/>
              </a:spcAft>
              <a:defRPr/>
            </a:pPr>
            <a:r>
              <a:rPr lang="en-US" sz="700" dirty="0" smtClean="0">
                <a:solidFill>
                  <a:srgbClr val="1E4148"/>
                </a:solidFill>
                <a:latin typeface="Verdana"/>
              </a:rPr>
              <a:t>Printed 14-01-2015 19:25 W. Europe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38" y="2783798"/>
            <a:ext cx="5852261" cy="2924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37"/>
            <a:ext cx="11526086" cy="4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195" fontAlgn="base">
              <a:spcBef>
                <a:spcPct val="0"/>
              </a:spcBef>
              <a:spcAft>
                <a:spcPct val="0"/>
              </a:spcAft>
            </a:pPr>
            <a:r>
              <a:rPr lang="da-DK" sz="1700" dirty="0"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97"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278" indent="-147278"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53997" indent="-653997" defTabSz="1084609"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569"/>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2195" fontAlgn="base">
                <a:spcBef>
                  <a:spcPct val="0"/>
                </a:spcBef>
                <a:spcAft>
                  <a:spcPct val="0"/>
                </a:spcAft>
              </a:pPr>
              <a:r>
                <a:rPr lang="da-DK" sz="1900" b="1" dirty="0" smtClean="0">
                  <a:solidFill>
                    <a:srgbClr val="1E4148"/>
                  </a:solidFill>
                </a:rPr>
                <a:t>Title</a:t>
              </a:r>
            </a:p>
            <a:p>
              <a:pPr defTabSz="912195"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6964" y="398237"/>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40"/>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300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42" name="LegendMoons" hidden="1"/>
          <p:cNvGrpSpPr/>
          <p:nvPr/>
        </p:nvGrpSpPr>
        <p:grpSpPr bwMode="auto">
          <a:xfrm>
            <a:off x="10979616" y="398236"/>
            <a:ext cx="878634" cy="1306819"/>
            <a:chOff x="7769225" y="2105025"/>
            <a:chExt cx="878520" cy="1306516"/>
          </a:xfrm>
        </p:grpSpPr>
        <p:grpSp>
          <p:nvGrpSpPr>
            <p:cNvPr id="43" name="MoonLegend1"/>
            <p:cNvGrpSpPr>
              <a:grpSpLocks noChangeAspect="1"/>
            </p:cNvGrpSpPr>
            <p:nvPr>
              <p:custDataLst>
                <p:tags r:id="rId7"/>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0"/>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1"/>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8"/>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18"/>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19"/>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9"/>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6"/>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7"/>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0"/>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4"/>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5"/>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1"/>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3"/>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a:solidFill>
                  <a:srgbClr val="FFFFFF"/>
                </a:solidFill>
              </a14:hiddenFill>
            </a:ext>
          </a:extLst>
        </p:spPr>
      </p:pic>
      <p:sp>
        <p:nvSpPr>
          <p:cNvPr id="64" name="Slide Number"/>
          <p:cNvSpPr txBox="1">
            <a:spLocks/>
          </p:cNvSpPr>
          <p:nvPr/>
        </p:nvSpPr>
        <p:spPr bwMode="auto">
          <a:xfrm>
            <a:off x="11599383" y="6474697"/>
            <a:ext cx="298159" cy="15392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195" fontAlgn="base">
              <a:spcBef>
                <a:spcPct val="0"/>
              </a:spcBef>
              <a:spcAft>
                <a:spcPct val="0"/>
              </a:spcAft>
            </a:pPr>
            <a:fld id="{42C328C1-A84F-4A39-A664-DBA00541A8C6}" type="slidenum">
              <a:rPr lang="da-DK" smtClean="0">
                <a:solidFill>
                  <a:srgbClr val="1E4148"/>
                </a:solidFill>
              </a:rPr>
              <a:pPr algn="ctr" defTabSz="912195"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5"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66707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p:timing>
    <p:tnLst>
      <p:par>
        <p:cTn id="1" dur="indefinite" restart="never" nodeType="tmRoot"/>
      </p:par>
    </p:tnLst>
  </p:timing>
  <p:hf hdr="0" ftr="0" dt="0"/>
  <p:txStyles>
    <p:titleStyle>
      <a:lvl1pPr algn="l" defTabSz="1084609" rtl="0" eaLnBrk="1" fontAlgn="base" hangingPunct="1">
        <a:spcBef>
          <a:spcPct val="0"/>
        </a:spcBef>
        <a:spcAft>
          <a:spcPct val="0"/>
        </a:spcAft>
        <a:tabLst>
          <a:tab pos="326928" algn="l"/>
        </a:tabLst>
        <a:defRPr sz="2800" b="1" baseline="0">
          <a:solidFill>
            <a:schemeClr val="tx2"/>
          </a:solidFill>
          <a:latin typeface="+mj-lt"/>
          <a:ea typeface="+mj-ea"/>
          <a:cs typeface="+mj-cs"/>
        </a:defRPr>
      </a:lvl1pPr>
      <a:lvl2pPr algn="l" defTabSz="1084609" rtl="0" eaLnBrk="1" fontAlgn="base" hangingPunct="1">
        <a:spcBef>
          <a:spcPct val="0"/>
        </a:spcBef>
        <a:spcAft>
          <a:spcPct val="0"/>
        </a:spcAft>
        <a:defRPr sz="2300" b="1">
          <a:solidFill>
            <a:schemeClr val="tx2"/>
          </a:solidFill>
          <a:latin typeface="Arial" charset="0"/>
        </a:defRPr>
      </a:lvl2pPr>
      <a:lvl3pPr algn="l" defTabSz="1084609" rtl="0" eaLnBrk="1" fontAlgn="base" hangingPunct="1">
        <a:spcBef>
          <a:spcPct val="0"/>
        </a:spcBef>
        <a:spcAft>
          <a:spcPct val="0"/>
        </a:spcAft>
        <a:defRPr sz="2300" b="1">
          <a:solidFill>
            <a:schemeClr val="tx2"/>
          </a:solidFill>
          <a:latin typeface="Arial" charset="0"/>
        </a:defRPr>
      </a:lvl3pPr>
      <a:lvl4pPr algn="l" defTabSz="1084609" rtl="0" eaLnBrk="1" fontAlgn="base" hangingPunct="1">
        <a:spcBef>
          <a:spcPct val="0"/>
        </a:spcBef>
        <a:spcAft>
          <a:spcPct val="0"/>
        </a:spcAft>
        <a:defRPr sz="2300" b="1">
          <a:solidFill>
            <a:schemeClr val="tx2"/>
          </a:solidFill>
          <a:latin typeface="Arial" charset="0"/>
        </a:defRPr>
      </a:lvl4pPr>
      <a:lvl5pPr algn="l" defTabSz="1084609" rtl="0" eaLnBrk="1" fontAlgn="base" hangingPunct="1">
        <a:spcBef>
          <a:spcPct val="0"/>
        </a:spcBef>
        <a:spcAft>
          <a:spcPct val="0"/>
        </a:spcAft>
        <a:defRPr sz="2300" b="1">
          <a:solidFill>
            <a:schemeClr val="tx2"/>
          </a:solidFill>
          <a:latin typeface="Arial" charset="0"/>
        </a:defRPr>
      </a:lvl5pPr>
      <a:lvl6pPr marL="553828" algn="l" defTabSz="1084609" rtl="0" eaLnBrk="1" fontAlgn="base" hangingPunct="1">
        <a:spcBef>
          <a:spcPct val="0"/>
        </a:spcBef>
        <a:spcAft>
          <a:spcPct val="0"/>
        </a:spcAft>
        <a:defRPr sz="2300" b="1">
          <a:solidFill>
            <a:schemeClr val="tx2"/>
          </a:solidFill>
          <a:latin typeface="Arial" charset="0"/>
        </a:defRPr>
      </a:lvl6pPr>
      <a:lvl7pPr marL="1107672" algn="l" defTabSz="1084609" rtl="0" eaLnBrk="1" fontAlgn="base" hangingPunct="1">
        <a:spcBef>
          <a:spcPct val="0"/>
        </a:spcBef>
        <a:spcAft>
          <a:spcPct val="0"/>
        </a:spcAft>
        <a:defRPr sz="2300" b="1">
          <a:solidFill>
            <a:schemeClr val="tx2"/>
          </a:solidFill>
          <a:latin typeface="Arial" charset="0"/>
        </a:defRPr>
      </a:lvl7pPr>
      <a:lvl8pPr marL="1661505" algn="l" defTabSz="1084609" rtl="0" eaLnBrk="1" fontAlgn="base" hangingPunct="1">
        <a:spcBef>
          <a:spcPct val="0"/>
        </a:spcBef>
        <a:spcAft>
          <a:spcPct val="0"/>
        </a:spcAft>
        <a:defRPr sz="2300" b="1">
          <a:solidFill>
            <a:schemeClr val="tx2"/>
          </a:solidFill>
          <a:latin typeface="Arial" charset="0"/>
        </a:defRPr>
      </a:lvl8pPr>
      <a:lvl9pPr marL="2215354" algn="l" defTabSz="1084609" rtl="0" eaLnBrk="1" fontAlgn="base" hangingPunct="1">
        <a:spcBef>
          <a:spcPct val="0"/>
        </a:spcBef>
        <a:spcAft>
          <a:spcPct val="0"/>
        </a:spcAft>
        <a:defRPr sz="2300" b="1">
          <a:solidFill>
            <a:schemeClr val="tx2"/>
          </a:solidFill>
          <a:latin typeface="Arial" charset="0"/>
        </a:defRPr>
      </a:lvl9pPr>
    </p:titleStyle>
    <p:bodyStyle>
      <a:lvl1pPr marL="0" indent="0" algn="l" defTabSz="1084609"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607" indent="-232671" algn="l" defTabSz="1084609"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3828" indent="-317304" algn="l" defTabSz="1084609"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221" indent="-188455" algn="l" defTabSz="1084609"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7672" rtl="0" eaLnBrk="1" latinLnBrk="0" hangingPunct="1">
        <a:defRPr sz="2200" kern="1200">
          <a:solidFill>
            <a:schemeClr val="tx1"/>
          </a:solidFill>
          <a:latin typeface="+mn-lt"/>
          <a:ea typeface="+mn-ea"/>
          <a:cs typeface="+mn-cs"/>
        </a:defRPr>
      </a:lvl1pPr>
      <a:lvl2pPr marL="553828" algn="l" defTabSz="1107672" rtl="0" eaLnBrk="1" latinLnBrk="0" hangingPunct="1">
        <a:defRPr sz="2200" kern="1200">
          <a:solidFill>
            <a:schemeClr val="tx1"/>
          </a:solidFill>
          <a:latin typeface="+mn-lt"/>
          <a:ea typeface="+mn-ea"/>
          <a:cs typeface="+mn-cs"/>
        </a:defRPr>
      </a:lvl2pPr>
      <a:lvl3pPr marL="1107672" algn="l" defTabSz="1107672" rtl="0" eaLnBrk="1" latinLnBrk="0" hangingPunct="1">
        <a:defRPr sz="2200" kern="1200">
          <a:solidFill>
            <a:schemeClr val="tx1"/>
          </a:solidFill>
          <a:latin typeface="+mn-lt"/>
          <a:ea typeface="+mn-ea"/>
          <a:cs typeface="+mn-cs"/>
        </a:defRPr>
      </a:lvl3pPr>
      <a:lvl4pPr marL="1661505" algn="l" defTabSz="1107672" rtl="0" eaLnBrk="1" latinLnBrk="0" hangingPunct="1">
        <a:defRPr sz="2200" kern="1200">
          <a:solidFill>
            <a:schemeClr val="tx1"/>
          </a:solidFill>
          <a:latin typeface="+mn-lt"/>
          <a:ea typeface="+mn-ea"/>
          <a:cs typeface="+mn-cs"/>
        </a:defRPr>
      </a:lvl4pPr>
      <a:lvl5pPr marL="2215354" algn="l" defTabSz="1107672" rtl="0" eaLnBrk="1" latinLnBrk="0" hangingPunct="1">
        <a:defRPr sz="2200" kern="1200">
          <a:solidFill>
            <a:schemeClr val="tx1"/>
          </a:solidFill>
          <a:latin typeface="+mn-lt"/>
          <a:ea typeface="+mn-ea"/>
          <a:cs typeface="+mn-cs"/>
        </a:defRPr>
      </a:lvl5pPr>
      <a:lvl6pPr marL="2769183" algn="l" defTabSz="1107672" rtl="0" eaLnBrk="1" latinLnBrk="0" hangingPunct="1">
        <a:defRPr sz="2200" kern="1200">
          <a:solidFill>
            <a:schemeClr val="tx1"/>
          </a:solidFill>
          <a:latin typeface="+mn-lt"/>
          <a:ea typeface="+mn-ea"/>
          <a:cs typeface="+mn-cs"/>
        </a:defRPr>
      </a:lvl6pPr>
      <a:lvl7pPr marL="3323023" algn="l" defTabSz="1107672" rtl="0" eaLnBrk="1" latinLnBrk="0" hangingPunct="1">
        <a:defRPr sz="2200" kern="1200">
          <a:solidFill>
            <a:schemeClr val="tx1"/>
          </a:solidFill>
          <a:latin typeface="+mn-lt"/>
          <a:ea typeface="+mn-ea"/>
          <a:cs typeface="+mn-cs"/>
        </a:defRPr>
      </a:lvl7pPr>
      <a:lvl8pPr marL="3876860" algn="l" defTabSz="1107672" rtl="0" eaLnBrk="1" latinLnBrk="0" hangingPunct="1">
        <a:defRPr sz="2200" kern="1200">
          <a:solidFill>
            <a:schemeClr val="tx1"/>
          </a:solidFill>
          <a:latin typeface="+mn-lt"/>
          <a:ea typeface="+mn-ea"/>
          <a:cs typeface="+mn-cs"/>
        </a:defRPr>
      </a:lvl8pPr>
      <a:lvl9pPr marL="4430697" algn="l" defTabSz="1107672" rtl="0" eaLnBrk="1" latinLnBrk="0" hangingPunct="1">
        <a:defRPr sz="2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0"/>
            </p:custDataLst>
            <p:extLst>
              <p:ext uri="{D42A27DB-BD31-4B8C-83A1-F6EECF244321}">
                <p14:modId xmlns:p14="http://schemas.microsoft.com/office/powerpoint/2010/main" val="647421690"/>
              </p:ext>
            </p:extLst>
          </p:nvPr>
        </p:nvGraphicFramePr>
        <p:xfrm>
          <a:off x="1613" y="1613"/>
          <a:ext cx="1587" cy="1587"/>
        </p:xfrm>
        <a:graphic>
          <a:graphicData uri="http://schemas.openxmlformats.org/presentationml/2006/ole">
            <mc:AlternateContent xmlns:mc="http://schemas.openxmlformats.org/markup-compatibility/2006">
              <mc:Choice xmlns:v="urn:schemas-microsoft-com:vml" Requires="v">
                <p:oleObj spid="_x0000_s46744" name="think-cell Slide" r:id="rId21" imgW="360" imgH="360" progId="">
                  <p:embed/>
                </p:oleObj>
              </mc:Choice>
              <mc:Fallback>
                <p:oleObj name="think-cell Slide" r:id="rId21" imgW="360" imgH="360" progId="">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13" y="1613"/>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5"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5792"/>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5792"/>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2"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5792"/>
            <a:fld id="{667EC89C-17A0-4E64-A6D2-B825673CEEDF}" type="slidenum">
              <a:rPr lang="da-DK" smtClean="0"/>
              <a:pPr defTabSz="1085792"/>
              <a:t>‹nr.›</a:t>
            </a:fld>
            <a:endParaRPr lang="da-DK" dirty="0"/>
          </a:p>
        </p:txBody>
      </p:sp>
      <p:grpSp>
        <p:nvGrpSpPr>
          <p:cNvPr id="16" name="Gruppe 15"/>
          <p:cNvGrpSpPr>
            <a:grpSpLocks noChangeAspect="1"/>
          </p:cNvGrpSpPr>
          <p:nvPr userDrawn="1"/>
        </p:nvGrpSpPr>
        <p:grpSpPr>
          <a:xfrm>
            <a:off x="774688" y="6213240"/>
            <a:ext cx="450704" cy="480845"/>
            <a:chOff x="8471470" y="3296315"/>
            <a:chExt cx="1253417" cy="1337237"/>
          </a:xfrm>
        </p:grpSpPr>
        <p:pic>
          <p:nvPicPr>
            <p:cNvPr id="8" name="Billede 7"/>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3860203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Lst>
  <p:hf hdr="0" ftr="0" dt="0"/>
  <p:txStyles>
    <p:titleStyle>
      <a:lvl1pPr algn="l" defTabSz="1085792" rtl="0" eaLnBrk="1" latinLnBrk="0" hangingPunct="1">
        <a:spcBef>
          <a:spcPct val="0"/>
        </a:spcBef>
        <a:buNone/>
        <a:defRPr sz="3000" b="1" kern="1200">
          <a:solidFill>
            <a:schemeClr val="tx1"/>
          </a:solidFill>
          <a:latin typeface="+mj-lt"/>
          <a:ea typeface="+mj-ea"/>
          <a:cs typeface="+mj-cs"/>
        </a:defRPr>
      </a:lvl1pPr>
    </p:titleStyle>
    <p:bodyStyle>
      <a:lvl1pPr marL="205875" indent="-205875" algn="l" defTabSz="1085792"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363" indent="-201113" algn="l" defTabSz="1085792"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625" indent="-197500" algn="l" defTabSz="1085792"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625" indent="-197500" algn="l" defTabSz="108579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792" rtl="0" eaLnBrk="1" latinLnBrk="0" hangingPunct="1">
        <a:defRPr sz="2100" kern="1200">
          <a:solidFill>
            <a:schemeClr val="tx1"/>
          </a:solidFill>
          <a:latin typeface="+mn-lt"/>
          <a:ea typeface="+mn-ea"/>
          <a:cs typeface="+mn-cs"/>
        </a:defRPr>
      </a:lvl1pPr>
      <a:lvl2pPr marL="542876" algn="l" defTabSz="1085792" rtl="0" eaLnBrk="1" latinLnBrk="0" hangingPunct="1">
        <a:defRPr sz="2100" kern="1200">
          <a:solidFill>
            <a:schemeClr val="tx1"/>
          </a:solidFill>
          <a:latin typeface="+mn-lt"/>
          <a:ea typeface="+mn-ea"/>
          <a:cs typeface="+mn-cs"/>
        </a:defRPr>
      </a:lvl2pPr>
      <a:lvl3pPr marL="1085792" algn="l" defTabSz="1085792" rtl="0" eaLnBrk="1" latinLnBrk="0" hangingPunct="1">
        <a:defRPr sz="2100" kern="1200">
          <a:solidFill>
            <a:schemeClr val="tx1"/>
          </a:solidFill>
          <a:latin typeface="+mn-lt"/>
          <a:ea typeface="+mn-ea"/>
          <a:cs typeface="+mn-cs"/>
        </a:defRPr>
      </a:lvl3pPr>
      <a:lvl4pPr marL="1628676" algn="l" defTabSz="1085792" rtl="0" eaLnBrk="1" latinLnBrk="0" hangingPunct="1">
        <a:defRPr sz="2100" kern="1200">
          <a:solidFill>
            <a:schemeClr val="tx1"/>
          </a:solidFill>
          <a:latin typeface="+mn-lt"/>
          <a:ea typeface="+mn-ea"/>
          <a:cs typeface="+mn-cs"/>
        </a:defRPr>
      </a:lvl4pPr>
      <a:lvl5pPr marL="2171566" algn="l" defTabSz="1085792" rtl="0" eaLnBrk="1" latinLnBrk="0" hangingPunct="1">
        <a:defRPr sz="2100" kern="1200">
          <a:solidFill>
            <a:schemeClr val="tx1"/>
          </a:solidFill>
          <a:latin typeface="+mn-lt"/>
          <a:ea typeface="+mn-ea"/>
          <a:cs typeface="+mn-cs"/>
        </a:defRPr>
      </a:lvl5pPr>
      <a:lvl6pPr marL="2714462" algn="l" defTabSz="1085792" rtl="0" eaLnBrk="1" latinLnBrk="0" hangingPunct="1">
        <a:defRPr sz="2100" kern="1200">
          <a:solidFill>
            <a:schemeClr val="tx1"/>
          </a:solidFill>
          <a:latin typeface="+mn-lt"/>
          <a:ea typeface="+mn-ea"/>
          <a:cs typeface="+mn-cs"/>
        </a:defRPr>
      </a:lvl6pPr>
      <a:lvl7pPr marL="3257345" algn="l" defTabSz="1085792" rtl="0" eaLnBrk="1" latinLnBrk="0" hangingPunct="1">
        <a:defRPr sz="2100" kern="1200">
          <a:solidFill>
            <a:schemeClr val="tx1"/>
          </a:solidFill>
          <a:latin typeface="+mn-lt"/>
          <a:ea typeface="+mn-ea"/>
          <a:cs typeface="+mn-cs"/>
        </a:defRPr>
      </a:lvl7pPr>
      <a:lvl8pPr marL="3800241" algn="l" defTabSz="1085792" rtl="0" eaLnBrk="1" latinLnBrk="0" hangingPunct="1">
        <a:defRPr sz="2100" kern="1200">
          <a:solidFill>
            <a:schemeClr val="tx1"/>
          </a:solidFill>
          <a:latin typeface="+mn-lt"/>
          <a:ea typeface="+mn-ea"/>
          <a:cs typeface="+mn-cs"/>
        </a:defRPr>
      </a:lvl8pPr>
      <a:lvl9pPr marL="4343132" algn="l" defTabSz="1085792" rtl="0" eaLnBrk="1" latinLnBrk="0" hangingPunct="1">
        <a:defRPr sz="2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extLst>
              <p:ext uri="{D42A27DB-BD31-4B8C-83A1-F6EECF244321}">
                <p14:modId xmlns:p14="http://schemas.microsoft.com/office/powerpoint/2010/main" val="353641805"/>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47766" name="think-cell Slide" r:id="rId22" imgW="270" imgH="270" progId="TCLayout.ActiveDocument.1">
                  <p:embed/>
                </p:oleObj>
              </mc:Choice>
              <mc:Fallback>
                <p:oleObj name="think-cell Slide" r:id="rId22" imgW="270" imgH="270" progId="TCLayout.ActiveDocument.1">
                  <p:embed/>
                  <p:pic>
                    <p:nvPicPr>
                      <p:cNvPr id="0" name=""/>
                      <p:cNvPicPr/>
                      <p:nvPr/>
                    </p:nvPicPr>
                    <p:blipFill>
                      <a:blip r:embed="rId23"/>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89445" y="1973714"/>
            <a:ext cx="2611897" cy="10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286" eaLnBrk="1" fontAlgn="base" hangingPunct="1">
              <a:spcBef>
                <a:spcPct val="0"/>
              </a:spcBef>
              <a:spcAft>
                <a:spcPct val="0"/>
              </a:spcAft>
              <a:defRPr/>
            </a:pPr>
            <a:r>
              <a:rPr lang="en-US" sz="700" smtClean="0">
                <a:solidFill>
                  <a:srgbClr val="1E4148"/>
                </a:solidFill>
                <a:latin typeface="Verdana"/>
              </a:rPr>
              <a:t>Last Modified 2014-11-05 13:15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27336" y="4192208"/>
            <a:ext cx="2336117" cy="10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286" eaLnBrk="1" fontAlgn="base" hangingPunct="1">
              <a:spcBef>
                <a:spcPct val="0"/>
              </a:spcBef>
              <a:spcAft>
                <a:spcPct val="0"/>
              </a:spcAft>
              <a:defRPr/>
            </a:pPr>
            <a:r>
              <a:rPr lang="en-US" sz="700" smtClean="0">
                <a:solidFill>
                  <a:srgbClr val="1E4148"/>
                </a:solidFill>
                <a:latin typeface="Verdana"/>
              </a:rPr>
              <a:t>Printed 24-10-2014 10:56 Romance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36" y="2783798"/>
            <a:ext cx="5852261" cy="2924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35"/>
            <a:ext cx="11526086" cy="4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286" fontAlgn="base">
              <a:spcBef>
                <a:spcPct val="0"/>
              </a:spcBef>
              <a:spcAft>
                <a:spcPct val="0"/>
              </a:spcAft>
            </a:pPr>
            <a:r>
              <a:rPr lang="da-DK" sz="1700" dirty="0" err="1"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95"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306" indent="-147306"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54129" indent="-654129" defTabSz="1084827"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567"/>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2286" fontAlgn="base">
                <a:spcBef>
                  <a:spcPct val="0"/>
                </a:spcBef>
                <a:spcAft>
                  <a:spcPct val="0"/>
                </a:spcAft>
              </a:pPr>
              <a:r>
                <a:rPr lang="da-DK" sz="1900" b="1" dirty="0" smtClean="0">
                  <a:solidFill>
                    <a:srgbClr val="1E4148"/>
                  </a:solidFill>
                </a:rPr>
                <a:t>Title</a:t>
              </a:r>
            </a:p>
            <a:p>
              <a:pPr defTabSz="912286"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6962" y="398235"/>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38"/>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286"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286"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286"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318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42" name="LegendMoons" hidden="1"/>
          <p:cNvGrpSpPr/>
          <p:nvPr/>
        </p:nvGrpSpPr>
        <p:grpSpPr bwMode="auto">
          <a:xfrm>
            <a:off x="10979616" y="398234"/>
            <a:ext cx="878634" cy="1306819"/>
            <a:chOff x="7769225" y="2105025"/>
            <a:chExt cx="878520" cy="1306516"/>
          </a:xfrm>
        </p:grpSpPr>
        <p:grpSp>
          <p:nvGrpSpPr>
            <p:cNvPr id="43" name="MoonLegend1"/>
            <p:cNvGrpSpPr>
              <a:grpSpLocks noChangeAspect="1"/>
            </p:cNvGrpSpPr>
            <p:nvPr>
              <p:custDataLst>
                <p:tags r:id="rId7"/>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0"/>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1"/>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8"/>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18"/>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19"/>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9"/>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6"/>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7"/>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0"/>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4"/>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5"/>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1"/>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3"/>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a:solidFill>
                  <a:srgbClr val="FFFFFF"/>
                </a:solidFill>
              </a14:hiddenFill>
            </a:ext>
          </a:extLst>
        </p:spPr>
      </p:pic>
      <p:sp>
        <p:nvSpPr>
          <p:cNvPr id="64" name="Slide Number"/>
          <p:cNvSpPr txBox="1">
            <a:spLocks/>
          </p:cNvSpPr>
          <p:nvPr/>
        </p:nvSpPr>
        <p:spPr bwMode="auto">
          <a:xfrm>
            <a:off x="11599381" y="6474697"/>
            <a:ext cx="298159" cy="15392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286" fontAlgn="base">
              <a:spcBef>
                <a:spcPct val="0"/>
              </a:spcBef>
              <a:spcAft>
                <a:spcPct val="0"/>
              </a:spcAft>
            </a:pPr>
            <a:fld id="{42C328C1-A84F-4A39-A664-DBA00541A8C6}" type="slidenum">
              <a:rPr lang="da-DK" smtClean="0">
                <a:solidFill>
                  <a:srgbClr val="1E4148"/>
                </a:solidFill>
              </a:rPr>
              <a:pPr algn="ctr" defTabSz="912286"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5"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02563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Lst>
  <p:timing>
    <p:tnLst>
      <p:par>
        <p:cTn id="1" dur="indefinite" restart="never" nodeType="tmRoot"/>
      </p:par>
    </p:tnLst>
  </p:timing>
  <p:hf hdr="0" ftr="0" dt="0"/>
  <p:txStyles>
    <p:titleStyle>
      <a:lvl1pPr algn="l" defTabSz="1084827" rtl="0" eaLnBrk="1" fontAlgn="base" hangingPunct="1">
        <a:spcBef>
          <a:spcPct val="0"/>
        </a:spcBef>
        <a:spcAft>
          <a:spcPct val="0"/>
        </a:spcAft>
        <a:tabLst>
          <a:tab pos="326992" algn="l"/>
        </a:tabLst>
        <a:defRPr sz="2800" b="1" baseline="0">
          <a:solidFill>
            <a:schemeClr val="tx2"/>
          </a:solidFill>
          <a:latin typeface="+mj-lt"/>
          <a:ea typeface="+mj-ea"/>
          <a:cs typeface="+mj-cs"/>
        </a:defRPr>
      </a:lvl1pPr>
      <a:lvl2pPr algn="l" defTabSz="1084827" rtl="0" eaLnBrk="1" fontAlgn="base" hangingPunct="1">
        <a:spcBef>
          <a:spcPct val="0"/>
        </a:spcBef>
        <a:spcAft>
          <a:spcPct val="0"/>
        </a:spcAft>
        <a:defRPr sz="2300" b="1">
          <a:solidFill>
            <a:schemeClr val="tx2"/>
          </a:solidFill>
          <a:latin typeface="Arial" charset="0"/>
        </a:defRPr>
      </a:lvl2pPr>
      <a:lvl3pPr algn="l" defTabSz="1084827" rtl="0" eaLnBrk="1" fontAlgn="base" hangingPunct="1">
        <a:spcBef>
          <a:spcPct val="0"/>
        </a:spcBef>
        <a:spcAft>
          <a:spcPct val="0"/>
        </a:spcAft>
        <a:defRPr sz="2300" b="1">
          <a:solidFill>
            <a:schemeClr val="tx2"/>
          </a:solidFill>
          <a:latin typeface="Arial" charset="0"/>
        </a:defRPr>
      </a:lvl3pPr>
      <a:lvl4pPr algn="l" defTabSz="1084827" rtl="0" eaLnBrk="1" fontAlgn="base" hangingPunct="1">
        <a:spcBef>
          <a:spcPct val="0"/>
        </a:spcBef>
        <a:spcAft>
          <a:spcPct val="0"/>
        </a:spcAft>
        <a:defRPr sz="2300" b="1">
          <a:solidFill>
            <a:schemeClr val="tx2"/>
          </a:solidFill>
          <a:latin typeface="Arial" charset="0"/>
        </a:defRPr>
      </a:lvl4pPr>
      <a:lvl5pPr algn="l" defTabSz="1084827" rtl="0" eaLnBrk="1" fontAlgn="base" hangingPunct="1">
        <a:spcBef>
          <a:spcPct val="0"/>
        </a:spcBef>
        <a:spcAft>
          <a:spcPct val="0"/>
        </a:spcAft>
        <a:defRPr sz="2300" b="1">
          <a:solidFill>
            <a:schemeClr val="tx2"/>
          </a:solidFill>
          <a:latin typeface="Arial" charset="0"/>
        </a:defRPr>
      </a:lvl5pPr>
      <a:lvl6pPr marL="553940" algn="l" defTabSz="1084827" rtl="0" eaLnBrk="1" fontAlgn="base" hangingPunct="1">
        <a:spcBef>
          <a:spcPct val="0"/>
        </a:spcBef>
        <a:spcAft>
          <a:spcPct val="0"/>
        </a:spcAft>
        <a:defRPr sz="2300" b="1">
          <a:solidFill>
            <a:schemeClr val="tx2"/>
          </a:solidFill>
          <a:latin typeface="Arial" charset="0"/>
        </a:defRPr>
      </a:lvl6pPr>
      <a:lvl7pPr marL="1107894" algn="l" defTabSz="1084827" rtl="0" eaLnBrk="1" fontAlgn="base" hangingPunct="1">
        <a:spcBef>
          <a:spcPct val="0"/>
        </a:spcBef>
        <a:spcAft>
          <a:spcPct val="0"/>
        </a:spcAft>
        <a:defRPr sz="2300" b="1">
          <a:solidFill>
            <a:schemeClr val="tx2"/>
          </a:solidFill>
          <a:latin typeface="Arial" charset="0"/>
        </a:defRPr>
      </a:lvl7pPr>
      <a:lvl8pPr marL="1661837" algn="l" defTabSz="1084827" rtl="0" eaLnBrk="1" fontAlgn="base" hangingPunct="1">
        <a:spcBef>
          <a:spcPct val="0"/>
        </a:spcBef>
        <a:spcAft>
          <a:spcPct val="0"/>
        </a:spcAft>
        <a:defRPr sz="2300" b="1">
          <a:solidFill>
            <a:schemeClr val="tx2"/>
          </a:solidFill>
          <a:latin typeface="Arial" charset="0"/>
        </a:defRPr>
      </a:lvl8pPr>
      <a:lvl9pPr marL="2215796" algn="l" defTabSz="1084827" rtl="0" eaLnBrk="1" fontAlgn="base" hangingPunct="1">
        <a:spcBef>
          <a:spcPct val="0"/>
        </a:spcBef>
        <a:spcAft>
          <a:spcPct val="0"/>
        </a:spcAft>
        <a:defRPr sz="2300" b="1">
          <a:solidFill>
            <a:schemeClr val="tx2"/>
          </a:solidFill>
          <a:latin typeface="Arial" charset="0"/>
        </a:defRPr>
      </a:lvl9pPr>
    </p:titleStyle>
    <p:bodyStyle>
      <a:lvl1pPr marL="0" indent="0" algn="l" defTabSz="1084827"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655" indent="-232719" algn="l" defTabSz="1084827"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3940" indent="-317366" algn="l" defTabSz="1084827"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371" indent="-188493" algn="l" defTabSz="1084827"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7894" rtl="0" eaLnBrk="1" latinLnBrk="0" hangingPunct="1">
        <a:defRPr sz="2200" kern="1200">
          <a:solidFill>
            <a:schemeClr val="tx1"/>
          </a:solidFill>
          <a:latin typeface="+mn-lt"/>
          <a:ea typeface="+mn-ea"/>
          <a:cs typeface="+mn-cs"/>
        </a:defRPr>
      </a:lvl1pPr>
      <a:lvl2pPr marL="553940" algn="l" defTabSz="1107894" rtl="0" eaLnBrk="1" latinLnBrk="0" hangingPunct="1">
        <a:defRPr sz="2200" kern="1200">
          <a:solidFill>
            <a:schemeClr val="tx1"/>
          </a:solidFill>
          <a:latin typeface="+mn-lt"/>
          <a:ea typeface="+mn-ea"/>
          <a:cs typeface="+mn-cs"/>
        </a:defRPr>
      </a:lvl2pPr>
      <a:lvl3pPr marL="1107894" algn="l" defTabSz="1107894" rtl="0" eaLnBrk="1" latinLnBrk="0" hangingPunct="1">
        <a:defRPr sz="2200" kern="1200">
          <a:solidFill>
            <a:schemeClr val="tx1"/>
          </a:solidFill>
          <a:latin typeface="+mn-lt"/>
          <a:ea typeface="+mn-ea"/>
          <a:cs typeface="+mn-cs"/>
        </a:defRPr>
      </a:lvl3pPr>
      <a:lvl4pPr marL="1661837" algn="l" defTabSz="1107894" rtl="0" eaLnBrk="1" latinLnBrk="0" hangingPunct="1">
        <a:defRPr sz="2200" kern="1200">
          <a:solidFill>
            <a:schemeClr val="tx1"/>
          </a:solidFill>
          <a:latin typeface="+mn-lt"/>
          <a:ea typeface="+mn-ea"/>
          <a:cs typeface="+mn-cs"/>
        </a:defRPr>
      </a:lvl4pPr>
      <a:lvl5pPr marL="2215796" algn="l" defTabSz="1107894" rtl="0" eaLnBrk="1" latinLnBrk="0" hangingPunct="1">
        <a:defRPr sz="2200" kern="1200">
          <a:solidFill>
            <a:schemeClr val="tx1"/>
          </a:solidFill>
          <a:latin typeface="+mn-lt"/>
          <a:ea typeface="+mn-ea"/>
          <a:cs typeface="+mn-cs"/>
        </a:defRPr>
      </a:lvl5pPr>
      <a:lvl6pPr marL="2769737" algn="l" defTabSz="1107894" rtl="0" eaLnBrk="1" latinLnBrk="0" hangingPunct="1">
        <a:defRPr sz="2200" kern="1200">
          <a:solidFill>
            <a:schemeClr val="tx1"/>
          </a:solidFill>
          <a:latin typeface="+mn-lt"/>
          <a:ea typeface="+mn-ea"/>
          <a:cs typeface="+mn-cs"/>
        </a:defRPr>
      </a:lvl6pPr>
      <a:lvl7pPr marL="3323689" algn="l" defTabSz="1107894" rtl="0" eaLnBrk="1" latinLnBrk="0" hangingPunct="1">
        <a:defRPr sz="2200" kern="1200">
          <a:solidFill>
            <a:schemeClr val="tx1"/>
          </a:solidFill>
          <a:latin typeface="+mn-lt"/>
          <a:ea typeface="+mn-ea"/>
          <a:cs typeface="+mn-cs"/>
        </a:defRPr>
      </a:lvl7pPr>
      <a:lvl8pPr marL="3877635" algn="l" defTabSz="1107894" rtl="0" eaLnBrk="1" latinLnBrk="0" hangingPunct="1">
        <a:defRPr sz="2200" kern="1200">
          <a:solidFill>
            <a:schemeClr val="tx1"/>
          </a:solidFill>
          <a:latin typeface="+mn-lt"/>
          <a:ea typeface="+mn-ea"/>
          <a:cs typeface="+mn-cs"/>
        </a:defRPr>
      </a:lvl8pPr>
      <a:lvl9pPr marL="4431583" algn="l" defTabSz="1107894" rtl="0" eaLnBrk="1" latinLnBrk="0" hangingPunct="1">
        <a:defRPr sz="2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5"/>
            </p:custDataLst>
            <p:extLst>
              <p:ext uri="{D42A27DB-BD31-4B8C-83A1-F6EECF244321}">
                <p14:modId xmlns:p14="http://schemas.microsoft.com/office/powerpoint/2010/main" val="59434330"/>
              </p:ext>
            </p:extLst>
          </p:nvPr>
        </p:nvGraphicFramePr>
        <p:xfrm>
          <a:off x="1617" y="1617"/>
          <a:ext cx="1587" cy="1587"/>
        </p:xfrm>
        <a:graphic>
          <a:graphicData uri="http://schemas.openxmlformats.org/presentationml/2006/ole">
            <mc:AlternateContent xmlns:mc="http://schemas.openxmlformats.org/markup-compatibility/2006">
              <mc:Choice xmlns:v="urn:schemas-microsoft-com:vml" Requires="v">
                <p:oleObj spid="_x0000_s59022"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617" y="1617"/>
                        <a:ext cx="1587" cy="1587"/>
                      </a:xfrm>
                      <a:prstGeom prst="rect">
                        <a:avLst/>
                      </a:prstGeom>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9"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5360"/>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5360"/>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6"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5360"/>
            <a:fld id="{667EC89C-17A0-4E64-A6D2-B825673CEEDF}" type="slidenum">
              <a:rPr lang="da-DK" smtClean="0"/>
              <a:pPr defTabSz="1085360"/>
              <a:t>‹nr.›</a:t>
            </a:fld>
            <a:endParaRPr lang="da-DK" dirty="0"/>
          </a:p>
        </p:txBody>
      </p:sp>
      <p:grpSp>
        <p:nvGrpSpPr>
          <p:cNvPr id="16" name="Gruppe 15"/>
          <p:cNvGrpSpPr>
            <a:grpSpLocks noChangeAspect="1"/>
          </p:cNvGrpSpPr>
          <p:nvPr userDrawn="1"/>
        </p:nvGrpSpPr>
        <p:grpSpPr>
          <a:xfrm>
            <a:off x="774688" y="6213244"/>
            <a:ext cx="450704" cy="480845"/>
            <a:chOff x="8471470" y="3296315"/>
            <a:chExt cx="1253417" cy="1337237"/>
          </a:xfrm>
        </p:grpSpPr>
        <p:pic>
          <p:nvPicPr>
            <p:cNvPr id="8" name="Billede 7"/>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1779452210"/>
      </p:ext>
    </p:extLst>
  </p:cSld>
  <p:clrMap bg1="lt1" tx1="dk1" bg2="lt2" tx2="dk2" accent1="accent1" accent2="accent2" accent3="accent3" accent4="accent4" accent5="accent5" accent6="accent6" hlink="hlink" folHlink="folHlink"/>
  <p:sldLayoutIdLst>
    <p:sldLayoutId id="2147483723" r:id="rId1"/>
    <p:sldLayoutId id="2147483725" r:id="rId2"/>
  </p:sldLayoutIdLst>
  <p:hf hdr="0" ftr="0" dt="0"/>
  <p:txStyles>
    <p:titleStyle>
      <a:lvl1pPr algn="l" defTabSz="1085360" rtl="0" eaLnBrk="1" latinLnBrk="0" hangingPunct="1">
        <a:spcBef>
          <a:spcPct val="0"/>
        </a:spcBef>
        <a:buNone/>
        <a:defRPr sz="3000" b="1" kern="1200">
          <a:solidFill>
            <a:schemeClr val="tx1"/>
          </a:solidFill>
          <a:latin typeface="+mj-lt"/>
          <a:ea typeface="+mj-ea"/>
          <a:cs typeface="+mj-cs"/>
        </a:defRPr>
      </a:lvl1pPr>
    </p:titleStyle>
    <p:bodyStyle>
      <a:lvl1pPr marL="205795" indent="-205795" algn="l" defTabSz="1085360"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062" indent="-201033" algn="l" defTabSz="1085360"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181" indent="-197424" algn="l" defTabSz="1085360"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181" indent="-197424" algn="l" defTabSz="1085360"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360" rtl="0" eaLnBrk="1" latinLnBrk="0" hangingPunct="1">
        <a:defRPr sz="2100" kern="1200">
          <a:solidFill>
            <a:schemeClr val="tx1"/>
          </a:solidFill>
          <a:latin typeface="+mn-lt"/>
          <a:ea typeface="+mn-ea"/>
          <a:cs typeface="+mn-cs"/>
        </a:defRPr>
      </a:lvl1pPr>
      <a:lvl2pPr marL="542656" algn="l" defTabSz="1085360" rtl="0" eaLnBrk="1" latinLnBrk="0" hangingPunct="1">
        <a:defRPr sz="2100" kern="1200">
          <a:solidFill>
            <a:schemeClr val="tx1"/>
          </a:solidFill>
          <a:latin typeface="+mn-lt"/>
          <a:ea typeface="+mn-ea"/>
          <a:cs typeface="+mn-cs"/>
        </a:defRPr>
      </a:lvl2pPr>
      <a:lvl3pPr marL="1085360" algn="l" defTabSz="1085360" rtl="0" eaLnBrk="1" latinLnBrk="0" hangingPunct="1">
        <a:defRPr sz="2100" kern="1200">
          <a:solidFill>
            <a:schemeClr val="tx1"/>
          </a:solidFill>
          <a:latin typeface="+mn-lt"/>
          <a:ea typeface="+mn-ea"/>
          <a:cs typeface="+mn-cs"/>
        </a:defRPr>
      </a:lvl3pPr>
      <a:lvl4pPr marL="1628024" algn="l" defTabSz="1085360" rtl="0" eaLnBrk="1" latinLnBrk="0" hangingPunct="1">
        <a:defRPr sz="2100" kern="1200">
          <a:solidFill>
            <a:schemeClr val="tx1"/>
          </a:solidFill>
          <a:latin typeface="+mn-lt"/>
          <a:ea typeface="+mn-ea"/>
          <a:cs typeface="+mn-cs"/>
        </a:defRPr>
      </a:lvl4pPr>
      <a:lvl5pPr marL="2170698" algn="l" defTabSz="1085360" rtl="0" eaLnBrk="1" latinLnBrk="0" hangingPunct="1">
        <a:defRPr sz="2100" kern="1200">
          <a:solidFill>
            <a:schemeClr val="tx1"/>
          </a:solidFill>
          <a:latin typeface="+mn-lt"/>
          <a:ea typeface="+mn-ea"/>
          <a:cs typeface="+mn-cs"/>
        </a:defRPr>
      </a:lvl5pPr>
      <a:lvl6pPr marL="2713374" algn="l" defTabSz="1085360" rtl="0" eaLnBrk="1" latinLnBrk="0" hangingPunct="1">
        <a:defRPr sz="2100" kern="1200">
          <a:solidFill>
            <a:schemeClr val="tx1"/>
          </a:solidFill>
          <a:latin typeface="+mn-lt"/>
          <a:ea typeface="+mn-ea"/>
          <a:cs typeface="+mn-cs"/>
        </a:defRPr>
      </a:lvl6pPr>
      <a:lvl7pPr marL="3256045" algn="l" defTabSz="1085360" rtl="0" eaLnBrk="1" latinLnBrk="0" hangingPunct="1">
        <a:defRPr sz="2100" kern="1200">
          <a:solidFill>
            <a:schemeClr val="tx1"/>
          </a:solidFill>
          <a:latin typeface="+mn-lt"/>
          <a:ea typeface="+mn-ea"/>
          <a:cs typeface="+mn-cs"/>
        </a:defRPr>
      </a:lvl7pPr>
      <a:lvl8pPr marL="3798721" algn="l" defTabSz="1085360" rtl="0" eaLnBrk="1" latinLnBrk="0" hangingPunct="1">
        <a:defRPr sz="2100" kern="1200">
          <a:solidFill>
            <a:schemeClr val="tx1"/>
          </a:solidFill>
          <a:latin typeface="+mn-lt"/>
          <a:ea typeface="+mn-ea"/>
          <a:cs typeface="+mn-cs"/>
        </a:defRPr>
      </a:lvl8pPr>
      <a:lvl9pPr marL="4341394" algn="l" defTabSz="1085360" rtl="0" eaLnBrk="1" latinLnBrk="0" hangingPunct="1">
        <a:defRPr sz="21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4"/>
            </p:custDataLst>
            <p:extLst>
              <p:ext uri="{D42A27DB-BD31-4B8C-83A1-F6EECF244321}">
                <p14:modId xmlns:p14="http://schemas.microsoft.com/office/powerpoint/2010/main" val="2977474000"/>
              </p:ext>
            </p:extLst>
          </p:nvPr>
        </p:nvGraphicFramePr>
        <p:xfrm>
          <a:off x="1611" y="1611"/>
          <a:ext cx="1587" cy="1587"/>
        </p:xfrm>
        <a:graphic>
          <a:graphicData uri="http://schemas.openxmlformats.org/presentationml/2006/ole">
            <mc:AlternateContent xmlns:mc="http://schemas.openxmlformats.org/markup-compatibility/2006">
              <mc:Choice xmlns:v="urn:schemas-microsoft-com:vml" Requires="v">
                <p:oleObj spid="_x0000_s62096"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611" y="1611"/>
                        <a:ext cx="1587" cy="1587"/>
                      </a:xfrm>
                      <a:prstGeom prst="rect">
                        <a:avLst/>
                      </a:prstGeom>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3"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6008"/>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6008"/>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0"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6008"/>
            <a:fld id="{667EC89C-17A0-4E64-A6D2-B825673CEEDF}" type="slidenum">
              <a:rPr lang="da-DK" smtClean="0"/>
              <a:pPr defTabSz="1086008"/>
              <a:t>‹nr.›</a:t>
            </a:fld>
            <a:endParaRPr lang="da-DK" dirty="0"/>
          </a:p>
        </p:txBody>
      </p:sp>
      <p:grpSp>
        <p:nvGrpSpPr>
          <p:cNvPr id="16" name="Gruppe 15"/>
          <p:cNvGrpSpPr>
            <a:grpSpLocks noChangeAspect="1"/>
          </p:cNvGrpSpPr>
          <p:nvPr userDrawn="1"/>
        </p:nvGrpSpPr>
        <p:grpSpPr>
          <a:xfrm>
            <a:off x="774688" y="6213238"/>
            <a:ext cx="450704" cy="480845"/>
            <a:chOff x="8471470" y="3296315"/>
            <a:chExt cx="1253417" cy="1337237"/>
          </a:xfrm>
        </p:grpSpPr>
        <p:pic>
          <p:nvPicPr>
            <p:cNvPr id="8" name="Billede 7"/>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829732237"/>
      </p:ext>
    </p:extLst>
  </p:cSld>
  <p:clrMap bg1="lt1" tx1="dk1" bg2="lt2" tx2="dk2" accent1="accent1" accent2="accent2" accent3="accent3" accent4="accent4" accent5="accent5" accent6="accent6" hlink="hlink" folHlink="folHlink"/>
  <p:sldLayoutIdLst>
    <p:sldLayoutId id="2147483727" r:id="rId1"/>
  </p:sldLayoutIdLst>
  <p:hf hdr="0" ftr="0" dt="0"/>
  <p:txStyles>
    <p:titleStyle>
      <a:lvl1pPr algn="l" defTabSz="1086008" rtl="0" eaLnBrk="1" latinLnBrk="0" hangingPunct="1">
        <a:spcBef>
          <a:spcPct val="0"/>
        </a:spcBef>
        <a:buNone/>
        <a:defRPr sz="3000" b="1" kern="1200">
          <a:solidFill>
            <a:schemeClr val="tx1"/>
          </a:solidFill>
          <a:latin typeface="+mj-lt"/>
          <a:ea typeface="+mj-ea"/>
          <a:cs typeface="+mj-cs"/>
        </a:defRPr>
      </a:lvl1pPr>
    </p:titleStyle>
    <p:bodyStyle>
      <a:lvl1pPr marL="205915" indent="-205915" algn="l" defTabSz="1086008"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513" indent="-201153" algn="l" defTabSz="1086008"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847" indent="-197540" algn="l" defTabSz="1086008"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847" indent="-197540" algn="l" defTabSz="1086008"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6008" rtl="0" eaLnBrk="1" latinLnBrk="0" hangingPunct="1">
        <a:defRPr sz="2100" kern="1200">
          <a:solidFill>
            <a:schemeClr val="tx1"/>
          </a:solidFill>
          <a:latin typeface="+mn-lt"/>
          <a:ea typeface="+mn-ea"/>
          <a:cs typeface="+mn-cs"/>
        </a:defRPr>
      </a:lvl1pPr>
      <a:lvl2pPr marL="542986" algn="l" defTabSz="1086008" rtl="0" eaLnBrk="1" latinLnBrk="0" hangingPunct="1">
        <a:defRPr sz="2100" kern="1200">
          <a:solidFill>
            <a:schemeClr val="tx1"/>
          </a:solidFill>
          <a:latin typeface="+mn-lt"/>
          <a:ea typeface="+mn-ea"/>
          <a:cs typeface="+mn-cs"/>
        </a:defRPr>
      </a:lvl2pPr>
      <a:lvl3pPr marL="1086008" algn="l" defTabSz="1086008" rtl="0" eaLnBrk="1" latinLnBrk="0" hangingPunct="1">
        <a:defRPr sz="2100" kern="1200">
          <a:solidFill>
            <a:schemeClr val="tx1"/>
          </a:solidFill>
          <a:latin typeface="+mn-lt"/>
          <a:ea typeface="+mn-ea"/>
          <a:cs typeface="+mn-cs"/>
        </a:defRPr>
      </a:lvl3pPr>
      <a:lvl4pPr marL="1629002" algn="l" defTabSz="1086008" rtl="0" eaLnBrk="1" latinLnBrk="0" hangingPunct="1">
        <a:defRPr sz="2100" kern="1200">
          <a:solidFill>
            <a:schemeClr val="tx1"/>
          </a:solidFill>
          <a:latin typeface="+mn-lt"/>
          <a:ea typeface="+mn-ea"/>
          <a:cs typeface="+mn-cs"/>
        </a:defRPr>
      </a:lvl4pPr>
      <a:lvl5pPr marL="2172000" algn="l" defTabSz="1086008" rtl="0" eaLnBrk="1" latinLnBrk="0" hangingPunct="1">
        <a:defRPr sz="2100" kern="1200">
          <a:solidFill>
            <a:schemeClr val="tx1"/>
          </a:solidFill>
          <a:latin typeface="+mn-lt"/>
          <a:ea typeface="+mn-ea"/>
          <a:cs typeface="+mn-cs"/>
        </a:defRPr>
      </a:lvl5pPr>
      <a:lvl6pPr marL="2715006" algn="l" defTabSz="1086008" rtl="0" eaLnBrk="1" latinLnBrk="0" hangingPunct="1">
        <a:defRPr sz="2100" kern="1200">
          <a:solidFill>
            <a:schemeClr val="tx1"/>
          </a:solidFill>
          <a:latin typeface="+mn-lt"/>
          <a:ea typeface="+mn-ea"/>
          <a:cs typeface="+mn-cs"/>
        </a:defRPr>
      </a:lvl6pPr>
      <a:lvl7pPr marL="3257997" algn="l" defTabSz="1086008" rtl="0" eaLnBrk="1" latinLnBrk="0" hangingPunct="1">
        <a:defRPr sz="2100" kern="1200">
          <a:solidFill>
            <a:schemeClr val="tx1"/>
          </a:solidFill>
          <a:latin typeface="+mn-lt"/>
          <a:ea typeface="+mn-ea"/>
          <a:cs typeface="+mn-cs"/>
        </a:defRPr>
      </a:lvl7pPr>
      <a:lvl8pPr marL="3801001" algn="l" defTabSz="1086008" rtl="0" eaLnBrk="1" latinLnBrk="0" hangingPunct="1">
        <a:defRPr sz="2100" kern="1200">
          <a:solidFill>
            <a:schemeClr val="tx1"/>
          </a:solidFill>
          <a:latin typeface="+mn-lt"/>
          <a:ea typeface="+mn-ea"/>
          <a:cs typeface="+mn-cs"/>
        </a:defRPr>
      </a:lvl8pPr>
      <a:lvl9pPr marL="4344002" algn="l" defTabSz="1086008" rtl="0" eaLnBrk="1" latinLnBrk="0" hangingPunct="1">
        <a:defRPr sz="21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4"/>
            </p:custDataLst>
            <p:extLst>
              <p:ext uri="{D42A27DB-BD31-4B8C-83A1-F6EECF244321}">
                <p14:modId xmlns:p14="http://schemas.microsoft.com/office/powerpoint/2010/main" val="2445166691"/>
              </p:ext>
            </p:extLst>
          </p:nvPr>
        </p:nvGraphicFramePr>
        <p:xfrm>
          <a:off x="1611" y="1611"/>
          <a:ext cx="1587" cy="1587"/>
        </p:xfrm>
        <a:graphic>
          <a:graphicData uri="http://schemas.openxmlformats.org/presentationml/2006/ole">
            <mc:AlternateContent xmlns:mc="http://schemas.openxmlformats.org/markup-compatibility/2006">
              <mc:Choice xmlns:v="urn:schemas-microsoft-com:vml" Requires="v">
                <p:oleObj spid="_x0000_s63118"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611" y="1611"/>
                        <a:ext cx="1587" cy="1587"/>
                      </a:xfrm>
                      <a:prstGeom prst="rect">
                        <a:avLst/>
                      </a:prstGeom>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3"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6008"/>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6008"/>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0"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6008"/>
            <a:fld id="{667EC89C-17A0-4E64-A6D2-B825673CEEDF}" type="slidenum">
              <a:rPr lang="da-DK" smtClean="0"/>
              <a:pPr defTabSz="1086008"/>
              <a:t>‹nr.›</a:t>
            </a:fld>
            <a:endParaRPr lang="da-DK" dirty="0"/>
          </a:p>
        </p:txBody>
      </p:sp>
      <p:grpSp>
        <p:nvGrpSpPr>
          <p:cNvPr id="16" name="Gruppe 15"/>
          <p:cNvGrpSpPr>
            <a:grpSpLocks noChangeAspect="1"/>
          </p:cNvGrpSpPr>
          <p:nvPr userDrawn="1"/>
        </p:nvGrpSpPr>
        <p:grpSpPr>
          <a:xfrm>
            <a:off x="774688" y="6213238"/>
            <a:ext cx="450704" cy="480845"/>
            <a:chOff x="8471470" y="3296315"/>
            <a:chExt cx="1253417" cy="1337237"/>
          </a:xfrm>
        </p:grpSpPr>
        <p:pic>
          <p:nvPicPr>
            <p:cNvPr id="8" name="Billede 7"/>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07902318"/>
      </p:ext>
    </p:extLst>
  </p:cSld>
  <p:clrMap bg1="lt1" tx1="dk1" bg2="lt2" tx2="dk2" accent1="accent1" accent2="accent2" accent3="accent3" accent4="accent4" accent5="accent5" accent6="accent6" hlink="hlink" folHlink="folHlink"/>
  <p:sldLayoutIdLst>
    <p:sldLayoutId id="2147483730" r:id="rId1"/>
  </p:sldLayoutIdLst>
  <p:hf hdr="0" ftr="0" dt="0"/>
  <p:txStyles>
    <p:titleStyle>
      <a:lvl1pPr algn="l" defTabSz="1086008" rtl="0" eaLnBrk="1" latinLnBrk="0" hangingPunct="1">
        <a:spcBef>
          <a:spcPct val="0"/>
        </a:spcBef>
        <a:buNone/>
        <a:defRPr sz="3000" b="1" kern="1200">
          <a:solidFill>
            <a:schemeClr val="tx1"/>
          </a:solidFill>
          <a:latin typeface="+mj-lt"/>
          <a:ea typeface="+mj-ea"/>
          <a:cs typeface="+mj-cs"/>
        </a:defRPr>
      </a:lvl1pPr>
    </p:titleStyle>
    <p:bodyStyle>
      <a:lvl1pPr marL="205915" indent="-205915" algn="l" defTabSz="1086008"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513" indent="-201153" algn="l" defTabSz="1086008"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847" indent="-197540" algn="l" defTabSz="1086008"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847" indent="-197540" algn="l" defTabSz="1086008"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6008" rtl="0" eaLnBrk="1" latinLnBrk="0" hangingPunct="1">
        <a:defRPr sz="2100" kern="1200">
          <a:solidFill>
            <a:schemeClr val="tx1"/>
          </a:solidFill>
          <a:latin typeface="+mn-lt"/>
          <a:ea typeface="+mn-ea"/>
          <a:cs typeface="+mn-cs"/>
        </a:defRPr>
      </a:lvl1pPr>
      <a:lvl2pPr marL="542986" algn="l" defTabSz="1086008" rtl="0" eaLnBrk="1" latinLnBrk="0" hangingPunct="1">
        <a:defRPr sz="2100" kern="1200">
          <a:solidFill>
            <a:schemeClr val="tx1"/>
          </a:solidFill>
          <a:latin typeface="+mn-lt"/>
          <a:ea typeface="+mn-ea"/>
          <a:cs typeface="+mn-cs"/>
        </a:defRPr>
      </a:lvl2pPr>
      <a:lvl3pPr marL="1086008" algn="l" defTabSz="1086008" rtl="0" eaLnBrk="1" latinLnBrk="0" hangingPunct="1">
        <a:defRPr sz="2100" kern="1200">
          <a:solidFill>
            <a:schemeClr val="tx1"/>
          </a:solidFill>
          <a:latin typeface="+mn-lt"/>
          <a:ea typeface="+mn-ea"/>
          <a:cs typeface="+mn-cs"/>
        </a:defRPr>
      </a:lvl3pPr>
      <a:lvl4pPr marL="1629002" algn="l" defTabSz="1086008" rtl="0" eaLnBrk="1" latinLnBrk="0" hangingPunct="1">
        <a:defRPr sz="2100" kern="1200">
          <a:solidFill>
            <a:schemeClr val="tx1"/>
          </a:solidFill>
          <a:latin typeface="+mn-lt"/>
          <a:ea typeface="+mn-ea"/>
          <a:cs typeface="+mn-cs"/>
        </a:defRPr>
      </a:lvl4pPr>
      <a:lvl5pPr marL="2172000" algn="l" defTabSz="1086008" rtl="0" eaLnBrk="1" latinLnBrk="0" hangingPunct="1">
        <a:defRPr sz="2100" kern="1200">
          <a:solidFill>
            <a:schemeClr val="tx1"/>
          </a:solidFill>
          <a:latin typeface="+mn-lt"/>
          <a:ea typeface="+mn-ea"/>
          <a:cs typeface="+mn-cs"/>
        </a:defRPr>
      </a:lvl5pPr>
      <a:lvl6pPr marL="2715006" algn="l" defTabSz="1086008" rtl="0" eaLnBrk="1" latinLnBrk="0" hangingPunct="1">
        <a:defRPr sz="2100" kern="1200">
          <a:solidFill>
            <a:schemeClr val="tx1"/>
          </a:solidFill>
          <a:latin typeface="+mn-lt"/>
          <a:ea typeface="+mn-ea"/>
          <a:cs typeface="+mn-cs"/>
        </a:defRPr>
      </a:lvl6pPr>
      <a:lvl7pPr marL="3257997" algn="l" defTabSz="1086008" rtl="0" eaLnBrk="1" latinLnBrk="0" hangingPunct="1">
        <a:defRPr sz="2100" kern="1200">
          <a:solidFill>
            <a:schemeClr val="tx1"/>
          </a:solidFill>
          <a:latin typeface="+mn-lt"/>
          <a:ea typeface="+mn-ea"/>
          <a:cs typeface="+mn-cs"/>
        </a:defRPr>
      </a:lvl7pPr>
      <a:lvl8pPr marL="3801001" algn="l" defTabSz="1086008" rtl="0" eaLnBrk="1" latinLnBrk="0" hangingPunct="1">
        <a:defRPr sz="2100" kern="1200">
          <a:solidFill>
            <a:schemeClr val="tx1"/>
          </a:solidFill>
          <a:latin typeface="+mn-lt"/>
          <a:ea typeface="+mn-ea"/>
          <a:cs typeface="+mn-cs"/>
        </a:defRPr>
      </a:lvl8pPr>
      <a:lvl9pPr marL="4344002" algn="l" defTabSz="1086008"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68.xml"/><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8" Type="http://schemas.openxmlformats.org/officeDocument/2006/relationships/tags" Target="../tags/tag125.xml"/><Relationship Id="rId13" Type="http://schemas.openxmlformats.org/officeDocument/2006/relationships/slideLayout" Target="../slideLayouts/slideLayout67.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tags" Target="../tags/tag129.xml"/><Relationship Id="rId17" Type="http://schemas.openxmlformats.org/officeDocument/2006/relationships/image" Target="../media/image56.png"/><Relationship Id="rId2" Type="http://schemas.openxmlformats.org/officeDocument/2006/relationships/tags" Target="../tags/tag119.xml"/><Relationship Id="rId16" Type="http://schemas.openxmlformats.org/officeDocument/2006/relationships/image" Target="../media/image55.jpeg"/><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tags" Target="../tags/tag128.xml"/><Relationship Id="rId5" Type="http://schemas.openxmlformats.org/officeDocument/2006/relationships/tags" Target="../tags/tag122.xml"/><Relationship Id="rId15" Type="http://schemas.openxmlformats.org/officeDocument/2006/relationships/image" Target="../media/image54.png"/><Relationship Id="rId10" Type="http://schemas.openxmlformats.org/officeDocument/2006/relationships/tags" Target="../tags/tag127.xml"/><Relationship Id="rId4" Type="http://schemas.openxmlformats.org/officeDocument/2006/relationships/tags" Target="../tags/tag121.xml"/><Relationship Id="rId9" Type="http://schemas.openxmlformats.org/officeDocument/2006/relationships/tags" Target="../tags/tag126.xml"/><Relationship Id="rId14"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6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hyperlink" Target="https://www.google.dk/url?sa=i&amp;rct=j&amp;q=&amp;esrc=s&amp;source=images&amp;cd=&amp;cad=rja&amp;uact=8&amp;ved=0ahUKEwjSiZ3x6rjWAhUSElAKHSAgAHYQjRwIBw&amp;url=https://www.eltronic.dk/news/winning-the-industry-40-race/&amp;psig=AFQjCNFCLWQHz0tYVQ2BiGv5nCGEEda6Ew&amp;ust=1506171137078689" TargetMode="External"/><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7.jpeg"/><Relationship Id="rId1" Type="http://schemas.openxmlformats.org/officeDocument/2006/relationships/slideLayout" Target="../slideLayouts/slideLayout68.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jpeg"/><Relationship Id="rId9" Type="http://schemas.openxmlformats.org/officeDocument/2006/relationships/image" Target="../media/image63.png"/><Relationship Id="rId1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14.xml"/><Relationship Id="rId1" Type="http://schemas.openxmlformats.org/officeDocument/2006/relationships/slideLayout" Target="../slideLayouts/slideLayout69.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hyperlink" Target="https://innovationsfonden.dk/da/profil/michael-hansen" TargetMode="External"/><Relationship Id="rId3" Type="http://schemas.openxmlformats.org/officeDocument/2006/relationships/image" Target="../media/image79.jpeg"/><Relationship Id="rId7" Type="http://schemas.openxmlformats.org/officeDocument/2006/relationships/hyperlink" Target="https://innovationsfonden.dk/da/profil/thomas-mathiasen" TargetMode="External"/><Relationship Id="rId12" Type="http://schemas.openxmlformats.org/officeDocument/2006/relationships/image" Target="../media/image84.jpeg"/><Relationship Id="rId2" Type="http://schemas.openxmlformats.org/officeDocument/2006/relationships/image" Target="../media/image78.png"/><Relationship Id="rId16" Type="http://schemas.openxmlformats.org/officeDocument/2006/relationships/image" Target="../media/image86.jpeg"/><Relationship Id="rId1" Type="http://schemas.openxmlformats.org/officeDocument/2006/relationships/slideLayout" Target="../slideLayouts/slideLayout68.xml"/><Relationship Id="rId6" Type="http://schemas.openxmlformats.org/officeDocument/2006/relationships/image" Target="../media/image81.jpeg"/><Relationship Id="rId11" Type="http://schemas.openxmlformats.org/officeDocument/2006/relationships/hyperlink" Target="https://innovationsfonden.dk/da/profil/ammitzboell" TargetMode="External"/><Relationship Id="rId5" Type="http://schemas.openxmlformats.org/officeDocument/2006/relationships/hyperlink" Target="https://innovationsfonden.dk/da/profil/sune-d-ebbesen" TargetMode="External"/><Relationship Id="rId15" Type="http://schemas.openxmlformats.org/officeDocument/2006/relationships/hyperlink" Target="https://innovationsfonden.dk/da/profil/rosenfeldt" TargetMode="External"/><Relationship Id="rId10" Type="http://schemas.openxmlformats.org/officeDocument/2006/relationships/image" Target="../media/image83.jpeg"/><Relationship Id="rId4" Type="http://schemas.openxmlformats.org/officeDocument/2006/relationships/image" Target="../media/image80.jpeg"/><Relationship Id="rId9" Type="http://schemas.openxmlformats.org/officeDocument/2006/relationships/hyperlink" Target="https://innovationsfonden.dk/da/profil/bettina-hauge" TargetMode="External"/><Relationship Id="rId14" Type="http://schemas.openxmlformats.org/officeDocument/2006/relationships/image" Target="../media/image8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6.jpe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66.xml"/><Relationship Id="rId6" Type="http://schemas.openxmlformats.org/officeDocument/2006/relationships/image" Target="../media/image28.jpeg"/><Relationship Id="rId5" Type="http://schemas.microsoft.com/office/2007/relationships/hdphoto" Target="../media/hdphoto2.wdp"/><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8.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Layout" Target="../slideLayouts/slideLayout70.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1</a:t>
            </a:fld>
            <a:endParaRPr lang="en-GB" dirty="0"/>
          </a:p>
        </p:txBody>
      </p:sp>
      <p:pic>
        <p:nvPicPr>
          <p:cNvPr id="91138" name="Picture 2" descr="Billedresultat for innoboo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4288"/>
            <a:ext cx="12034838" cy="7293844"/>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p:cNvSpPr txBox="1"/>
          <p:nvPr/>
        </p:nvSpPr>
        <p:spPr>
          <a:xfrm>
            <a:off x="1162050" y="-1543050"/>
            <a:ext cx="65" cy="307777"/>
          </a:xfrm>
          <a:prstGeom prst="rect">
            <a:avLst/>
          </a:prstGeom>
          <a:noFill/>
        </p:spPr>
        <p:txBody>
          <a:bodyPr wrap="none" lIns="0" tIns="0" rIns="0" bIns="0" rtlCol="0">
            <a:spAutoFit/>
          </a:bodyPr>
          <a:lstStyle/>
          <a:p>
            <a:endParaRPr lang="da-DK" sz="2000" noProof="0" dirty="0" smtClean="0"/>
          </a:p>
        </p:txBody>
      </p:sp>
      <p:sp>
        <p:nvSpPr>
          <p:cNvPr id="5" name="Tekstfelt 4"/>
          <p:cNvSpPr txBox="1"/>
          <p:nvPr/>
        </p:nvSpPr>
        <p:spPr>
          <a:xfrm>
            <a:off x="0" y="4926033"/>
            <a:ext cx="12190413" cy="1331134"/>
          </a:xfrm>
          <a:prstGeom prst="rect">
            <a:avLst/>
          </a:prstGeom>
          <a:solidFill>
            <a:srgbClr val="00A6AA"/>
          </a:solidFill>
          <a:ln>
            <a:solidFill>
              <a:srgbClr val="1E4148"/>
            </a:solidFill>
          </a:ln>
        </p:spPr>
        <p:txBody>
          <a:bodyPr wrap="square" lIns="0" tIns="0" rIns="0" bIns="0" rtlCol="0">
            <a:spAutoFit/>
          </a:bodyPr>
          <a:lstStyle/>
          <a:p>
            <a:r>
              <a:rPr lang="en-US" sz="1200" dirty="0" smtClean="0">
                <a:solidFill>
                  <a:prstClr val="white"/>
                </a:solidFill>
              </a:rPr>
              <a:t>      </a:t>
            </a:r>
          </a:p>
          <a:p>
            <a:pPr lvl="1"/>
            <a:r>
              <a:rPr lang="en-US" sz="1200" dirty="0">
                <a:solidFill>
                  <a:prstClr val="white"/>
                </a:solidFill>
              </a:rPr>
              <a:t> </a:t>
            </a:r>
            <a:r>
              <a:rPr lang="en-US" sz="1200" b="1" dirty="0" smtClean="0">
                <a:solidFill>
                  <a:prstClr val="white"/>
                </a:solidFill>
              </a:rPr>
              <a:t>University </a:t>
            </a:r>
            <a:r>
              <a:rPr lang="en-US" sz="1200" b="1" dirty="0">
                <a:solidFill>
                  <a:prstClr val="white"/>
                </a:solidFill>
              </a:rPr>
              <a:t>of </a:t>
            </a:r>
            <a:r>
              <a:rPr lang="en-US" sz="1200" b="1" dirty="0" smtClean="0">
                <a:solidFill>
                  <a:prstClr val="white"/>
                </a:solidFill>
              </a:rPr>
              <a:t>Copenhagen</a:t>
            </a:r>
            <a:r>
              <a:rPr lang="en-US" sz="1200" b="1" dirty="0">
                <a:solidFill>
                  <a:prstClr val="white"/>
                </a:solidFill>
              </a:rPr>
              <a:t/>
            </a:r>
            <a:br>
              <a:rPr lang="en-US" sz="1200" b="1" dirty="0">
                <a:solidFill>
                  <a:prstClr val="white"/>
                </a:solidFill>
              </a:rPr>
            </a:br>
            <a:r>
              <a:rPr lang="en-US" sz="2800" dirty="0" smtClean="0">
                <a:solidFill>
                  <a:prstClr val="white"/>
                </a:solidFill>
              </a:rPr>
              <a:t>Opportunities </a:t>
            </a:r>
            <a:r>
              <a:rPr lang="en-US" sz="2800" dirty="0">
                <a:solidFill>
                  <a:prstClr val="white"/>
                </a:solidFill>
              </a:rPr>
              <a:t>for your research and </a:t>
            </a:r>
            <a:r>
              <a:rPr lang="en-US" sz="2800" dirty="0" smtClean="0">
                <a:solidFill>
                  <a:prstClr val="white"/>
                </a:solidFill>
              </a:rPr>
              <a:t>innovation</a:t>
            </a:r>
          </a:p>
          <a:p>
            <a:pPr lvl="1"/>
            <a:endParaRPr lang="da-DK" sz="1200" b="1" dirty="0" smtClean="0">
              <a:solidFill>
                <a:prstClr val="white"/>
              </a:solidFill>
            </a:endParaRPr>
          </a:p>
          <a:p>
            <a:pPr lvl="1"/>
            <a:r>
              <a:rPr lang="da-DK" sz="1200" b="1" dirty="0" smtClean="0">
                <a:solidFill>
                  <a:prstClr val="white"/>
                </a:solidFill>
              </a:rPr>
              <a:t>EVP </a:t>
            </a:r>
            <a:r>
              <a:rPr lang="da-DK" sz="1200" b="1" dirty="0">
                <a:solidFill>
                  <a:prstClr val="white"/>
                </a:solidFill>
              </a:rPr>
              <a:t>Tore Duvold, </a:t>
            </a:r>
            <a:r>
              <a:rPr lang="da-DK" sz="1200" b="1" dirty="0" smtClean="0">
                <a:solidFill>
                  <a:prstClr val="white"/>
                </a:solidFill>
              </a:rPr>
              <a:t>7 </a:t>
            </a:r>
            <a:r>
              <a:rPr lang="da-DK" sz="1200" b="1" dirty="0">
                <a:solidFill>
                  <a:prstClr val="white"/>
                </a:solidFill>
              </a:rPr>
              <a:t>November 2018</a:t>
            </a:r>
          </a:p>
          <a:p>
            <a:endParaRPr lang="da-DK" sz="1050" noProof="0" dirty="0" smtClean="0">
              <a:solidFill>
                <a:schemeClr val="bg1"/>
              </a:solidFill>
            </a:endParaRPr>
          </a:p>
        </p:txBody>
      </p:sp>
      <p:pic>
        <p:nvPicPr>
          <p:cNvPr id="9" name="Picture 4" descr="https://innovationsfonden.dk/sites/default/files/styles/hero_large/public/2018-09/innovationsfondencyan.png?h=bf654dbc&amp;itok=6V9lD81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9522" y="5591600"/>
            <a:ext cx="2273486" cy="710465"/>
          </a:xfrm>
          <a:prstGeom prst="rect">
            <a:avLst/>
          </a:prstGeom>
          <a:noFill/>
          <a:extLst>
            <a:ext uri="{909E8E84-426E-40DD-AFC4-6F175D3DCCD1}">
              <a14:hiddenFill xmlns:a14="http://schemas.microsoft.com/office/drawing/2010/main">
                <a:solidFill>
                  <a:srgbClr val="FFFFFF"/>
                </a:solidFill>
              </a14:hiddenFill>
            </a:ext>
          </a:extLst>
        </p:spPr>
      </p:pic>
      <p:pic>
        <p:nvPicPr>
          <p:cNvPr id="87046" name="Picture 6" descr="Billedresultat for png university of copenhagen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28697" y="4915939"/>
            <a:ext cx="2155136" cy="802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72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latin typeface="+mn-lt"/>
              </a:rPr>
              <a:t>Grand Solutions </a:t>
            </a:r>
            <a:r>
              <a:rPr lang="da-DK" dirty="0" smtClean="0">
                <a:latin typeface="+mn-lt"/>
              </a:rPr>
              <a:t>2019 +DKK 700m</a:t>
            </a:r>
            <a:br>
              <a:rPr lang="da-DK" dirty="0" smtClean="0">
                <a:latin typeface="+mn-lt"/>
              </a:rPr>
            </a:br>
            <a:r>
              <a:rPr lang="da-DK" sz="1800" i="1" dirty="0" err="1" smtClean="0">
                <a:latin typeface="+mn-lt"/>
              </a:rPr>
              <a:t>Pending</a:t>
            </a:r>
            <a:r>
              <a:rPr lang="da-DK" sz="1800" i="1" dirty="0" smtClean="0">
                <a:latin typeface="+mn-lt"/>
              </a:rPr>
              <a:t> </a:t>
            </a:r>
            <a:r>
              <a:rPr lang="da-DK" sz="1800" i="1" dirty="0" err="1" smtClean="0">
                <a:latin typeface="+mn-lt"/>
              </a:rPr>
              <a:t>fiscal</a:t>
            </a:r>
            <a:r>
              <a:rPr lang="da-DK" sz="1800" i="1" dirty="0" smtClean="0">
                <a:latin typeface="+mn-lt"/>
              </a:rPr>
              <a:t> </a:t>
            </a:r>
            <a:r>
              <a:rPr lang="da-DK" sz="1800" i="1" dirty="0" err="1" smtClean="0">
                <a:latin typeface="+mn-lt"/>
              </a:rPr>
              <a:t>law</a:t>
            </a:r>
            <a:r>
              <a:rPr lang="da-DK" sz="1800" i="1" dirty="0" smtClean="0">
                <a:latin typeface="+mn-lt"/>
              </a:rPr>
              <a:t> </a:t>
            </a:r>
            <a:r>
              <a:rPr lang="da-DK" sz="1800" i="1" dirty="0" err="1" smtClean="0">
                <a:latin typeface="+mn-lt"/>
              </a:rPr>
              <a:t>approval</a:t>
            </a:r>
            <a:endParaRPr lang="da-DK" sz="900" b="0" i="1" dirty="0">
              <a:latin typeface="+mn-lt"/>
            </a:endParaRPr>
          </a:p>
        </p:txBody>
      </p:sp>
      <p:sp>
        <p:nvSpPr>
          <p:cNvPr id="6" name="Pladsholder til diasnummer 5"/>
          <p:cNvSpPr>
            <a:spLocks noGrp="1"/>
          </p:cNvSpPr>
          <p:nvPr>
            <p:ph type="sldNum" sz="quarter" idx="12"/>
          </p:nvPr>
        </p:nvSpPr>
        <p:spPr/>
        <p:txBody>
          <a:bodyPr/>
          <a:lstStyle/>
          <a:p>
            <a:fld id="{667EC89C-17A0-4E64-A6D2-B825673CEEDF}" type="slidenum">
              <a:rPr lang="da-DK" smtClean="0"/>
              <a:pPr/>
              <a:t>10</a:t>
            </a:fld>
            <a:endParaRPr lang="da-DK" dirty="0"/>
          </a:p>
        </p:txBody>
      </p:sp>
      <p:sp>
        <p:nvSpPr>
          <p:cNvPr id="3" name="Rektangel 2"/>
          <p:cNvSpPr/>
          <p:nvPr/>
        </p:nvSpPr>
        <p:spPr>
          <a:xfrm>
            <a:off x="783814" y="3786163"/>
            <a:ext cx="4666890" cy="2288960"/>
          </a:xfrm>
          <a:prstGeom prst="rect">
            <a:avLst/>
          </a:prstGeom>
          <a:solidFill>
            <a:srgbClr val="27A6AA"/>
          </a:solidFill>
          <a:ln w="28575">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t"/>
          <a:lstStyle/>
          <a:p>
            <a:r>
              <a:rPr lang="da-DK" sz="2400" b="1" dirty="0" smtClean="0">
                <a:solidFill>
                  <a:schemeClr val="bg1"/>
                </a:solidFill>
              </a:rPr>
              <a:t>Green Growth</a:t>
            </a:r>
            <a:endParaRPr lang="da-DK" sz="1400" dirty="0" smtClean="0">
              <a:solidFill>
                <a:schemeClr val="bg1"/>
              </a:solidFill>
            </a:endParaRPr>
          </a:p>
          <a:p>
            <a:r>
              <a:rPr lang="da-DK" sz="1400" dirty="0" err="1">
                <a:solidFill>
                  <a:schemeClr val="bg1"/>
                </a:solidFill>
              </a:rPr>
              <a:t>E</a:t>
            </a:r>
            <a:r>
              <a:rPr lang="da-DK" sz="1400" dirty="0" err="1" smtClean="0">
                <a:solidFill>
                  <a:schemeClr val="bg1"/>
                </a:solidFill>
              </a:rPr>
              <a:t>.g</a:t>
            </a:r>
            <a:r>
              <a:rPr lang="da-DK" sz="1400" dirty="0" smtClean="0">
                <a:solidFill>
                  <a:schemeClr val="bg1"/>
                </a:solidFill>
              </a:rPr>
              <a:t>. </a:t>
            </a:r>
            <a:r>
              <a:rPr lang="da-DK" sz="1400" dirty="0" err="1">
                <a:solidFill>
                  <a:schemeClr val="bg1"/>
                </a:solidFill>
              </a:rPr>
              <a:t>e</a:t>
            </a:r>
            <a:r>
              <a:rPr lang="da-DK" sz="1400" dirty="0" err="1" smtClean="0">
                <a:solidFill>
                  <a:schemeClr val="bg1"/>
                </a:solidFill>
              </a:rPr>
              <a:t>nergy</a:t>
            </a:r>
            <a:r>
              <a:rPr lang="da-DK" sz="1400" dirty="0">
                <a:solidFill>
                  <a:schemeClr val="bg1"/>
                </a:solidFill>
              </a:rPr>
              <a:t>, </a:t>
            </a:r>
            <a:r>
              <a:rPr lang="da-DK" sz="1400" dirty="0" err="1" smtClean="0">
                <a:solidFill>
                  <a:schemeClr val="bg1"/>
                </a:solidFill>
              </a:rPr>
              <a:t>climate</a:t>
            </a:r>
            <a:r>
              <a:rPr lang="da-DK" sz="1400" dirty="0" smtClean="0">
                <a:solidFill>
                  <a:schemeClr val="bg1"/>
                </a:solidFill>
              </a:rPr>
              <a:t>, </a:t>
            </a:r>
            <a:r>
              <a:rPr lang="da-DK" sz="1400" dirty="0" err="1" smtClean="0">
                <a:solidFill>
                  <a:schemeClr val="bg1"/>
                </a:solidFill>
              </a:rPr>
              <a:t>environment</a:t>
            </a:r>
            <a:r>
              <a:rPr lang="da-DK" sz="1400" dirty="0">
                <a:solidFill>
                  <a:schemeClr val="bg1"/>
                </a:solidFill>
              </a:rPr>
              <a:t>, </a:t>
            </a:r>
            <a:r>
              <a:rPr lang="da-DK" sz="1400" dirty="0" err="1">
                <a:solidFill>
                  <a:schemeClr val="bg1"/>
                </a:solidFill>
              </a:rPr>
              <a:t>agriculture</a:t>
            </a:r>
            <a:r>
              <a:rPr lang="da-DK" sz="1400" dirty="0">
                <a:solidFill>
                  <a:schemeClr val="bg1"/>
                </a:solidFill>
              </a:rPr>
              <a:t> greenhouse gas </a:t>
            </a:r>
            <a:r>
              <a:rPr lang="da-DK" sz="1400" dirty="0" err="1">
                <a:solidFill>
                  <a:schemeClr val="bg1"/>
                </a:solidFill>
              </a:rPr>
              <a:t>reduction</a:t>
            </a:r>
            <a:r>
              <a:rPr lang="da-DK" sz="1400" dirty="0">
                <a:solidFill>
                  <a:schemeClr val="bg1"/>
                </a:solidFill>
              </a:rPr>
              <a:t>, </a:t>
            </a:r>
            <a:r>
              <a:rPr lang="da-DK" sz="1400" dirty="0" smtClean="0">
                <a:solidFill>
                  <a:schemeClr val="bg1"/>
                </a:solidFill>
              </a:rPr>
              <a:t>intelligent </a:t>
            </a:r>
            <a:r>
              <a:rPr lang="da-DK" sz="1400" dirty="0" err="1" smtClean="0">
                <a:solidFill>
                  <a:schemeClr val="bg1"/>
                </a:solidFill>
              </a:rPr>
              <a:t>food</a:t>
            </a:r>
            <a:r>
              <a:rPr lang="da-DK" sz="1400" dirty="0" smtClean="0">
                <a:solidFill>
                  <a:schemeClr val="bg1"/>
                </a:solidFill>
              </a:rPr>
              <a:t> </a:t>
            </a:r>
            <a:r>
              <a:rPr lang="da-DK" sz="1400" dirty="0" err="1" smtClean="0">
                <a:solidFill>
                  <a:schemeClr val="bg1"/>
                </a:solidFill>
              </a:rPr>
              <a:t>production</a:t>
            </a:r>
            <a:r>
              <a:rPr lang="da-DK" sz="1400" dirty="0" smtClean="0">
                <a:solidFill>
                  <a:schemeClr val="bg1"/>
                </a:solidFill>
              </a:rPr>
              <a:t>, </a:t>
            </a:r>
            <a:r>
              <a:rPr lang="da-DK" sz="1400" dirty="0" err="1" smtClean="0">
                <a:solidFill>
                  <a:schemeClr val="bg1"/>
                </a:solidFill>
              </a:rPr>
              <a:t>efficient</a:t>
            </a:r>
            <a:r>
              <a:rPr lang="da-DK" sz="1400" dirty="0" smtClean="0">
                <a:solidFill>
                  <a:schemeClr val="bg1"/>
                </a:solidFill>
              </a:rPr>
              <a:t> transport, </a:t>
            </a:r>
            <a:r>
              <a:rPr lang="da-DK" sz="1400" dirty="0" err="1" smtClean="0">
                <a:solidFill>
                  <a:schemeClr val="bg1"/>
                </a:solidFill>
              </a:rPr>
              <a:t>aquaculture</a:t>
            </a:r>
            <a:r>
              <a:rPr lang="da-DK" sz="1400" dirty="0" smtClean="0">
                <a:solidFill>
                  <a:schemeClr val="bg1"/>
                </a:solidFill>
              </a:rPr>
              <a:t>, </a:t>
            </a:r>
            <a:r>
              <a:rPr lang="da-DK" sz="1400" dirty="0" err="1" smtClean="0">
                <a:solidFill>
                  <a:schemeClr val="bg1"/>
                </a:solidFill>
              </a:rPr>
              <a:t>circular</a:t>
            </a:r>
            <a:r>
              <a:rPr lang="da-DK" sz="1400" dirty="0" smtClean="0">
                <a:solidFill>
                  <a:schemeClr val="bg1"/>
                </a:solidFill>
              </a:rPr>
              <a:t> </a:t>
            </a:r>
            <a:r>
              <a:rPr lang="da-DK" sz="1400" dirty="0" err="1">
                <a:solidFill>
                  <a:schemeClr val="bg1"/>
                </a:solidFill>
              </a:rPr>
              <a:t>e</a:t>
            </a:r>
            <a:r>
              <a:rPr lang="da-DK" sz="1400" dirty="0" err="1" smtClean="0">
                <a:solidFill>
                  <a:schemeClr val="bg1"/>
                </a:solidFill>
              </a:rPr>
              <a:t>conomy</a:t>
            </a:r>
            <a:r>
              <a:rPr lang="da-DK" sz="1400" dirty="0" smtClean="0">
                <a:solidFill>
                  <a:schemeClr val="bg1"/>
                </a:solidFill>
              </a:rPr>
              <a:t>, bio/marine ressources, AMR, </a:t>
            </a:r>
            <a:r>
              <a:rPr lang="da-DK" sz="1400" dirty="0" err="1" smtClean="0">
                <a:solidFill>
                  <a:schemeClr val="bg1"/>
                </a:solidFill>
              </a:rPr>
              <a:t>microplastics</a:t>
            </a:r>
            <a:r>
              <a:rPr lang="da-DK" sz="1400" dirty="0" smtClean="0">
                <a:solidFill>
                  <a:schemeClr val="bg1"/>
                </a:solidFill>
              </a:rPr>
              <a:t> etc.</a:t>
            </a:r>
            <a:endParaRPr lang="da-DK" sz="1400" b="1" dirty="0">
              <a:solidFill>
                <a:schemeClr val="bg1"/>
              </a:solidFill>
            </a:endParaRPr>
          </a:p>
        </p:txBody>
      </p:sp>
      <p:sp>
        <p:nvSpPr>
          <p:cNvPr id="12" name="Rektangel 11"/>
          <p:cNvSpPr/>
          <p:nvPr/>
        </p:nvSpPr>
        <p:spPr>
          <a:xfrm>
            <a:off x="5532354" y="1492370"/>
            <a:ext cx="4986067" cy="2191110"/>
          </a:xfrm>
          <a:prstGeom prst="rect">
            <a:avLst/>
          </a:prstGeom>
          <a:solidFill>
            <a:srgbClr val="00A6AA"/>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a-DK" sz="2400" b="1" dirty="0" smtClean="0">
                <a:solidFill>
                  <a:schemeClr val="bg1"/>
                </a:solidFill>
              </a:rPr>
              <a:t>New </a:t>
            </a:r>
            <a:r>
              <a:rPr lang="da-DK" sz="2400" b="1" dirty="0" err="1">
                <a:solidFill>
                  <a:schemeClr val="bg1"/>
                </a:solidFill>
              </a:rPr>
              <a:t>Technological</a:t>
            </a:r>
            <a:r>
              <a:rPr lang="da-DK" sz="2400" b="1" dirty="0">
                <a:solidFill>
                  <a:schemeClr val="bg1"/>
                </a:solidFill>
              </a:rPr>
              <a:t> </a:t>
            </a:r>
            <a:r>
              <a:rPr lang="da-DK" sz="2400" b="1" dirty="0" err="1" smtClean="0">
                <a:solidFill>
                  <a:schemeClr val="bg1"/>
                </a:solidFill>
              </a:rPr>
              <a:t>Opportunities</a:t>
            </a:r>
            <a:endParaRPr lang="da-DK" sz="1400" dirty="0" smtClean="0">
              <a:solidFill>
                <a:schemeClr val="bg1"/>
              </a:solidFill>
            </a:endParaRPr>
          </a:p>
          <a:p>
            <a:r>
              <a:rPr lang="da-DK" sz="1400" dirty="0" err="1" smtClean="0">
                <a:solidFill>
                  <a:schemeClr val="bg1"/>
                </a:solidFill>
              </a:rPr>
              <a:t>Also</a:t>
            </a:r>
            <a:r>
              <a:rPr lang="da-DK" sz="1400" dirty="0" smtClean="0">
                <a:solidFill>
                  <a:schemeClr val="bg1"/>
                </a:solidFill>
              </a:rPr>
              <a:t> </a:t>
            </a:r>
            <a:r>
              <a:rPr lang="da-DK" sz="1400" dirty="0" err="1" smtClean="0">
                <a:solidFill>
                  <a:schemeClr val="bg1"/>
                </a:solidFill>
              </a:rPr>
              <a:t>e.g</a:t>
            </a:r>
            <a:r>
              <a:rPr lang="da-DK" sz="1400" dirty="0" smtClean="0">
                <a:solidFill>
                  <a:schemeClr val="bg1"/>
                </a:solidFill>
              </a:rPr>
              <a:t>. </a:t>
            </a:r>
            <a:r>
              <a:rPr lang="da-DK" sz="1400" dirty="0" err="1" smtClean="0">
                <a:solidFill>
                  <a:schemeClr val="bg1"/>
                </a:solidFill>
              </a:rPr>
              <a:t>cyber</a:t>
            </a:r>
            <a:r>
              <a:rPr lang="da-DK" sz="1400" dirty="0" smtClean="0">
                <a:solidFill>
                  <a:schemeClr val="bg1"/>
                </a:solidFill>
              </a:rPr>
              <a:t> </a:t>
            </a:r>
            <a:r>
              <a:rPr lang="da-DK" sz="1400" dirty="0" err="1" smtClean="0">
                <a:solidFill>
                  <a:schemeClr val="bg1"/>
                </a:solidFill>
              </a:rPr>
              <a:t>security</a:t>
            </a:r>
            <a:r>
              <a:rPr lang="da-DK" sz="1400" dirty="0" smtClean="0">
                <a:solidFill>
                  <a:schemeClr val="bg1"/>
                </a:solidFill>
              </a:rPr>
              <a:t>, </a:t>
            </a:r>
            <a:r>
              <a:rPr lang="da-DK" sz="1400" dirty="0" err="1" smtClean="0">
                <a:solidFill>
                  <a:schemeClr val="bg1"/>
                </a:solidFill>
              </a:rPr>
              <a:t>fintech</a:t>
            </a:r>
            <a:r>
              <a:rPr lang="da-DK" sz="1400" dirty="0" smtClean="0">
                <a:solidFill>
                  <a:schemeClr val="bg1"/>
                </a:solidFill>
              </a:rPr>
              <a:t>, </a:t>
            </a:r>
            <a:r>
              <a:rPr lang="da-DK" sz="1400" dirty="0" err="1" smtClean="0">
                <a:solidFill>
                  <a:schemeClr val="bg1"/>
                </a:solidFill>
              </a:rPr>
              <a:t>energy</a:t>
            </a:r>
            <a:r>
              <a:rPr lang="da-DK" sz="1400" dirty="0" smtClean="0">
                <a:solidFill>
                  <a:schemeClr val="bg1"/>
                </a:solidFill>
              </a:rPr>
              <a:t> </a:t>
            </a:r>
            <a:r>
              <a:rPr lang="da-DK" sz="1400" dirty="0" err="1" smtClean="0">
                <a:solidFill>
                  <a:schemeClr val="bg1"/>
                </a:solidFill>
              </a:rPr>
              <a:t>technology</a:t>
            </a:r>
            <a:r>
              <a:rPr lang="da-DK" sz="1400" dirty="0" smtClean="0">
                <a:solidFill>
                  <a:schemeClr val="bg1"/>
                </a:solidFill>
              </a:rPr>
              <a:t>, </a:t>
            </a:r>
            <a:r>
              <a:rPr lang="da-DK" sz="1400" dirty="0" err="1" smtClean="0">
                <a:solidFill>
                  <a:schemeClr val="bg1"/>
                </a:solidFill>
              </a:rPr>
              <a:t>digitalization</a:t>
            </a:r>
            <a:r>
              <a:rPr lang="da-DK" sz="1400" dirty="0" smtClean="0">
                <a:solidFill>
                  <a:schemeClr val="bg1"/>
                </a:solidFill>
              </a:rPr>
              <a:t>, </a:t>
            </a:r>
            <a:r>
              <a:rPr lang="da-DK" sz="1400" dirty="0" err="1" smtClean="0">
                <a:solidFill>
                  <a:schemeClr val="bg1"/>
                </a:solidFill>
              </a:rPr>
              <a:t>IoT</a:t>
            </a:r>
            <a:r>
              <a:rPr lang="da-DK" sz="1400" dirty="0" smtClean="0">
                <a:solidFill>
                  <a:schemeClr val="bg1"/>
                </a:solidFill>
              </a:rPr>
              <a:t>, AI, </a:t>
            </a:r>
            <a:r>
              <a:rPr lang="da-DK" sz="1400" dirty="0" err="1" smtClean="0">
                <a:solidFill>
                  <a:schemeClr val="bg1"/>
                </a:solidFill>
              </a:rPr>
              <a:t>BlockChain</a:t>
            </a:r>
            <a:r>
              <a:rPr lang="da-DK" sz="1400" dirty="0" smtClean="0">
                <a:solidFill>
                  <a:schemeClr val="bg1"/>
                </a:solidFill>
              </a:rPr>
              <a:t>, Big Data, Quantum </a:t>
            </a:r>
            <a:r>
              <a:rPr lang="da-DK" sz="1400" dirty="0" err="1" smtClean="0">
                <a:solidFill>
                  <a:schemeClr val="bg1"/>
                </a:solidFill>
              </a:rPr>
              <a:t>technologies</a:t>
            </a:r>
            <a:r>
              <a:rPr lang="da-DK" sz="1400" dirty="0" smtClean="0">
                <a:solidFill>
                  <a:schemeClr val="bg1"/>
                </a:solidFill>
              </a:rPr>
              <a:t>, Industri 4.0, drones/</a:t>
            </a:r>
            <a:r>
              <a:rPr lang="da-DK" sz="1400" dirty="0" err="1" smtClean="0">
                <a:solidFill>
                  <a:schemeClr val="bg1"/>
                </a:solidFill>
              </a:rPr>
              <a:t>space</a:t>
            </a:r>
            <a:r>
              <a:rPr lang="da-DK" sz="1400" dirty="0" smtClean="0">
                <a:solidFill>
                  <a:schemeClr val="bg1"/>
                </a:solidFill>
              </a:rPr>
              <a:t>, </a:t>
            </a:r>
            <a:r>
              <a:rPr lang="da-DK" sz="1400" dirty="0" err="1" smtClean="0">
                <a:solidFill>
                  <a:schemeClr val="bg1"/>
                </a:solidFill>
              </a:rPr>
              <a:t>soft</a:t>
            </a:r>
            <a:r>
              <a:rPr lang="da-DK" sz="1400" dirty="0" smtClean="0">
                <a:solidFill>
                  <a:schemeClr val="bg1"/>
                </a:solidFill>
              </a:rPr>
              <a:t> and </a:t>
            </a:r>
            <a:r>
              <a:rPr lang="da-DK" sz="1400" dirty="0" err="1" smtClean="0">
                <a:solidFill>
                  <a:schemeClr val="bg1"/>
                </a:solidFill>
              </a:rPr>
              <a:t>hard</a:t>
            </a:r>
            <a:r>
              <a:rPr lang="da-DK" sz="1400" dirty="0" smtClean="0">
                <a:solidFill>
                  <a:schemeClr val="bg1"/>
                </a:solidFill>
              </a:rPr>
              <a:t> </a:t>
            </a:r>
            <a:r>
              <a:rPr lang="da-DK" sz="1400" dirty="0" err="1" smtClean="0">
                <a:solidFill>
                  <a:schemeClr val="bg1"/>
                </a:solidFill>
              </a:rPr>
              <a:t>materials</a:t>
            </a:r>
            <a:r>
              <a:rPr lang="da-DK" sz="1400" dirty="0" smtClean="0">
                <a:solidFill>
                  <a:schemeClr val="bg1"/>
                </a:solidFill>
              </a:rPr>
              <a:t>, bio and </a:t>
            </a:r>
            <a:r>
              <a:rPr lang="da-DK" sz="1400" dirty="0" err="1" smtClean="0">
                <a:solidFill>
                  <a:schemeClr val="bg1"/>
                </a:solidFill>
              </a:rPr>
              <a:t>life</a:t>
            </a:r>
            <a:r>
              <a:rPr lang="da-DK" sz="1400" dirty="0" smtClean="0">
                <a:solidFill>
                  <a:schemeClr val="bg1"/>
                </a:solidFill>
              </a:rPr>
              <a:t> science, </a:t>
            </a:r>
            <a:r>
              <a:rPr lang="da-DK" sz="1400" dirty="0" err="1" smtClean="0">
                <a:solidFill>
                  <a:schemeClr val="bg1"/>
                </a:solidFill>
              </a:rPr>
              <a:t>industrial</a:t>
            </a:r>
            <a:r>
              <a:rPr lang="da-DK" sz="1400" dirty="0" smtClean="0">
                <a:solidFill>
                  <a:schemeClr val="bg1"/>
                </a:solidFill>
              </a:rPr>
              <a:t> </a:t>
            </a:r>
            <a:r>
              <a:rPr lang="da-DK" sz="1400" dirty="0" err="1" smtClean="0">
                <a:solidFill>
                  <a:schemeClr val="bg1"/>
                </a:solidFill>
              </a:rPr>
              <a:t>growth</a:t>
            </a:r>
            <a:r>
              <a:rPr lang="da-DK" sz="1400" dirty="0" smtClean="0">
                <a:solidFill>
                  <a:schemeClr val="bg1"/>
                </a:solidFill>
              </a:rPr>
              <a:t> </a:t>
            </a:r>
            <a:r>
              <a:rPr lang="da-DK" sz="1400" dirty="0" err="1" smtClean="0">
                <a:solidFill>
                  <a:schemeClr val="bg1"/>
                </a:solidFill>
              </a:rPr>
              <a:t>technologies</a:t>
            </a:r>
            <a:r>
              <a:rPr lang="da-DK" sz="1400" dirty="0">
                <a:solidFill>
                  <a:schemeClr val="bg1"/>
                </a:solidFill>
              </a:rPr>
              <a:t>, </a:t>
            </a:r>
            <a:r>
              <a:rPr lang="da-DK" sz="1400" dirty="0" err="1">
                <a:solidFill>
                  <a:schemeClr val="bg1"/>
                </a:solidFill>
              </a:rPr>
              <a:t>reduced</a:t>
            </a:r>
            <a:r>
              <a:rPr lang="da-DK" sz="1400" dirty="0">
                <a:solidFill>
                  <a:schemeClr val="bg1"/>
                </a:solidFill>
              </a:rPr>
              <a:t> </a:t>
            </a:r>
            <a:r>
              <a:rPr lang="da-DK" sz="1400" dirty="0" err="1">
                <a:solidFill>
                  <a:schemeClr val="bg1"/>
                </a:solidFill>
              </a:rPr>
              <a:t>physical</a:t>
            </a:r>
            <a:r>
              <a:rPr lang="da-DK" sz="1400" dirty="0">
                <a:solidFill>
                  <a:schemeClr val="bg1"/>
                </a:solidFill>
              </a:rPr>
              <a:t> </a:t>
            </a:r>
            <a:r>
              <a:rPr lang="da-DK" sz="1400" dirty="0" err="1">
                <a:solidFill>
                  <a:schemeClr val="bg1"/>
                </a:solidFill>
              </a:rPr>
              <a:t>work</a:t>
            </a:r>
            <a:r>
              <a:rPr lang="da-DK" sz="1400" dirty="0">
                <a:solidFill>
                  <a:schemeClr val="bg1"/>
                </a:solidFill>
              </a:rPr>
              <a:t> </a:t>
            </a:r>
            <a:r>
              <a:rPr lang="da-DK" sz="1400" dirty="0" smtClean="0">
                <a:solidFill>
                  <a:schemeClr val="bg1"/>
                </a:solidFill>
              </a:rPr>
              <a:t>load, etc.</a:t>
            </a:r>
            <a:endParaRPr lang="da-DK" sz="2000" dirty="0">
              <a:solidFill>
                <a:schemeClr val="bg1"/>
              </a:solidFill>
            </a:endParaRPr>
          </a:p>
        </p:txBody>
      </p:sp>
      <p:sp>
        <p:nvSpPr>
          <p:cNvPr id="13" name="Rektangel 12"/>
          <p:cNvSpPr/>
          <p:nvPr/>
        </p:nvSpPr>
        <p:spPr>
          <a:xfrm>
            <a:off x="783814" y="1492370"/>
            <a:ext cx="4666890" cy="2191110"/>
          </a:xfrm>
          <a:prstGeom prst="rect">
            <a:avLst/>
          </a:prstGeom>
          <a:solidFill>
            <a:srgbClr val="00A6AA"/>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rPr>
              <a:t>Better Health</a:t>
            </a:r>
            <a:endParaRPr lang="en-US" sz="1600" dirty="0" smtClean="0">
              <a:solidFill>
                <a:schemeClr val="bg1"/>
              </a:solidFill>
            </a:endParaRPr>
          </a:p>
          <a:p>
            <a:r>
              <a:rPr lang="en-US" sz="1400" dirty="0">
                <a:solidFill>
                  <a:schemeClr val="bg1"/>
                </a:solidFill>
              </a:rPr>
              <a:t>E</a:t>
            </a:r>
            <a:r>
              <a:rPr lang="en-US" sz="1400" dirty="0" smtClean="0">
                <a:solidFill>
                  <a:schemeClr val="bg1"/>
                </a:solidFill>
              </a:rPr>
              <a:t>.g. psychiatry, antimicrobial resistance, diagnostics, </a:t>
            </a:r>
            <a:r>
              <a:rPr lang="en-US" sz="1400" dirty="0" err="1" smtClean="0">
                <a:solidFill>
                  <a:schemeClr val="bg1"/>
                </a:solidFill>
              </a:rPr>
              <a:t>PerMed</a:t>
            </a:r>
            <a:r>
              <a:rPr lang="en-US" sz="1400" dirty="0" smtClean="0">
                <a:solidFill>
                  <a:schemeClr val="bg1"/>
                </a:solidFill>
              </a:rPr>
              <a:t>, prevention, vaccines, microbiome, medico technologies, </a:t>
            </a:r>
            <a:r>
              <a:rPr lang="en-US" sz="1400" dirty="0" err="1" smtClean="0">
                <a:solidFill>
                  <a:schemeClr val="bg1"/>
                </a:solidFill>
              </a:rPr>
              <a:t>etc</a:t>
            </a:r>
            <a:endParaRPr lang="en-US" sz="1400" dirty="0" smtClean="0">
              <a:solidFill>
                <a:schemeClr val="bg1"/>
              </a:solidFill>
            </a:endParaRPr>
          </a:p>
          <a:p>
            <a:r>
              <a:rPr lang="en-US" sz="1400" dirty="0">
                <a:solidFill>
                  <a:schemeClr val="bg1"/>
                </a:solidFill>
              </a:rPr>
              <a:t>Including a citizen-based and technology-supported health </a:t>
            </a:r>
            <a:r>
              <a:rPr lang="en-US" sz="1400" dirty="0" smtClean="0">
                <a:solidFill>
                  <a:schemeClr val="bg1"/>
                </a:solidFill>
              </a:rPr>
              <a:t>care system</a:t>
            </a:r>
            <a:r>
              <a:rPr lang="en-US" sz="1400" dirty="0">
                <a:solidFill>
                  <a:schemeClr val="bg1"/>
                </a:solidFill>
              </a:rPr>
              <a:t>. (25 </a:t>
            </a:r>
            <a:r>
              <a:rPr lang="en-US" sz="1400" dirty="0" err="1">
                <a:solidFill>
                  <a:schemeClr val="bg1"/>
                </a:solidFill>
              </a:rPr>
              <a:t>mio</a:t>
            </a:r>
            <a:r>
              <a:rPr lang="en-US" sz="1400" dirty="0">
                <a:solidFill>
                  <a:schemeClr val="bg1"/>
                </a:solidFill>
              </a:rPr>
              <a:t>. DKK)</a:t>
            </a:r>
          </a:p>
          <a:p>
            <a:pPr algn="r"/>
            <a:r>
              <a:rPr lang="en-US" sz="2400" b="1" dirty="0" smtClean="0">
                <a:solidFill>
                  <a:schemeClr val="bg1"/>
                </a:solidFill>
              </a:rPr>
              <a:t> </a:t>
            </a:r>
            <a:endParaRPr lang="en-US" sz="3200" b="1" dirty="0">
              <a:solidFill>
                <a:schemeClr val="bg1"/>
              </a:solidFill>
            </a:endParaRPr>
          </a:p>
        </p:txBody>
      </p:sp>
      <p:sp>
        <p:nvSpPr>
          <p:cNvPr id="14" name="Rektangel 13"/>
          <p:cNvSpPr/>
          <p:nvPr/>
        </p:nvSpPr>
        <p:spPr>
          <a:xfrm>
            <a:off x="5532355" y="3786163"/>
            <a:ext cx="4986067" cy="1199196"/>
          </a:xfrm>
          <a:prstGeom prst="rect">
            <a:avLst/>
          </a:prstGeom>
          <a:solidFill>
            <a:srgbClr val="00A6AA"/>
          </a:solidFill>
          <a:ln w="28575">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da-DK" sz="2400" b="1" dirty="0" smtClean="0">
              <a:solidFill>
                <a:schemeClr val="bg1"/>
              </a:solidFill>
            </a:endParaRPr>
          </a:p>
          <a:p>
            <a:r>
              <a:rPr lang="da-DK" sz="2400" b="1" dirty="0" smtClean="0">
                <a:solidFill>
                  <a:schemeClr val="bg1"/>
                </a:solidFill>
              </a:rPr>
              <a:t>A national </a:t>
            </a:r>
            <a:r>
              <a:rPr lang="da-DK" sz="2400" b="1" dirty="0" err="1">
                <a:solidFill>
                  <a:schemeClr val="bg1"/>
                </a:solidFill>
              </a:rPr>
              <a:t>digitalization</a:t>
            </a:r>
            <a:r>
              <a:rPr lang="da-DK" sz="2400" b="1" dirty="0">
                <a:solidFill>
                  <a:schemeClr val="bg1"/>
                </a:solidFill>
              </a:rPr>
              <a:t> research center </a:t>
            </a:r>
            <a:r>
              <a:rPr lang="da-DK" sz="1600" dirty="0" smtClean="0">
                <a:solidFill>
                  <a:schemeClr val="bg1"/>
                </a:solidFill>
              </a:rPr>
              <a:t>(100 </a:t>
            </a:r>
            <a:r>
              <a:rPr lang="da-DK" sz="1600" dirty="0">
                <a:solidFill>
                  <a:schemeClr val="bg1"/>
                </a:solidFill>
              </a:rPr>
              <a:t>mio. DKK) </a:t>
            </a:r>
          </a:p>
          <a:p>
            <a:endParaRPr lang="da-DK" sz="2400" b="1" dirty="0" smtClean="0">
              <a:solidFill>
                <a:schemeClr val="bg1"/>
              </a:solidFill>
            </a:endParaRPr>
          </a:p>
          <a:p>
            <a:r>
              <a:rPr lang="da-DK" sz="1400" b="1" dirty="0" smtClean="0">
                <a:solidFill>
                  <a:schemeClr val="bg1"/>
                </a:solidFill>
              </a:rPr>
              <a:t>	</a:t>
            </a:r>
            <a:r>
              <a:rPr lang="da-DK" sz="2000" b="1" dirty="0" smtClean="0">
                <a:solidFill>
                  <a:schemeClr val="bg1"/>
                </a:solidFill>
              </a:rPr>
              <a:t>	</a:t>
            </a:r>
            <a:endParaRPr lang="da-DK" sz="2000" noProof="0" dirty="0" err="1" smtClean="0">
              <a:solidFill>
                <a:schemeClr val="bg1"/>
              </a:solidFill>
            </a:endParaRPr>
          </a:p>
        </p:txBody>
      </p:sp>
      <p:sp>
        <p:nvSpPr>
          <p:cNvPr id="15" name="Rektangel 14"/>
          <p:cNvSpPr/>
          <p:nvPr/>
        </p:nvSpPr>
        <p:spPr>
          <a:xfrm>
            <a:off x="5532353" y="5058040"/>
            <a:ext cx="4986067" cy="1017083"/>
          </a:xfrm>
          <a:prstGeom prst="rect">
            <a:avLst/>
          </a:prstGeom>
          <a:solidFill>
            <a:srgbClr val="27A6AA"/>
          </a:solidFill>
          <a:ln w="28575">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da-DK" sz="2400" b="1" dirty="0" smtClean="0">
                <a:solidFill>
                  <a:schemeClr val="bg1"/>
                </a:solidFill>
              </a:rPr>
              <a:t>Open </a:t>
            </a:r>
            <a:r>
              <a:rPr lang="da-DK" sz="2400" b="1" dirty="0" err="1">
                <a:solidFill>
                  <a:schemeClr val="bg1"/>
                </a:solidFill>
              </a:rPr>
              <a:t>call</a:t>
            </a:r>
            <a:r>
              <a:rPr lang="da-DK" sz="2400" b="1" dirty="0">
                <a:solidFill>
                  <a:schemeClr val="bg1"/>
                </a:solidFill>
              </a:rPr>
              <a:t> </a:t>
            </a:r>
          </a:p>
        </p:txBody>
      </p:sp>
    </p:spTree>
    <p:extLst>
      <p:ext uri="{BB962C8B-B14F-4D97-AF65-F5344CB8AC3E}">
        <p14:creationId xmlns:p14="http://schemas.microsoft.com/office/powerpoint/2010/main" val="4037615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ktangel 40"/>
          <p:cNvSpPr/>
          <p:nvPr/>
        </p:nvSpPr>
        <p:spPr>
          <a:xfrm>
            <a:off x="249653" y="3925614"/>
            <a:ext cx="1799344" cy="1984735"/>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endParaRPr lang="da-DK" sz="1600" dirty="0" smtClean="0">
              <a:solidFill>
                <a:schemeClr val="bg1"/>
              </a:solidFill>
            </a:endParaRPr>
          </a:p>
          <a:p>
            <a:endParaRPr lang="da-DK" sz="1600" dirty="0" smtClean="0">
              <a:solidFill>
                <a:schemeClr val="bg1"/>
              </a:solidFill>
            </a:endParaRPr>
          </a:p>
        </p:txBody>
      </p:sp>
      <p:sp>
        <p:nvSpPr>
          <p:cNvPr id="2" name="Titel 1"/>
          <p:cNvSpPr>
            <a:spLocks noGrp="1"/>
          </p:cNvSpPr>
          <p:nvPr>
            <p:ph type="title"/>
          </p:nvPr>
        </p:nvSpPr>
        <p:spPr/>
        <p:txBody>
          <a:bodyPr/>
          <a:lstStyle/>
          <a:p>
            <a:r>
              <a:rPr lang="da-DK" dirty="0" smtClean="0"/>
              <a:t>The Grand Solutions plan </a:t>
            </a:r>
            <a:r>
              <a:rPr lang="da-DK" dirty="0" smtClean="0">
                <a:solidFill>
                  <a:srgbClr val="000000"/>
                </a:solidFill>
              </a:rPr>
              <a:t>- 2019 </a:t>
            </a:r>
            <a:endParaRPr lang="da-DK" dirty="0">
              <a:solidFill>
                <a:srgbClr val="000000"/>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z="1400" smtClean="0"/>
              <a:pPr/>
              <a:t>11</a:t>
            </a:fld>
            <a:endParaRPr lang="da-DK" sz="1800" dirty="0"/>
          </a:p>
        </p:txBody>
      </p:sp>
      <p:cxnSp>
        <p:nvCxnSpPr>
          <p:cNvPr id="7" name="Lige forbindelse 6"/>
          <p:cNvCxnSpPr/>
          <p:nvPr/>
        </p:nvCxnSpPr>
        <p:spPr>
          <a:xfrm flipV="1">
            <a:off x="2254761" y="2391397"/>
            <a:ext cx="9392008" cy="10390"/>
          </a:xfrm>
          <a:prstGeom prst="line">
            <a:avLst/>
          </a:prstGeom>
          <a:ln w="25400">
            <a:solidFill>
              <a:srgbClr val="00B0A6"/>
            </a:solidFill>
          </a:ln>
        </p:spPr>
        <p:style>
          <a:lnRef idx="1">
            <a:schemeClr val="accent1"/>
          </a:lnRef>
          <a:fillRef idx="0">
            <a:schemeClr val="accent1"/>
          </a:fillRef>
          <a:effectRef idx="0">
            <a:schemeClr val="accent1"/>
          </a:effectRef>
          <a:fontRef idx="minor">
            <a:schemeClr val="tx1"/>
          </a:fontRef>
        </p:style>
      </p:cxnSp>
      <p:sp>
        <p:nvSpPr>
          <p:cNvPr id="9" name="Ellipse 8"/>
          <p:cNvSpPr/>
          <p:nvPr/>
        </p:nvSpPr>
        <p:spPr>
          <a:xfrm>
            <a:off x="3301375" y="2003180"/>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12" name="Ellipse 11"/>
          <p:cNvSpPr/>
          <p:nvPr/>
        </p:nvSpPr>
        <p:spPr>
          <a:xfrm>
            <a:off x="8797000" y="1983985"/>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16" name="Rektangel 15"/>
          <p:cNvSpPr/>
          <p:nvPr/>
        </p:nvSpPr>
        <p:spPr>
          <a:xfrm>
            <a:off x="2464602" y="2578226"/>
            <a:ext cx="2007766" cy="646331"/>
          </a:xfrm>
          <a:prstGeom prst="rect">
            <a:avLst/>
          </a:prstGeom>
          <a:solidFill>
            <a:schemeClr val="bg1"/>
          </a:solidFill>
        </p:spPr>
        <p:txBody>
          <a:bodyPr wrap="square">
            <a:spAutoFit/>
          </a:bodyPr>
          <a:lstStyle/>
          <a:p>
            <a:pPr lvl="0" algn="ctr"/>
            <a:r>
              <a:rPr lang="en-US" sz="1800" dirty="0" smtClean="0"/>
              <a:t>Thematic</a:t>
            </a:r>
          </a:p>
          <a:p>
            <a:pPr lvl="0" algn="ctr"/>
            <a:r>
              <a:rPr lang="en-US" sz="1800" dirty="0" smtClean="0"/>
              <a:t>Calls </a:t>
            </a:r>
            <a:endParaRPr lang="en-US" sz="1800" dirty="0"/>
          </a:p>
        </p:txBody>
      </p:sp>
      <p:sp>
        <p:nvSpPr>
          <p:cNvPr id="17" name="Rektangel 16"/>
          <p:cNvSpPr/>
          <p:nvPr/>
        </p:nvSpPr>
        <p:spPr>
          <a:xfrm>
            <a:off x="2908193" y="1238394"/>
            <a:ext cx="1249060" cy="646331"/>
          </a:xfrm>
          <a:prstGeom prst="rect">
            <a:avLst/>
          </a:prstGeom>
        </p:spPr>
        <p:txBody>
          <a:bodyPr wrap="none">
            <a:spAutoFit/>
          </a:bodyPr>
          <a:lstStyle/>
          <a:p>
            <a:pPr algn="ctr"/>
            <a:r>
              <a:rPr lang="en-US" sz="1800" dirty="0"/>
              <a:t>E</a:t>
            </a:r>
            <a:r>
              <a:rPr lang="en-US" sz="1800" dirty="0" smtClean="0"/>
              <a:t>arly  </a:t>
            </a:r>
          </a:p>
          <a:p>
            <a:pPr algn="ctr"/>
            <a:r>
              <a:rPr lang="en-US" sz="1800" dirty="0" smtClean="0"/>
              <a:t>December</a:t>
            </a:r>
            <a:endParaRPr lang="da-DK" sz="1800" dirty="0"/>
          </a:p>
        </p:txBody>
      </p:sp>
      <p:sp>
        <p:nvSpPr>
          <p:cNvPr id="18" name="Rektangel 17"/>
          <p:cNvSpPr/>
          <p:nvPr/>
        </p:nvSpPr>
        <p:spPr>
          <a:xfrm>
            <a:off x="4494058" y="1484289"/>
            <a:ext cx="3046412" cy="369332"/>
          </a:xfrm>
          <a:prstGeom prst="rect">
            <a:avLst/>
          </a:prstGeom>
        </p:spPr>
        <p:txBody>
          <a:bodyPr>
            <a:spAutoFit/>
          </a:bodyPr>
          <a:lstStyle/>
          <a:p>
            <a:r>
              <a:rPr lang="en-US" sz="1800" dirty="0">
                <a:solidFill>
                  <a:srgbClr val="1E4148"/>
                </a:solidFill>
              </a:rPr>
              <a:t>February 19th </a:t>
            </a:r>
            <a:endParaRPr lang="da-DK" sz="1800" dirty="0">
              <a:solidFill>
                <a:srgbClr val="1E4148"/>
              </a:solidFill>
            </a:endParaRPr>
          </a:p>
        </p:txBody>
      </p:sp>
      <p:sp>
        <p:nvSpPr>
          <p:cNvPr id="19" name="Rektangel 18"/>
          <p:cNvSpPr/>
          <p:nvPr/>
        </p:nvSpPr>
        <p:spPr>
          <a:xfrm>
            <a:off x="4764473" y="2537561"/>
            <a:ext cx="1095172" cy="369332"/>
          </a:xfrm>
          <a:prstGeom prst="rect">
            <a:avLst/>
          </a:prstGeom>
        </p:spPr>
        <p:txBody>
          <a:bodyPr wrap="none">
            <a:spAutoFit/>
          </a:bodyPr>
          <a:lstStyle/>
          <a:p>
            <a:r>
              <a:rPr lang="en-US" sz="1800" dirty="0">
                <a:solidFill>
                  <a:srgbClr val="1E4148"/>
                </a:solidFill>
              </a:rPr>
              <a:t>Deadline</a:t>
            </a:r>
            <a:endParaRPr lang="da-DK" sz="1800" dirty="0">
              <a:solidFill>
                <a:srgbClr val="1E4148"/>
              </a:solidFill>
            </a:endParaRPr>
          </a:p>
        </p:txBody>
      </p:sp>
      <p:sp>
        <p:nvSpPr>
          <p:cNvPr id="20" name="Rektangel 19"/>
          <p:cNvSpPr/>
          <p:nvPr/>
        </p:nvSpPr>
        <p:spPr>
          <a:xfrm>
            <a:off x="8406794" y="1248510"/>
            <a:ext cx="1159356" cy="646331"/>
          </a:xfrm>
          <a:prstGeom prst="rect">
            <a:avLst/>
          </a:prstGeom>
        </p:spPr>
        <p:txBody>
          <a:bodyPr wrap="none">
            <a:spAutoFit/>
          </a:bodyPr>
          <a:lstStyle/>
          <a:p>
            <a:r>
              <a:rPr lang="en-US" sz="1800" dirty="0" smtClean="0"/>
              <a:t>29. April -</a:t>
            </a:r>
          </a:p>
          <a:p>
            <a:r>
              <a:rPr lang="en-US" sz="1800" dirty="0" smtClean="0"/>
              <a:t>16. may </a:t>
            </a:r>
            <a:endParaRPr lang="da-DK" sz="1800" dirty="0"/>
          </a:p>
        </p:txBody>
      </p:sp>
      <p:sp>
        <p:nvSpPr>
          <p:cNvPr id="21" name="Rektangel 20"/>
          <p:cNvSpPr/>
          <p:nvPr/>
        </p:nvSpPr>
        <p:spPr>
          <a:xfrm>
            <a:off x="8458154" y="2519605"/>
            <a:ext cx="1107996" cy="369332"/>
          </a:xfrm>
          <a:prstGeom prst="rect">
            <a:avLst/>
          </a:prstGeom>
        </p:spPr>
        <p:txBody>
          <a:bodyPr wrap="none">
            <a:spAutoFit/>
          </a:bodyPr>
          <a:lstStyle/>
          <a:p>
            <a:r>
              <a:rPr lang="en-US" sz="1800" dirty="0" smtClean="0"/>
              <a:t>Interview</a:t>
            </a:r>
            <a:endParaRPr lang="da-DK" sz="1800" dirty="0"/>
          </a:p>
        </p:txBody>
      </p:sp>
      <p:sp>
        <p:nvSpPr>
          <p:cNvPr id="22" name="Rektangel 21"/>
          <p:cNvSpPr/>
          <p:nvPr/>
        </p:nvSpPr>
        <p:spPr>
          <a:xfrm>
            <a:off x="10447068" y="1304694"/>
            <a:ext cx="877163" cy="646331"/>
          </a:xfrm>
          <a:prstGeom prst="rect">
            <a:avLst/>
          </a:prstGeom>
        </p:spPr>
        <p:txBody>
          <a:bodyPr wrap="none">
            <a:spAutoFit/>
          </a:bodyPr>
          <a:lstStyle/>
          <a:p>
            <a:pPr algn="ctr"/>
            <a:r>
              <a:rPr lang="en-US" sz="1800" dirty="0" smtClean="0"/>
              <a:t>Medio </a:t>
            </a:r>
          </a:p>
          <a:p>
            <a:pPr algn="ctr"/>
            <a:r>
              <a:rPr lang="en-US" sz="1800" dirty="0" smtClean="0"/>
              <a:t>June</a:t>
            </a:r>
            <a:endParaRPr lang="da-DK" sz="1800" dirty="0"/>
          </a:p>
        </p:txBody>
      </p:sp>
      <p:sp>
        <p:nvSpPr>
          <p:cNvPr id="23" name="Rektangel 22"/>
          <p:cNvSpPr/>
          <p:nvPr/>
        </p:nvSpPr>
        <p:spPr>
          <a:xfrm>
            <a:off x="10278558" y="2475237"/>
            <a:ext cx="3046413" cy="415498"/>
          </a:xfrm>
          <a:prstGeom prst="rect">
            <a:avLst/>
          </a:prstGeom>
        </p:spPr>
        <p:txBody>
          <a:bodyPr>
            <a:spAutoFit/>
          </a:bodyPr>
          <a:lstStyle/>
          <a:p>
            <a:r>
              <a:rPr lang="en-US" dirty="0" smtClean="0"/>
              <a:t>Decision</a:t>
            </a:r>
            <a:endParaRPr lang="da-DK" dirty="0"/>
          </a:p>
        </p:txBody>
      </p:sp>
      <p:cxnSp>
        <p:nvCxnSpPr>
          <p:cNvPr id="24" name="Lige forbindelse 23"/>
          <p:cNvCxnSpPr/>
          <p:nvPr/>
        </p:nvCxnSpPr>
        <p:spPr>
          <a:xfrm flipV="1">
            <a:off x="2217807" y="5165005"/>
            <a:ext cx="9352890" cy="5195"/>
          </a:xfrm>
          <a:prstGeom prst="line">
            <a:avLst/>
          </a:prstGeom>
          <a:ln w="25400">
            <a:solidFill>
              <a:srgbClr val="00B0A6"/>
            </a:solidFill>
          </a:ln>
        </p:spPr>
        <p:style>
          <a:lnRef idx="1">
            <a:schemeClr val="accent1"/>
          </a:lnRef>
          <a:fillRef idx="0">
            <a:schemeClr val="accent1"/>
          </a:fillRef>
          <a:effectRef idx="0">
            <a:schemeClr val="accent1"/>
          </a:effectRef>
          <a:fontRef idx="minor">
            <a:schemeClr val="tx1"/>
          </a:fontRef>
        </p:style>
      </p:cxnSp>
      <p:sp>
        <p:nvSpPr>
          <p:cNvPr id="25" name="Ellipse 24"/>
          <p:cNvSpPr/>
          <p:nvPr/>
        </p:nvSpPr>
        <p:spPr>
          <a:xfrm>
            <a:off x="3244495" y="4766397"/>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smtClean="0"/>
          </a:p>
        </p:txBody>
      </p:sp>
      <p:sp>
        <p:nvSpPr>
          <p:cNvPr id="27" name="Ellipse 26"/>
          <p:cNvSpPr/>
          <p:nvPr/>
        </p:nvSpPr>
        <p:spPr>
          <a:xfrm>
            <a:off x="8760045" y="4766397"/>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smtClean="0"/>
          </a:p>
        </p:txBody>
      </p:sp>
      <p:sp>
        <p:nvSpPr>
          <p:cNvPr id="30" name="Rektangel 29"/>
          <p:cNvSpPr/>
          <p:nvPr/>
        </p:nvSpPr>
        <p:spPr>
          <a:xfrm>
            <a:off x="2845402" y="4074294"/>
            <a:ext cx="1172116" cy="646331"/>
          </a:xfrm>
          <a:prstGeom prst="rect">
            <a:avLst/>
          </a:prstGeom>
        </p:spPr>
        <p:txBody>
          <a:bodyPr wrap="none">
            <a:spAutoFit/>
          </a:bodyPr>
          <a:lstStyle/>
          <a:p>
            <a:pPr algn="ctr"/>
            <a:r>
              <a:rPr lang="en-US" sz="1800" dirty="0" smtClean="0">
                <a:solidFill>
                  <a:srgbClr val="1E4148"/>
                </a:solidFill>
              </a:rPr>
              <a:t>Ultimo </a:t>
            </a:r>
          </a:p>
          <a:p>
            <a:pPr algn="ctr"/>
            <a:r>
              <a:rPr lang="en-US" sz="1800" dirty="0" smtClean="0">
                <a:solidFill>
                  <a:srgbClr val="1E4148"/>
                </a:solidFill>
              </a:rPr>
              <a:t>February </a:t>
            </a:r>
            <a:endParaRPr lang="da-DK" sz="1800" dirty="0"/>
          </a:p>
        </p:txBody>
      </p:sp>
      <p:sp>
        <p:nvSpPr>
          <p:cNvPr id="31" name="Rektangel 30"/>
          <p:cNvSpPr/>
          <p:nvPr/>
        </p:nvSpPr>
        <p:spPr>
          <a:xfrm>
            <a:off x="2753190" y="5379599"/>
            <a:ext cx="1223412" cy="369332"/>
          </a:xfrm>
          <a:prstGeom prst="rect">
            <a:avLst/>
          </a:prstGeom>
        </p:spPr>
        <p:txBody>
          <a:bodyPr wrap="none">
            <a:spAutoFit/>
          </a:bodyPr>
          <a:lstStyle/>
          <a:p>
            <a:r>
              <a:rPr lang="en-US" sz="1800" dirty="0">
                <a:solidFill>
                  <a:srgbClr val="1E4148"/>
                </a:solidFill>
              </a:rPr>
              <a:t>Open call </a:t>
            </a:r>
            <a:endParaRPr lang="da-DK" sz="1800" dirty="0"/>
          </a:p>
        </p:txBody>
      </p:sp>
      <p:sp>
        <p:nvSpPr>
          <p:cNvPr id="32" name="Rektangel 31"/>
          <p:cNvSpPr/>
          <p:nvPr/>
        </p:nvSpPr>
        <p:spPr>
          <a:xfrm>
            <a:off x="4496160" y="4275710"/>
            <a:ext cx="1479892" cy="369332"/>
          </a:xfrm>
          <a:prstGeom prst="rect">
            <a:avLst/>
          </a:prstGeom>
        </p:spPr>
        <p:txBody>
          <a:bodyPr wrap="none">
            <a:spAutoFit/>
          </a:bodyPr>
          <a:lstStyle/>
          <a:p>
            <a:r>
              <a:rPr lang="en-US" sz="1800" dirty="0" smtClean="0">
                <a:solidFill>
                  <a:srgbClr val="1E4148"/>
                </a:solidFill>
              </a:rPr>
              <a:t>August 20th </a:t>
            </a:r>
            <a:endParaRPr lang="da-DK" sz="1800" dirty="0"/>
          </a:p>
        </p:txBody>
      </p:sp>
      <p:sp>
        <p:nvSpPr>
          <p:cNvPr id="33" name="Rektangel 32"/>
          <p:cNvSpPr/>
          <p:nvPr/>
        </p:nvSpPr>
        <p:spPr>
          <a:xfrm>
            <a:off x="4736054" y="5286280"/>
            <a:ext cx="1095172" cy="369332"/>
          </a:xfrm>
          <a:prstGeom prst="rect">
            <a:avLst/>
          </a:prstGeom>
        </p:spPr>
        <p:txBody>
          <a:bodyPr wrap="none">
            <a:spAutoFit/>
          </a:bodyPr>
          <a:lstStyle/>
          <a:p>
            <a:r>
              <a:rPr lang="en-US" sz="1800" dirty="0">
                <a:solidFill>
                  <a:srgbClr val="1E4148"/>
                </a:solidFill>
              </a:rPr>
              <a:t>Deadline</a:t>
            </a:r>
            <a:endParaRPr lang="da-DK" sz="1800" dirty="0">
              <a:solidFill>
                <a:srgbClr val="1E4148"/>
              </a:solidFill>
            </a:endParaRPr>
          </a:p>
        </p:txBody>
      </p:sp>
      <p:sp>
        <p:nvSpPr>
          <p:cNvPr id="34" name="Rektangel 33"/>
          <p:cNvSpPr/>
          <p:nvPr/>
        </p:nvSpPr>
        <p:spPr>
          <a:xfrm>
            <a:off x="8405518" y="5300691"/>
            <a:ext cx="1107996" cy="369332"/>
          </a:xfrm>
          <a:prstGeom prst="rect">
            <a:avLst/>
          </a:prstGeom>
        </p:spPr>
        <p:txBody>
          <a:bodyPr wrap="none">
            <a:spAutoFit/>
          </a:bodyPr>
          <a:lstStyle/>
          <a:p>
            <a:r>
              <a:rPr lang="en-US" sz="1800" dirty="0" smtClean="0">
                <a:solidFill>
                  <a:srgbClr val="1E4148"/>
                </a:solidFill>
              </a:rPr>
              <a:t>Interview</a:t>
            </a:r>
            <a:endParaRPr lang="da-DK" sz="1800" dirty="0"/>
          </a:p>
        </p:txBody>
      </p:sp>
      <p:sp>
        <p:nvSpPr>
          <p:cNvPr id="35" name="Rektangel 34"/>
          <p:cNvSpPr/>
          <p:nvPr/>
        </p:nvSpPr>
        <p:spPr>
          <a:xfrm>
            <a:off x="8405518" y="4273351"/>
            <a:ext cx="1069524" cy="369332"/>
          </a:xfrm>
          <a:prstGeom prst="rect">
            <a:avLst/>
          </a:prstGeom>
        </p:spPr>
        <p:txBody>
          <a:bodyPr wrap="none">
            <a:spAutoFit/>
          </a:bodyPr>
          <a:lstStyle/>
          <a:p>
            <a:r>
              <a:rPr lang="en-US" sz="1800" dirty="0">
                <a:solidFill>
                  <a:srgbClr val="1E4148"/>
                </a:solidFill>
              </a:rPr>
              <a:t>October </a:t>
            </a:r>
            <a:endParaRPr lang="da-DK" sz="1800" dirty="0"/>
          </a:p>
        </p:txBody>
      </p:sp>
      <p:sp>
        <p:nvSpPr>
          <p:cNvPr id="36" name="Rektangel 35"/>
          <p:cNvSpPr/>
          <p:nvPr/>
        </p:nvSpPr>
        <p:spPr>
          <a:xfrm>
            <a:off x="10278557" y="5254525"/>
            <a:ext cx="3046413" cy="415498"/>
          </a:xfrm>
          <a:prstGeom prst="rect">
            <a:avLst/>
          </a:prstGeom>
        </p:spPr>
        <p:txBody>
          <a:bodyPr>
            <a:spAutoFit/>
          </a:bodyPr>
          <a:lstStyle/>
          <a:p>
            <a:r>
              <a:rPr lang="en-US" dirty="0" smtClean="0"/>
              <a:t>Decision</a:t>
            </a:r>
            <a:endParaRPr lang="da-DK" dirty="0"/>
          </a:p>
        </p:txBody>
      </p:sp>
      <p:sp>
        <p:nvSpPr>
          <p:cNvPr id="37" name="Rektangel 36"/>
          <p:cNvSpPr/>
          <p:nvPr/>
        </p:nvSpPr>
        <p:spPr>
          <a:xfrm>
            <a:off x="10199730" y="3982145"/>
            <a:ext cx="1249060" cy="646331"/>
          </a:xfrm>
          <a:prstGeom prst="rect">
            <a:avLst/>
          </a:prstGeom>
        </p:spPr>
        <p:txBody>
          <a:bodyPr wrap="none">
            <a:spAutoFit/>
          </a:bodyPr>
          <a:lstStyle/>
          <a:p>
            <a:pPr algn="ctr"/>
            <a:r>
              <a:rPr lang="en-US" sz="1800" dirty="0" smtClean="0">
                <a:solidFill>
                  <a:srgbClr val="1E4148"/>
                </a:solidFill>
              </a:rPr>
              <a:t>Ultimo </a:t>
            </a:r>
          </a:p>
          <a:p>
            <a:pPr algn="ctr"/>
            <a:r>
              <a:rPr lang="en-US" sz="1800" dirty="0" smtClean="0">
                <a:solidFill>
                  <a:srgbClr val="1E4148"/>
                </a:solidFill>
              </a:rPr>
              <a:t>November</a:t>
            </a:r>
            <a:endParaRPr lang="da-DK" sz="1800" dirty="0"/>
          </a:p>
        </p:txBody>
      </p:sp>
      <p:sp>
        <p:nvSpPr>
          <p:cNvPr id="6" name="Eller 5"/>
          <p:cNvSpPr/>
          <p:nvPr/>
        </p:nvSpPr>
        <p:spPr>
          <a:xfrm>
            <a:off x="5090666" y="1951025"/>
            <a:ext cx="396082" cy="374073"/>
          </a:xfrm>
          <a:prstGeom prst="flowChartOr">
            <a:avLst/>
          </a:prstGeom>
          <a:solidFill>
            <a:srgbClr val="FF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38" name="Eller 37"/>
          <p:cNvSpPr/>
          <p:nvPr/>
        </p:nvSpPr>
        <p:spPr>
          <a:xfrm>
            <a:off x="5017325" y="4733714"/>
            <a:ext cx="396082" cy="374073"/>
          </a:xfrm>
          <a:prstGeom prst="flowChartOr">
            <a:avLst/>
          </a:prstGeom>
          <a:solidFill>
            <a:srgbClr val="FF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8" name="5-takket stjerne 7"/>
          <p:cNvSpPr/>
          <p:nvPr/>
        </p:nvSpPr>
        <p:spPr>
          <a:xfrm>
            <a:off x="10679379" y="1920112"/>
            <a:ext cx="412542" cy="427888"/>
          </a:xfrm>
          <a:prstGeom prst="star5">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39" name="5-takket stjerne 38"/>
          <p:cNvSpPr/>
          <p:nvPr/>
        </p:nvSpPr>
        <p:spPr>
          <a:xfrm>
            <a:off x="10656275" y="4649920"/>
            <a:ext cx="412542" cy="427888"/>
          </a:xfrm>
          <a:prstGeom prst="star5">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3" name="Rektangel 2"/>
          <p:cNvSpPr/>
          <p:nvPr/>
        </p:nvSpPr>
        <p:spPr>
          <a:xfrm>
            <a:off x="260875" y="948652"/>
            <a:ext cx="1788122" cy="2422109"/>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endParaRPr lang="da-DK" sz="1600" dirty="0">
              <a:solidFill>
                <a:schemeClr val="bg1"/>
              </a:solidFill>
            </a:endParaRPr>
          </a:p>
          <a:p>
            <a:endParaRPr lang="da-DK" sz="1600" dirty="0">
              <a:solidFill>
                <a:schemeClr val="bg1"/>
              </a:solidFill>
            </a:endParaRPr>
          </a:p>
          <a:p>
            <a:endParaRPr lang="da-DK" sz="1600" noProof="0" dirty="0" smtClean="0">
              <a:solidFill>
                <a:schemeClr val="bg1"/>
              </a:solidFill>
            </a:endParaRPr>
          </a:p>
        </p:txBody>
      </p:sp>
      <p:cxnSp>
        <p:nvCxnSpPr>
          <p:cNvPr id="26" name="Lige forbindelse 25"/>
          <p:cNvCxnSpPr/>
          <p:nvPr/>
        </p:nvCxnSpPr>
        <p:spPr>
          <a:xfrm>
            <a:off x="355615" y="1627859"/>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2" name="Lige forbindelse 41"/>
          <p:cNvCxnSpPr/>
          <p:nvPr/>
        </p:nvCxnSpPr>
        <p:spPr>
          <a:xfrm>
            <a:off x="260875" y="2330349"/>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3" name="Lige forbindelse 42"/>
          <p:cNvCxnSpPr/>
          <p:nvPr/>
        </p:nvCxnSpPr>
        <p:spPr>
          <a:xfrm>
            <a:off x="114838" y="5187707"/>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0" name="Lige forbindelse 39"/>
          <p:cNvCxnSpPr/>
          <p:nvPr/>
        </p:nvCxnSpPr>
        <p:spPr>
          <a:xfrm>
            <a:off x="286607" y="2798059"/>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Rektangel 45"/>
          <p:cNvSpPr/>
          <p:nvPr/>
        </p:nvSpPr>
        <p:spPr>
          <a:xfrm>
            <a:off x="5716258" y="1162100"/>
            <a:ext cx="2598364" cy="646331"/>
          </a:xfrm>
          <a:prstGeom prst="rect">
            <a:avLst/>
          </a:prstGeom>
        </p:spPr>
        <p:txBody>
          <a:bodyPr wrap="square">
            <a:spAutoFit/>
          </a:bodyPr>
          <a:lstStyle/>
          <a:p>
            <a:pPr algn="ctr"/>
            <a:r>
              <a:rPr lang="en-US" sz="1800" dirty="0" smtClean="0"/>
              <a:t>Medio</a:t>
            </a:r>
          </a:p>
          <a:p>
            <a:pPr algn="ctr"/>
            <a:r>
              <a:rPr lang="en-US" sz="1800" dirty="0" smtClean="0"/>
              <a:t>April</a:t>
            </a:r>
            <a:endParaRPr lang="da-DK" sz="1800" dirty="0"/>
          </a:p>
        </p:txBody>
      </p:sp>
      <p:sp>
        <p:nvSpPr>
          <p:cNvPr id="47" name="Rektangel 46"/>
          <p:cNvSpPr/>
          <p:nvPr/>
        </p:nvSpPr>
        <p:spPr>
          <a:xfrm>
            <a:off x="5808430" y="2454031"/>
            <a:ext cx="2598364" cy="923330"/>
          </a:xfrm>
          <a:prstGeom prst="rect">
            <a:avLst/>
          </a:prstGeom>
        </p:spPr>
        <p:txBody>
          <a:bodyPr wrap="square">
            <a:spAutoFit/>
          </a:bodyPr>
          <a:lstStyle/>
          <a:p>
            <a:pPr algn="ctr"/>
            <a:r>
              <a:rPr lang="en-US" sz="1800" dirty="0" smtClean="0"/>
              <a:t>Invitation </a:t>
            </a:r>
          </a:p>
          <a:p>
            <a:pPr algn="ctr"/>
            <a:r>
              <a:rPr lang="en-US" sz="1800" dirty="0" smtClean="0"/>
              <a:t>to interview </a:t>
            </a:r>
          </a:p>
          <a:p>
            <a:pPr algn="ctr"/>
            <a:r>
              <a:rPr lang="en-US" sz="1800" dirty="0" smtClean="0"/>
              <a:t>or rejection</a:t>
            </a:r>
            <a:endParaRPr lang="da-DK" sz="1800" dirty="0"/>
          </a:p>
        </p:txBody>
      </p:sp>
      <p:sp>
        <p:nvSpPr>
          <p:cNvPr id="49" name="Rektangel 48"/>
          <p:cNvSpPr/>
          <p:nvPr/>
        </p:nvSpPr>
        <p:spPr>
          <a:xfrm>
            <a:off x="5679304" y="5268331"/>
            <a:ext cx="2598364" cy="923330"/>
          </a:xfrm>
          <a:prstGeom prst="rect">
            <a:avLst/>
          </a:prstGeom>
        </p:spPr>
        <p:txBody>
          <a:bodyPr wrap="square">
            <a:spAutoFit/>
          </a:bodyPr>
          <a:lstStyle/>
          <a:p>
            <a:pPr algn="ctr"/>
            <a:r>
              <a:rPr lang="en-US" sz="1800" dirty="0" smtClean="0"/>
              <a:t>Invitation </a:t>
            </a:r>
          </a:p>
          <a:p>
            <a:pPr algn="ctr"/>
            <a:r>
              <a:rPr lang="en-US" sz="1800" dirty="0" smtClean="0"/>
              <a:t>to interview </a:t>
            </a:r>
          </a:p>
          <a:p>
            <a:pPr algn="ctr"/>
            <a:r>
              <a:rPr lang="en-US" sz="1800" dirty="0" smtClean="0"/>
              <a:t>or rejection</a:t>
            </a:r>
            <a:endParaRPr lang="da-DK" sz="1800" dirty="0"/>
          </a:p>
        </p:txBody>
      </p:sp>
      <p:sp>
        <p:nvSpPr>
          <p:cNvPr id="50" name="Rektangel 49"/>
          <p:cNvSpPr/>
          <p:nvPr/>
        </p:nvSpPr>
        <p:spPr>
          <a:xfrm>
            <a:off x="5733918" y="4018851"/>
            <a:ext cx="2598364" cy="646331"/>
          </a:xfrm>
          <a:prstGeom prst="rect">
            <a:avLst/>
          </a:prstGeom>
        </p:spPr>
        <p:txBody>
          <a:bodyPr wrap="square">
            <a:spAutoFit/>
          </a:bodyPr>
          <a:lstStyle/>
          <a:p>
            <a:pPr algn="ctr"/>
            <a:r>
              <a:rPr lang="en-US" sz="1800" dirty="0" smtClean="0"/>
              <a:t>Ultimo</a:t>
            </a:r>
          </a:p>
          <a:p>
            <a:pPr algn="ctr"/>
            <a:r>
              <a:rPr lang="en-US" sz="1800" dirty="0" smtClean="0"/>
              <a:t>September</a:t>
            </a:r>
            <a:endParaRPr lang="da-DK" sz="1800" dirty="0"/>
          </a:p>
        </p:txBody>
      </p:sp>
      <p:cxnSp>
        <p:nvCxnSpPr>
          <p:cNvPr id="51" name="Lige forbindelse 50"/>
          <p:cNvCxnSpPr/>
          <p:nvPr/>
        </p:nvCxnSpPr>
        <p:spPr>
          <a:xfrm>
            <a:off x="249653" y="4483144"/>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4" name="Ellipse 43"/>
          <p:cNvSpPr/>
          <p:nvPr/>
        </p:nvSpPr>
        <p:spPr>
          <a:xfrm>
            <a:off x="6778169" y="4763198"/>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52" name="Ellipse 51"/>
          <p:cNvSpPr/>
          <p:nvPr/>
        </p:nvSpPr>
        <p:spPr>
          <a:xfrm>
            <a:off x="6785994" y="1983985"/>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5" name="Rektangel 4"/>
          <p:cNvSpPr/>
          <p:nvPr/>
        </p:nvSpPr>
        <p:spPr>
          <a:xfrm>
            <a:off x="239171" y="1658637"/>
            <a:ext cx="1975121" cy="584775"/>
          </a:xfrm>
          <a:prstGeom prst="rect">
            <a:avLst/>
          </a:prstGeom>
        </p:spPr>
        <p:txBody>
          <a:bodyPr wrap="square">
            <a:spAutoFit/>
          </a:bodyPr>
          <a:lstStyle/>
          <a:p>
            <a:r>
              <a:rPr lang="da-DK" sz="1600" dirty="0" err="1">
                <a:solidFill>
                  <a:schemeClr val="bg1"/>
                </a:solidFill>
              </a:rPr>
              <a:t>Better</a:t>
            </a:r>
            <a:r>
              <a:rPr lang="da-DK" sz="1600" dirty="0">
                <a:solidFill>
                  <a:schemeClr val="bg1"/>
                </a:solidFill>
              </a:rPr>
              <a:t> Health and </a:t>
            </a:r>
            <a:r>
              <a:rPr lang="da-DK" sz="1600" dirty="0" err="1">
                <a:solidFill>
                  <a:schemeClr val="bg1"/>
                </a:solidFill>
              </a:rPr>
              <a:t>Clinical</a:t>
            </a:r>
            <a:r>
              <a:rPr lang="da-DK" sz="1600" dirty="0">
                <a:solidFill>
                  <a:schemeClr val="bg1"/>
                </a:solidFill>
              </a:rPr>
              <a:t> Research</a:t>
            </a:r>
          </a:p>
        </p:txBody>
      </p:sp>
      <p:sp>
        <p:nvSpPr>
          <p:cNvPr id="10" name="Rektangel 9"/>
          <p:cNvSpPr/>
          <p:nvPr/>
        </p:nvSpPr>
        <p:spPr>
          <a:xfrm>
            <a:off x="239171" y="2407728"/>
            <a:ext cx="1540806" cy="338554"/>
          </a:xfrm>
          <a:prstGeom prst="rect">
            <a:avLst/>
          </a:prstGeom>
        </p:spPr>
        <p:txBody>
          <a:bodyPr wrap="none">
            <a:spAutoFit/>
          </a:bodyPr>
          <a:lstStyle/>
          <a:p>
            <a:r>
              <a:rPr lang="da-DK" sz="1600" dirty="0">
                <a:solidFill>
                  <a:schemeClr val="bg1"/>
                </a:solidFill>
              </a:rPr>
              <a:t>Green Growth </a:t>
            </a:r>
          </a:p>
        </p:txBody>
      </p:sp>
      <p:sp>
        <p:nvSpPr>
          <p:cNvPr id="11" name="Rektangel 10"/>
          <p:cNvSpPr/>
          <p:nvPr/>
        </p:nvSpPr>
        <p:spPr>
          <a:xfrm>
            <a:off x="239171" y="2942610"/>
            <a:ext cx="1192955" cy="338554"/>
          </a:xfrm>
          <a:prstGeom prst="rect">
            <a:avLst/>
          </a:prstGeom>
        </p:spPr>
        <p:txBody>
          <a:bodyPr wrap="none">
            <a:spAutoFit/>
          </a:bodyPr>
          <a:lstStyle/>
          <a:p>
            <a:r>
              <a:rPr lang="da-DK" sz="1600" dirty="0" err="1">
                <a:solidFill>
                  <a:schemeClr val="bg1"/>
                </a:solidFill>
              </a:rPr>
              <a:t>O</a:t>
            </a:r>
            <a:r>
              <a:rPr lang="da-DK" sz="1600" dirty="0" err="1" smtClean="0">
                <a:solidFill>
                  <a:schemeClr val="bg1"/>
                </a:solidFill>
              </a:rPr>
              <a:t>ther</a:t>
            </a:r>
            <a:r>
              <a:rPr lang="da-DK" sz="1600" dirty="0" smtClean="0">
                <a:solidFill>
                  <a:schemeClr val="bg1"/>
                </a:solidFill>
              </a:rPr>
              <a:t> </a:t>
            </a:r>
            <a:r>
              <a:rPr lang="da-DK" sz="1600" dirty="0" err="1" smtClean="0">
                <a:solidFill>
                  <a:schemeClr val="bg1"/>
                </a:solidFill>
              </a:rPr>
              <a:t>calls</a:t>
            </a:r>
            <a:endParaRPr lang="da-DK" sz="1600" dirty="0">
              <a:solidFill>
                <a:schemeClr val="bg1"/>
              </a:solidFill>
            </a:endParaRPr>
          </a:p>
        </p:txBody>
      </p:sp>
      <p:sp>
        <p:nvSpPr>
          <p:cNvPr id="13" name="Rektangel 12"/>
          <p:cNvSpPr/>
          <p:nvPr/>
        </p:nvSpPr>
        <p:spPr>
          <a:xfrm>
            <a:off x="239171" y="1021269"/>
            <a:ext cx="1617007" cy="584775"/>
          </a:xfrm>
          <a:prstGeom prst="rect">
            <a:avLst/>
          </a:prstGeom>
        </p:spPr>
        <p:txBody>
          <a:bodyPr wrap="square">
            <a:spAutoFit/>
          </a:bodyPr>
          <a:lstStyle/>
          <a:p>
            <a:r>
              <a:rPr lang="da-DK" sz="1600" dirty="0">
                <a:solidFill>
                  <a:schemeClr val="bg1"/>
                </a:solidFill>
              </a:rPr>
              <a:t>New Tech </a:t>
            </a:r>
            <a:r>
              <a:rPr lang="da-DK" sz="1600" dirty="0" err="1">
                <a:solidFill>
                  <a:schemeClr val="bg1"/>
                </a:solidFill>
              </a:rPr>
              <a:t>Opportunities</a:t>
            </a:r>
            <a:endParaRPr lang="da-DK" sz="1600" dirty="0">
              <a:solidFill>
                <a:schemeClr val="bg1"/>
              </a:solidFill>
            </a:endParaRPr>
          </a:p>
        </p:txBody>
      </p:sp>
      <p:sp>
        <p:nvSpPr>
          <p:cNvPr id="14" name="Rektangel 13"/>
          <p:cNvSpPr/>
          <p:nvPr/>
        </p:nvSpPr>
        <p:spPr>
          <a:xfrm>
            <a:off x="239171" y="4554558"/>
            <a:ext cx="1774813" cy="584775"/>
          </a:xfrm>
          <a:prstGeom prst="rect">
            <a:avLst/>
          </a:prstGeom>
        </p:spPr>
        <p:txBody>
          <a:bodyPr wrap="square">
            <a:spAutoFit/>
          </a:bodyPr>
          <a:lstStyle/>
          <a:p>
            <a:r>
              <a:rPr lang="da-DK" sz="1600" dirty="0">
                <a:solidFill>
                  <a:schemeClr val="bg1"/>
                </a:solidFill>
              </a:rPr>
              <a:t>New Tech </a:t>
            </a:r>
            <a:r>
              <a:rPr lang="da-DK" sz="1600" dirty="0" err="1" smtClean="0">
                <a:solidFill>
                  <a:schemeClr val="bg1"/>
                </a:solidFill>
              </a:rPr>
              <a:t>Opportunities</a:t>
            </a:r>
            <a:endParaRPr lang="da-DK" sz="1600" dirty="0">
              <a:solidFill>
                <a:schemeClr val="bg1"/>
              </a:solidFill>
            </a:endParaRPr>
          </a:p>
        </p:txBody>
      </p:sp>
      <p:sp>
        <p:nvSpPr>
          <p:cNvPr id="15" name="Rektangel 14"/>
          <p:cNvSpPr/>
          <p:nvPr/>
        </p:nvSpPr>
        <p:spPr>
          <a:xfrm>
            <a:off x="239171" y="5334518"/>
            <a:ext cx="1500732" cy="338554"/>
          </a:xfrm>
          <a:prstGeom prst="rect">
            <a:avLst/>
          </a:prstGeom>
        </p:spPr>
        <p:txBody>
          <a:bodyPr wrap="none">
            <a:spAutoFit/>
          </a:bodyPr>
          <a:lstStyle/>
          <a:p>
            <a:r>
              <a:rPr lang="da-DK" sz="1600" dirty="0" err="1">
                <a:solidFill>
                  <a:schemeClr val="bg1"/>
                </a:solidFill>
              </a:rPr>
              <a:t>Thematic</a:t>
            </a:r>
            <a:r>
              <a:rPr lang="da-DK" sz="1600" dirty="0">
                <a:solidFill>
                  <a:schemeClr val="bg1"/>
                </a:solidFill>
              </a:rPr>
              <a:t> </a:t>
            </a:r>
            <a:r>
              <a:rPr lang="da-DK" sz="1600" dirty="0" err="1">
                <a:solidFill>
                  <a:schemeClr val="bg1"/>
                </a:solidFill>
              </a:rPr>
              <a:t>calls</a:t>
            </a:r>
            <a:endParaRPr lang="da-DK" sz="1600" dirty="0">
              <a:solidFill>
                <a:schemeClr val="bg1"/>
              </a:solidFill>
            </a:endParaRPr>
          </a:p>
        </p:txBody>
      </p:sp>
      <p:sp>
        <p:nvSpPr>
          <p:cNvPr id="28" name="Rektangel 27"/>
          <p:cNvSpPr/>
          <p:nvPr/>
        </p:nvSpPr>
        <p:spPr>
          <a:xfrm>
            <a:off x="239171" y="4015211"/>
            <a:ext cx="1091966" cy="338554"/>
          </a:xfrm>
          <a:prstGeom prst="rect">
            <a:avLst/>
          </a:prstGeom>
        </p:spPr>
        <p:txBody>
          <a:bodyPr wrap="none">
            <a:spAutoFit/>
          </a:bodyPr>
          <a:lstStyle/>
          <a:p>
            <a:r>
              <a:rPr lang="da-DK" sz="1600" dirty="0">
                <a:solidFill>
                  <a:schemeClr val="bg1"/>
                </a:solidFill>
              </a:rPr>
              <a:t>Open Call</a:t>
            </a:r>
          </a:p>
        </p:txBody>
      </p:sp>
    </p:spTree>
    <p:extLst>
      <p:ext uri="{BB962C8B-B14F-4D97-AF65-F5344CB8AC3E}">
        <p14:creationId xmlns:p14="http://schemas.microsoft.com/office/powerpoint/2010/main" val="764863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 Application </a:t>
            </a:r>
            <a:r>
              <a:rPr lang="da-DK" dirty="0" err="1" smtClean="0"/>
              <a:t>scheme</a:t>
            </a:r>
            <a:r>
              <a:rPr lang="da-DK" dirty="0" smtClean="0"/>
              <a:t> </a:t>
            </a:r>
            <a:br>
              <a:rPr lang="da-DK" dirty="0" smtClean="0"/>
            </a:br>
            <a:r>
              <a:rPr lang="da-DK" sz="3200" i="1" dirty="0" err="1"/>
              <a:t>Basically</a:t>
            </a:r>
            <a:r>
              <a:rPr lang="da-DK" sz="3200" i="1" dirty="0"/>
              <a:t> the same as last year</a:t>
            </a:r>
          </a:p>
        </p:txBody>
      </p:sp>
      <p:sp>
        <p:nvSpPr>
          <p:cNvPr id="6" name="Pladsholder til diasnummer 5"/>
          <p:cNvSpPr>
            <a:spLocks noGrp="1"/>
          </p:cNvSpPr>
          <p:nvPr>
            <p:ph type="sldNum" sz="quarter" idx="12"/>
          </p:nvPr>
        </p:nvSpPr>
        <p:spPr/>
        <p:txBody>
          <a:bodyPr/>
          <a:lstStyle/>
          <a:p>
            <a:fld id="{667EC89C-17A0-4E64-A6D2-B825673CEEDF}" type="slidenum">
              <a:rPr lang="da-DK" smtClean="0"/>
              <a:pPr/>
              <a:t>12</a:t>
            </a:fld>
            <a:endParaRPr lang="da-DK" dirty="0"/>
          </a:p>
        </p:txBody>
      </p:sp>
      <p:sp>
        <p:nvSpPr>
          <p:cNvPr id="5" name="Tekstfelt 4"/>
          <p:cNvSpPr txBox="1"/>
          <p:nvPr/>
        </p:nvSpPr>
        <p:spPr>
          <a:xfrm>
            <a:off x="6553225" y="1536618"/>
            <a:ext cx="5156175" cy="3200876"/>
          </a:xfrm>
          <a:prstGeom prst="rect">
            <a:avLst/>
          </a:prstGeom>
          <a:noFill/>
        </p:spPr>
        <p:txBody>
          <a:bodyPr wrap="square" lIns="0" tIns="0" rIns="0" bIns="0" rtlCol="0">
            <a:spAutoFit/>
          </a:bodyPr>
          <a:lstStyle/>
          <a:p>
            <a:endParaRPr lang="da-DK" sz="2000" dirty="0"/>
          </a:p>
          <a:p>
            <a:r>
              <a:rPr lang="da-DK" sz="2000" b="1" noProof="0" dirty="0" smtClean="0"/>
              <a:t>Same </a:t>
            </a:r>
            <a:r>
              <a:rPr lang="da-DK" sz="2000" b="1" noProof="0" dirty="0" err="1" smtClean="0"/>
              <a:t>criteria</a:t>
            </a:r>
            <a:r>
              <a:rPr lang="da-DK" sz="2000" b="1" noProof="0" dirty="0" smtClean="0"/>
              <a:t> as last year</a:t>
            </a:r>
          </a:p>
          <a:p>
            <a:endParaRPr lang="da-DK" sz="2000" b="1" dirty="0"/>
          </a:p>
          <a:p>
            <a:r>
              <a:rPr lang="da-DK" sz="3200" b="1" noProof="0" dirty="0" smtClean="0">
                <a:solidFill>
                  <a:srgbClr val="00A6AA"/>
                </a:solidFill>
              </a:rPr>
              <a:t>QVEI</a:t>
            </a:r>
            <a:r>
              <a:rPr lang="da-DK" sz="2000" noProof="0" dirty="0" smtClean="0">
                <a:solidFill>
                  <a:srgbClr val="00A6AA"/>
                </a:solidFill>
              </a:rPr>
              <a:t>:</a:t>
            </a:r>
          </a:p>
          <a:p>
            <a:endParaRPr lang="da-DK" sz="2000" dirty="0"/>
          </a:p>
          <a:p>
            <a:pPr marL="342900" indent="-342900">
              <a:buFont typeface="Arial" panose="020B0604020202020204" pitchFamily="34" charset="0"/>
              <a:buChar char="•"/>
            </a:pPr>
            <a:r>
              <a:rPr lang="da-DK" sz="2400" i="1" noProof="0" dirty="0" err="1" smtClean="0"/>
              <a:t>Quality</a:t>
            </a:r>
            <a:r>
              <a:rPr lang="da-DK" sz="2400" i="1" noProof="0" dirty="0" smtClean="0"/>
              <a:t> of innovation and research</a:t>
            </a:r>
          </a:p>
          <a:p>
            <a:pPr marL="342900" indent="-342900">
              <a:buFont typeface="Arial" panose="020B0604020202020204" pitchFamily="34" charset="0"/>
              <a:buChar char="•"/>
            </a:pPr>
            <a:r>
              <a:rPr lang="da-DK" sz="2400" i="1" dirty="0" smtClean="0"/>
              <a:t>Value </a:t>
            </a:r>
            <a:r>
              <a:rPr lang="da-DK" sz="2400" i="1" dirty="0" err="1" smtClean="0"/>
              <a:t>creation</a:t>
            </a:r>
            <a:endParaRPr lang="da-DK" sz="2400" i="1" dirty="0" smtClean="0"/>
          </a:p>
          <a:p>
            <a:pPr marL="342900" indent="-342900">
              <a:buFont typeface="Arial" panose="020B0604020202020204" pitchFamily="34" charset="0"/>
              <a:buChar char="•"/>
            </a:pPr>
            <a:r>
              <a:rPr lang="da-DK" sz="2400" i="1" dirty="0" err="1" smtClean="0"/>
              <a:t>Efficiency</a:t>
            </a:r>
            <a:endParaRPr lang="da-DK" sz="2400" i="1" dirty="0" smtClean="0"/>
          </a:p>
          <a:p>
            <a:pPr marL="342900" indent="-342900">
              <a:buFont typeface="Arial" panose="020B0604020202020204" pitchFamily="34" charset="0"/>
              <a:buChar char="•"/>
            </a:pPr>
            <a:r>
              <a:rPr lang="da-DK" sz="2400" i="1" dirty="0" smtClean="0"/>
              <a:t>Implementation of </a:t>
            </a:r>
            <a:r>
              <a:rPr lang="da-DK" sz="2400" i="1" dirty="0" err="1" smtClean="0"/>
              <a:t>results</a:t>
            </a:r>
            <a:endParaRPr lang="da-DK" sz="2400" i="1" dirty="0"/>
          </a:p>
        </p:txBody>
      </p:sp>
      <p:sp>
        <p:nvSpPr>
          <p:cNvPr id="11" name="Tekstfelt 10"/>
          <p:cNvSpPr txBox="1"/>
          <p:nvPr/>
        </p:nvSpPr>
        <p:spPr>
          <a:xfrm>
            <a:off x="1101752" y="1631211"/>
            <a:ext cx="4655289" cy="4308872"/>
          </a:xfrm>
          <a:prstGeom prst="rect">
            <a:avLst/>
          </a:prstGeom>
          <a:noFill/>
        </p:spPr>
        <p:txBody>
          <a:bodyPr wrap="square" lIns="0" tIns="0" rIns="0" bIns="0" rtlCol="0">
            <a:spAutoFit/>
          </a:bodyPr>
          <a:lstStyle/>
          <a:p>
            <a:endParaRPr lang="da-DK" sz="2000" dirty="0"/>
          </a:p>
          <a:p>
            <a:r>
              <a:rPr lang="da-DK" sz="2000" b="1" noProof="0" dirty="0" err="1" smtClean="0"/>
              <a:t>Improvements</a:t>
            </a:r>
            <a:r>
              <a:rPr lang="da-DK" sz="2000" noProof="0" dirty="0" smtClean="0"/>
              <a:t>:</a:t>
            </a:r>
          </a:p>
          <a:p>
            <a:endParaRPr lang="da-DK" sz="2000" dirty="0"/>
          </a:p>
          <a:p>
            <a:pPr marL="342900" indent="-342900">
              <a:buFont typeface="Arial" panose="020B0604020202020204" pitchFamily="34" charset="0"/>
              <a:buChar char="•"/>
            </a:pPr>
            <a:r>
              <a:rPr lang="da-DK" sz="2000" noProof="0" dirty="0" smtClean="0"/>
              <a:t>More </a:t>
            </a:r>
            <a:r>
              <a:rPr lang="da-DK" sz="2000" noProof="0" dirty="0" err="1" smtClean="0"/>
              <a:t>freedom</a:t>
            </a:r>
            <a:endParaRPr lang="da-DK" sz="2000" dirty="0"/>
          </a:p>
          <a:p>
            <a:pPr marL="342900" indent="-342900">
              <a:buFont typeface="Arial" panose="020B0604020202020204" pitchFamily="34" charset="0"/>
              <a:buChar char="•"/>
            </a:pPr>
            <a:r>
              <a:rPr lang="da-DK" sz="2000" noProof="0" dirty="0" smtClean="0"/>
              <a:t>More </a:t>
            </a:r>
            <a:r>
              <a:rPr lang="da-DK" sz="2000" noProof="0" dirty="0" err="1" smtClean="0"/>
              <a:t>logical</a:t>
            </a:r>
            <a:r>
              <a:rPr lang="da-DK" sz="2000" noProof="0" dirty="0" smtClean="0"/>
              <a:t> flow</a:t>
            </a:r>
          </a:p>
          <a:p>
            <a:pPr marL="342900" indent="-342900">
              <a:buFont typeface="Arial" panose="020B0604020202020204" pitchFamily="34" charset="0"/>
              <a:buChar char="•"/>
            </a:pPr>
            <a:r>
              <a:rPr lang="da-DK" sz="2000" dirty="0" smtClean="0"/>
              <a:t>Watch out - </a:t>
            </a:r>
            <a:r>
              <a:rPr lang="da-DK" sz="2000" dirty="0" err="1" smtClean="0"/>
              <a:t>Less</a:t>
            </a:r>
            <a:r>
              <a:rPr lang="da-DK" sz="2000" dirty="0" smtClean="0"/>
              <a:t> guidance</a:t>
            </a:r>
          </a:p>
          <a:p>
            <a:endParaRPr lang="da-DK" sz="2000" dirty="0"/>
          </a:p>
          <a:p>
            <a:r>
              <a:rPr lang="da-DK" sz="2000" dirty="0" err="1" smtClean="0"/>
              <a:t>Based</a:t>
            </a:r>
            <a:r>
              <a:rPr lang="da-DK" sz="2000" dirty="0" smtClean="0"/>
              <a:t> on input from </a:t>
            </a:r>
            <a:r>
              <a:rPr lang="da-DK" sz="2000" dirty="0" err="1" smtClean="0"/>
              <a:t>applicants</a:t>
            </a:r>
            <a:r>
              <a:rPr lang="da-DK" sz="2000" dirty="0" smtClean="0"/>
              <a:t> and administrators gave a </a:t>
            </a:r>
            <a:r>
              <a:rPr lang="da-DK" sz="2000" dirty="0" err="1" smtClean="0"/>
              <a:t>simplified</a:t>
            </a:r>
            <a:r>
              <a:rPr lang="da-DK" sz="2000" dirty="0" smtClean="0"/>
              <a:t> budget </a:t>
            </a:r>
            <a:r>
              <a:rPr lang="da-DK" sz="2000" dirty="0" err="1" smtClean="0"/>
              <a:t>scheme</a:t>
            </a:r>
            <a:r>
              <a:rPr lang="da-DK" sz="2000" dirty="0" smtClean="0"/>
              <a:t>:</a:t>
            </a:r>
          </a:p>
          <a:p>
            <a:pPr marL="342900" indent="-342900">
              <a:buFont typeface="Arial" panose="020B0604020202020204" pitchFamily="34" charset="0"/>
              <a:buChar char="•"/>
            </a:pPr>
            <a:r>
              <a:rPr lang="da-DK" sz="2000" dirty="0" smtClean="0"/>
              <a:t>From </a:t>
            </a:r>
            <a:r>
              <a:rPr lang="da-DK" sz="2000" dirty="0" err="1" smtClean="0"/>
              <a:t>half</a:t>
            </a:r>
            <a:r>
              <a:rPr lang="da-DK" sz="2000" dirty="0" smtClean="0"/>
              <a:t> year to </a:t>
            </a:r>
            <a:r>
              <a:rPr lang="da-DK" sz="2000" dirty="0" err="1" smtClean="0"/>
              <a:t>yearly</a:t>
            </a:r>
            <a:r>
              <a:rPr lang="da-DK" sz="2000" dirty="0" smtClean="0"/>
              <a:t> budgets</a:t>
            </a:r>
          </a:p>
          <a:p>
            <a:pPr marL="342900" indent="-342900">
              <a:buFont typeface="Arial" panose="020B0604020202020204" pitchFamily="34" charset="0"/>
              <a:buChar char="•"/>
            </a:pPr>
            <a:r>
              <a:rPr lang="da-DK" sz="2000" dirty="0" smtClean="0"/>
              <a:t>Industrial/</a:t>
            </a:r>
            <a:r>
              <a:rPr lang="da-DK" sz="2000" dirty="0" err="1" smtClean="0"/>
              <a:t>experimental</a:t>
            </a:r>
            <a:r>
              <a:rPr lang="da-DK" sz="2000" dirty="0" smtClean="0"/>
              <a:t> ratio made more simple</a:t>
            </a:r>
          </a:p>
          <a:p>
            <a:r>
              <a:rPr lang="da-DK" sz="2000" i="1" dirty="0" smtClean="0">
                <a:solidFill>
                  <a:srgbClr val="FF0000"/>
                </a:solidFill>
              </a:rPr>
              <a:t>	</a:t>
            </a:r>
            <a:r>
              <a:rPr lang="da-DK" sz="2000" i="1" dirty="0" smtClean="0">
                <a:solidFill>
                  <a:srgbClr val="00A6AA"/>
                </a:solidFill>
              </a:rPr>
              <a:t>+</a:t>
            </a:r>
            <a:r>
              <a:rPr lang="da-DK" sz="2000" i="1" dirty="0">
                <a:solidFill>
                  <a:srgbClr val="00A6AA"/>
                </a:solidFill>
              </a:rPr>
              <a:t>70% </a:t>
            </a:r>
            <a:r>
              <a:rPr lang="da-DK" sz="2000" i="1" dirty="0" err="1">
                <a:solidFill>
                  <a:srgbClr val="00A6AA"/>
                </a:solidFill>
              </a:rPr>
              <a:t>less</a:t>
            </a:r>
            <a:r>
              <a:rPr lang="da-DK" sz="2000" i="1" dirty="0">
                <a:solidFill>
                  <a:srgbClr val="00A6AA"/>
                </a:solidFill>
              </a:rPr>
              <a:t> </a:t>
            </a:r>
            <a:r>
              <a:rPr lang="da-DK" sz="2000" i="1" dirty="0" err="1">
                <a:solidFill>
                  <a:srgbClr val="00A6AA"/>
                </a:solidFill>
              </a:rPr>
              <a:t>typing</a:t>
            </a:r>
            <a:r>
              <a:rPr lang="da-DK" sz="2000" i="1" dirty="0">
                <a:solidFill>
                  <a:srgbClr val="00A6AA"/>
                </a:solidFill>
              </a:rPr>
              <a:t> of </a:t>
            </a:r>
            <a:r>
              <a:rPr lang="da-DK" sz="2000" i="1" dirty="0" smtClean="0">
                <a:solidFill>
                  <a:srgbClr val="00A6AA"/>
                </a:solidFill>
              </a:rPr>
              <a:t>data</a:t>
            </a:r>
            <a:endParaRPr lang="da-DK" sz="2000" i="1" dirty="0">
              <a:solidFill>
                <a:srgbClr val="00A6AA"/>
              </a:solidFill>
            </a:endParaRPr>
          </a:p>
        </p:txBody>
      </p:sp>
    </p:spTree>
    <p:extLst>
      <p:ext uri="{BB962C8B-B14F-4D97-AF65-F5344CB8AC3E}">
        <p14:creationId xmlns:p14="http://schemas.microsoft.com/office/powerpoint/2010/main" val="5333055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a:t>
            </a:r>
            <a:r>
              <a:rPr lang="da-DK" dirty="0" smtClean="0"/>
              <a:t>– </a:t>
            </a:r>
            <a:br>
              <a:rPr lang="da-DK" dirty="0" smtClean="0"/>
            </a:br>
            <a:r>
              <a:rPr lang="da-DK" dirty="0" smtClean="0">
                <a:solidFill>
                  <a:srgbClr val="00A6AA"/>
                </a:solidFill>
              </a:rPr>
              <a:t>Q</a:t>
            </a:r>
            <a:r>
              <a:rPr lang="da-DK" dirty="0" smtClean="0"/>
              <a:t> – as in </a:t>
            </a:r>
            <a:r>
              <a:rPr lang="da-DK" sz="3200" dirty="0" err="1" smtClean="0"/>
              <a:t>Quality</a:t>
            </a:r>
            <a:endParaRPr lang="da-DK" sz="3200"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13</a:t>
            </a:fld>
            <a:endParaRPr lang="da-DK" dirty="0"/>
          </a:p>
        </p:txBody>
      </p:sp>
      <p:sp>
        <p:nvSpPr>
          <p:cNvPr id="11" name="Tekstfelt 10"/>
          <p:cNvSpPr txBox="1"/>
          <p:nvPr/>
        </p:nvSpPr>
        <p:spPr>
          <a:xfrm>
            <a:off x="1101752" y="1631211"/>
            <a:ext cx="4655289" cy="2462213"/>
          </a:xfrm>
          <a:prstGeom prst="rect">
            <a:avLst/>
          </a:prstGeom>
          <a:noFill/>
        </p:spPr>
        <p:txBody>
          <a:bodyPr wrap="square" lIns="0" tIns="0" rIns="0" bIns="0" rtlCol="0">
            <a:spAutoFit/>
          </a:bodyPr>
          <a:lstStyle/>
          <a:p>
            <a:endParaRPr lang="da-DK" sz="2000" dirty="0">
              <a:solidFill>
                <a:srgbClr val="000000"/>
              </a:solidFill>
            </a:endParaRPr>
          </a:p>
          <a:p>
            <a:r>
              <a:rPr lang="da-DK" sz="2000" b="1" noProof="0" dirty="0" err="1" smtClean="0">
                <a:solidFill>
                  <a:srgbClr val="000000"/>
                </a:solidFill>
              </a:rPr>
              <a:t>Quality</a:t>
            </a:r>
            <a:r>
              <a:rPr lang="da-DK" sz="2000" b="1" noProof="0" dirty="0" smtClean="0">
                <a:solidFill>
                  <a:srgbClr val="000000"/>
                </a:solidFill>
              </a:rPr>
              <a:t> of </a:t>
            </a:r>
            <a:r>
              <a:rPr lang="da-DK" sz="2000" b="1" dirty="0">
                <a:solidFill>
                  <a:srgbClr val="000000"/>
                </a:solidFill>
              </a:rPr>
              <a:t>R</a:t>
            </a:r>
            <a:r>
              <a:rPr lang="da-DK" sz="2000" b="1" noProof="0" dirty="0" err="1" smtClean="0">
                <a:solidFill>
                  <a:srgbClr val="000000"/>
                </a:solidFill>
              </a:rPr>
              <a:t>esearch</a:t>
            </a:r>
            <a:r>
              <a:rPr lang="da-DK" sz="2000" b="1" noProof="0" dirty="0" smtClean="0">
                <a:solidFill>
                  <a:srgbClr val="000000"/>
                </a:solidFill>
              </a:rPr>
              <a:t> &amp; Innovation</a:t>
            </a:r>
            <a:r>
              <a:rPr lang="da-DK" sz="2000" noProof="0" dirty="0" smtClean="0">
                <a:solidFill>
                  <a:srgbClr val="000000"/>
                </a:solidFill>
              </a:rPr>
              <a:t>:</a:t>
            </a:r>
          </a:p>
          <a:p>
            <a:endParaRPr lang="da-DK" sz="2000" dirty="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Need</a:t>
            </a:r>
            <a:r>
              <a:rPr lang="da-DK" sz="2000" dirty="0">
                <a:solidFill>
                  <a:srgbClr val="000000"/>
                </a:solidFill>
              </a:rPr>
              <a:t> </a:t>
            </a:r>
            <a:r>
              <a:rPr lang="da-DK" sz="2000" dirty="0" smtClean="0">
                <a:solidFill>
                  <a:srgbClr val="000000"/>
                </a:solidFill>
              </a:rPr>
              <a:t>-</a:t>
            </a:r>
            <a:r>
              <a:rPr lang="da-DK" sz="2000" dirty="0">
                <a:solidFill>
                  <a:srgbClr val="000000"/>
                </a:solidFill>
              </a:rPr>
              <a:t> </a:t>
            </a:r>
            <a:r>
              <a:rPr lang="da-DK" sz="2000" dirty="0" err="1" smtClean="0">
                <a:solidFill>
                  <a:srgbClr val="000000"/>
                </a:solidFill>
              </a:rPr>
              <a:t>level</a:t>
            </a:r>
            <a:r>
              <a:rPr lang="da-DK" sz="2000" dirty="0" smtClean="0">
                <a:solidFill>
                  <a:srgbClr val="000000"/>
                </a:solidFill>
              </a:rPr>
              <a:t> of </a:t>
            </a:r>
            <a:r>
              <a:rPr lang="da-DK" sz="2000" dirty="0" err="1" smtClean="0">
                <a:solidFill>
                  <a:srgbClr val="000000"/>
                </a:solidFill>
              </a:rPr>
              <a:t>pain</a:t>
            </a:r>
            <a:r>
              <a:rPr lang="da-DK" sz="2000" dirty="0" smtClean="0">
                <a:solidFill>
                  <a:srgbClr val="000000"/>
                </a:solidFill>
              </a:rPr>
              <a:t>?</a:t>
            </a:r>
          </a:p>
          <a:p>
            <a:pPr marL="342900" indent="-342900">
              <a:buFont typeface="Arial" panose="020B0604020202020204" pitchFamily="34" charset="0"/>
              <a:buChar char="•"/>
            </a:pPr>
            <a:r>
              <a:rPr lang="da-DK" sz="2000" dirty="0" err="1" smtClean="0">
                <a:solidFill>
                  <a:srgbClr val="000000"/>
                </a:solidFill>
              </a:rPr>
              <a:t>Compared</a:t>
            </a:r>
            <a:r>
              <a:rPr lang="da-DK" sz="2000" dirty="0" smtClean="0">
                <a:solidFill>
                  <a:srgbClr val="000000"/>
                </a:solidFill>
              </a:rPr>
              <a:t> to State of the Art?</a:t>
            </a:r>
          </a:p>
          <a:p>
            <a:pPr marL="342900" indent="-342900">
              <a:buFont typeface="Arial" panose="020B0604020202020204" pitchFamily="34" charset="0"/>
              <a:buChar char="•"/>
            </a:pPr>
            <a:r>
              <a:rPr lang="da-DK" sz="2000" dirty="0" err="1" smtClean="0">
                <a:solidFill>
                  <a:srgbClr val="000000"/>
                </a:solidFill>
              </a:rPr>
              <a:t>Why</a:t>
            </a:r>
            <a:r>
              <a:rPr lang="da-DK" sz="2000" dirty="0" smtClean="0">
                <a:solidFill>
                  <a:srgbClr val="000000"/>
                </a:solidFill>
              </a:rPr>
              <a:t> will you </a:t>
            </a:r>
            <a:r>
              <a:rPr lang="da-DK" sz="2000" dirty="0" err="1" smtClean="0">
                <a:solidFill>
                  <a:srgbClr val="000000"/>
                </a:solidFill>
              </a:rPr>
              <a:t>succeed</a:t>
            </a:r>
            <a:r>
              <a:rPr lang="da-DK" sz="2000" dirty="0" smtClean="0">
                <a:solidFill>
                  <a:srgbClr val="000000"/>
                </a:solidFill>
              </a:rPr>
              <a:t>?</a:t>
            </a:r>
            <a:endParaRPr lang="da-DK" sz="2000" dirty="0">
              <a:solidFill>
                <a:srgbClr val="000000"/>
              </a:solidFill>
            </a:endParaRPr>
          </a:p>
          <a:p>
            <a:pPr marL="342900" indent="-342900">
              <a:buFont typeface="Arial" panose="020B0604020202020204" pitchFamily="34" charset="0"/>
              <a:buChar char="•"/>
            </a:pPr>
            <a:r>
              <a:rPr lang="da-DK" sz="2000" dirty="0" smtClean="0">
                <a:solidFill>
                  <a:srgbClr val="000000"/>
                </a:solidFill>
              </a:rPr>
              <a:t>Any IP </a:t>
            </a:r>
            <a:r>
              <a:rPr lang="da-DK" sz="2000" dirty="0" err="1" smtClean="0">
                <a:solidFill>
                  <a:srgbClr val="000000"/>
                </a:solidFill>
              </a:rPr>
              <a:t>issues</a:t>
            </a:r>
            <a:r>
              <a:rPr lang="da-DK" sz="2000" dirty="0" smtClean="0">
                <a:solidFill>
                  <a:srgbClr val="000000"/>
                </a:solidFill>
              </a:rPr>
              <a:t>?</a:t>
            </a:r>
          </a:p>
          <a:p>
            <a:endParaRPr lang="da-DK" sz="2000" i="1" dirty="0" smtClean="0">
              <a:solidFill>
                <a:srgbClr val="000000"/>
              </a:solidFill>
            </a:endParaRPr>
          </a:p>
        </p:txBody>
      </p:sp>
      <p:pic>
        <p:nvPicPr>
          <p:cNvPr id="88066" name="Picture 2" descr="Billedresultat for Quality"/>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486401" y="1278828"/>
            <a:ext cx="6089678" cy="3580732"/>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p:cNvSpPr txBox="1"/>
          <p:nvPr/>
        </p:nvSpPr>
        <p:spPr>
          <a:xfrm>
            <a:off x="1193800" y="5634125"/>
            <a:ext cx="9121087" cy="307777"/>
          </a:xfrm>
          <a:prstGeom prst="rect">
            <a:avLst/>
          </a:prstGeom>
          <a:noFill/>
        </p:spPr>
        <p:txBody>
          <a:bodyPr wrap="none" lIns="0" tIns="0" rIns="0" bIns="0" rtlCol="0">
            <a:spAutoFit/>
          </a:bodyPr>
          <a:lstStyle/>
          <a:p>
            <a:r>
              <a:rPr lang="da-DK" sz="2000" b="1" noProof="0" dirty="0" smtClean="0"/>
              <a:t>Definition of ”Innovation”: </a:t>
            </a:r>
            <a:r>
              <a:rPr lang="da-DK" sz="2000" b="1" i="1" noProof="0" dirty="0" smtClean="0">
                <a:solidFill>
                  <a:srgbClr val="00A6AA"/>
                </a:solidFill>
              </a:rPr>
              <a:t>The </a:t>
            </a:r>
            <a:r>
              <a:rPr lang="da-DK" sz="2000" b="1" i="1" noProof="0" dirty="0" err="1" smtClean="0">
                <a:solidFill>
                  <a:srgbClr val="00A6AA"/>
                </a:solidFill>
              </a:rPr>
              <a:t>process</a:t>
            </a:r>
            <a:r>
              <a:rPr lang="da-DK" sz="2000" b="1" i="1" noProof="0" dirty="0" smtClean="0">
                <a:solidFill>
                  <a:srgbClr val="00A6AA"/>
                </a:solidFill>
              </a:rPr>
              <a:t> af </a:t>
            </a:r>
            <a:r>
              <a:rPr lang="da-DK" sz="2000" b="1" i="1" noProof="0" dirty="0" err="1" smtClean="0">
                <a:solidFill>
                  <a:srgbClr val="00A6AA"/>
                </a:solidFill>
              </a:rPr>
              <a:t>converting</a:t>
            </a:r>
            <a:r>
              <a:rPr lang="da-DK" sz="2000" b="1" i="1" noProof="0" dirty="0" smtClean="0">
                <a:solidFill>
                  <a:srgbClr val="00A6AA"/>
                </a:solidFill>
              </a:rPr>
              <a:t> knowledge </a:t>
            </a:r>
            <a:r>
              <a:rPr lang="da-DK" sz="2000" b="1" i="1" noProof="0" dirty="0" err="1" smtClean="0">
                <a:solidFill>
                  <a:srgbClr val="00A6AA"/>
                </a:solidFill>
              </a:rPr>
              <a:t>into</a:t>
            </a:r>
            <a:r>
              <a:rPr lang="da-DK" sz="2000" b="1" i="1" noProof="0" dirty="0" smtClean="0">
                <a:solidFill>
                  <a:srgbClr val="00A6AA"/>
                </a:solidFill>
              </a:rPr>
              <a:t> </a:t>
            </a:r>
            <a:r>
              <a:rPr lang="da-DK" sz="2000" b="1" i="1" noProof="0" dirty="0" err="1" smtClean="0">
                <a:solidFill>
                  <a:srgbClr val="00A6AA"/>
                </a:solidFill>
              </a:rPr>
              <a:t>value</a:t>
            </a:r>
            <a:endParaRPr lang="da-DK" sz="2000" b="1" i="1" noProof="0" dirty="0" smtClean="0">
              <a:solidFill>
                <a:srgbClr val="00A6AA"/>
              </a:solidFill>
            </a:endParaRPr>
          </a:p>
        </p:txBody>
      </p:sp>
    </p:spTree>
    <p:extLst>
      <p:ext uri="{BB962C8B-B14F-4D97-AF65-F5344CB8AC3E}">
        <p14:creationId xmlns:p14="http://schemas.microsoft.com/office/powerpoint/2010/main" val="37797789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a:t>
            </a:r>
            <a:r>
              <a:rPr lang="da-DK" dirty="0" smtClean="0"/>
              <a:t>– </a:t>
            </a:r>
            <a:br>
              <a:rPr lang="da-DK" dirty="0" smtClean="0"/>
            </a:br>
            <a:r>
              <a:rPr lang="da-DK" dirty="0" smtClean="0">
                <a:solidFill>
                  <a:srgbClr val="00A6AA"/>
                </a:solidFill>
              </a:rPr>
              <a:t>V</a:t>
            </a:r>
            <a:r>
              <a:rPr lang="da-DK" dirty="0" smtClean="0"/>
              <a:t> – as in </a:t>
            </a:r>
            <a:r>
              <a:rPr lang="da-DK" sz="3200" i="1" dirty="0" smtClean="0"/>
              <a:t>Value Creation</a:t>
            </a:r>
            <a:endParaRPr lang="da-DK" sz="3200" i="1"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14</a:t>
            </a:fld>
            <a:endParaRPr lang="da-DK" dirty="0"/>
          </a:p>
        </p:txBody>
      </p:sp>
      <p:sp>
        <p:nvSpPr>
          <p:cNvPr id="11" name="Tekstfelt 10"/>
          <p:cNvSpPr txBox="1"/>
          <p:nvPr/>
        </p:nvSpPr>
        <p:spPr>
          <a:xfrm>
            <a:off x="1101752" y="1907654"/>
            <a:ext cx="4848198" cy="3385542"/>
          </a:xfrm>
          <a:prstGeom prst="rect">
            <a:avLst/>
          </a:prstGeom>
          <a:noFill/>
        </p:spPr>
        <p:txBody>
          <a:bodyPr wrap="square" lIns="0" tIns="0" rIns="0" bIns="0" rtlCol="0">
            <a:spAutoFit/>
          </a:bodyPr>
          <a:lstStyle/>
          <a:p>
            <a:endParaRPr lang="da-DK" sz="2000" dirty="0">
              <a:solidFill>
                <a:srgbClr val="000000"/>
              </a:solidFill>
            </a:endParaRPr>
          </a:p>
          <a:p>
            <a:r>
              <a:rPr lang="da-DK" sz="2000" b="1" noProof="0" dirty="0" smtClean="0">
                <a:solidFill>
                  <a:srgbClr val="000000"/>
                </a:solidFill>
              </a:rPr>
              <a:t>Value </a:t>
            </a:r>
            <a:r>
              <a:rPr lang="da-DK" sz="2000" b="1" noProof="0" dirty="0" err="1" smtClean="0">
                <a:solidFill>
                  <a:srgbClr val="000000"/>
                </a:solidFill>
              </a:rPr>
              <a:t>creation</a:t>
            </a:r>
            <a:r>
              <a:rPr lang="da-DK" sz="2000" noProof="0" dirty="0" smtClean="0">
                <a:solidFill>
                  <a:srgbClr val="000000"/>
                </a:solidFill>
              </a:rPr>
              <a:t>:</a:t>
            </a:r>
          </a:p>
          <a:p>
            <a:endParaRPr lang="da-DK" sz="2000" dirty="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Quantitative</a:t>
            </a:r>
            <a:r>
              <a:rPr lang="da-DK" sz="2000" noProof="0" dirty="0" smtClean="0">
                <a:solidFill>
                  <a:srgbClr val="000000"/>
                </a:solidFill>
              </a:rPr>
              <a:t> </a:t>
            </a:r>
            <a:r>
              <a:rPr lang="da-DK" sz="2000" noProof="0" dirty="0" err="1" smtClean="0">
                <a:solidFill>
                  <a:srgbClr val="000000"/>
                </a:solidFill>
              </a:rPr>
              <a:t>meassures</a:t>
            </a:r>
            <a:endParaRPr lang="da-DK" sz="2000" dirty="0">
              <a:solidFill>
                <a:srgbClr val="000000"/>
              </a:solidFill>
            </a:endParaRPr>
          </a:p>
          <a:p>
            <a:pPr marL="342900" indent="-342900">
              <a:buFont typeface="Arial" panose="020B0604020202020204" pitchFamily="34" charset="0"/>
              <a:buChar char="•"/>
            </a:pPr>
            <a:r>
              <a:rPr lang="da-DK" sz="2000" dirty="0" smtClean="0">
                <a:solidFill>
                  <a:srgbClr val="000000"/>
                </a:solidFill>
              </a:rPr>
              <a:t>Value </a:t>
            </a:r>
            <a:r>
              <a:rPr lang="da-DK" sz="2000" dirty="0" err="1" smtClean="0">
                <a:solidFill>
                  <a:srgbClr val="000000"/>
                </a:solidFill>
              </a:rPr>
              <a:t>can</a:t>
            </a:r>
            <a:r>
              <a:rPr lang="da-DK" sz="2000" dirty="0" smtClean="0">
                <a:solidFill>
                  <a:srgbClr val="000000"/>
                </a:solidFill>
              </a:rPr>
              <a:t> be more </a:t>
            </a:r>
            <a:r>
              <a:rPr lang="da-DK" sz="2000" dirty="0" err="1" smtClean="0">
                <a:solidFill>
                  <a:srgbClr val="000000"/>
                </a:solidFill>
              </a:rPr>
              <a:t>than</a:t>
            </a:r>
            <a:r>
              <a:rPr lang="da-DK" sz="2000" dirty="0" smtClean="0">
                <a:solidFill>
                  <a:srgbClr val="000000"/>
                </a:solidFill>
              </a:rPr>
              <a:t> the </a:t>
            </a:r>
            <a:r>
              <a:rPr lang="da-DK" sz="2000" dirty="0" err="1" smtClean="0">
                <a:solidFill>
                  <a:srgbClr val="000000"/>
                </a:solidFill>
              </a:rPr>
              <a:t>direct</a:t>
            </a:r>
            <a:r>
              <a:rPr lang="da-DK" sz="2000" dirty="0" smtClean="0">
                <a:solidFill>
                  <a:srgbClr val="000000"/>
                </a:solidFill>
              </a:rPr>
              <a:t> </a:t>
            </a:r>
            <a:r>
              <a:rPr lang="da-DK" sz="2000" dirty="0" err="1" smtClean="0">
                <a:solidFill>
                  <a:srgbClr val="000000"/>
                </a:solidFill>
              </a:rPr>
              <a:t>monetary</a:t>
            </a:r>
            <a:r>
              <a:rPr lang="da-DK" sz="2000" dirty="0" smtClean="0">
                <a:solidFill>
                  <a:srgbClr val="000000"/>
                </a:solidFill>
              </a:rPr>
              <a:t> </a:t>
            </a:r>
            <a:r>
              <a:rPr lang="da-DK" sz="2000" dirty="0" err="1" smtClean="0">
                <a:solidFill>
                  <a:srgbClr val="000000"/>
                </a:solidFill>
              </a:rPr>
              <a:t>value</a:t>
            </a:r>
            <a:r>
              <a:rPr lang="da-DK" sz="2000" dirty="0" smtClean="0">
                <a:solidFill>
                  <a:srgbClr val="000000"/>
                </a:solidFill>
              </a:rPr>
              <a:t> (sales, profit or </a:t>
            </a:r>
            <a:r>
              <a:rPr lang="da-DK" sz="2000" dirty="0" err="1" smtClean="0">
                <a:solidFill>
                  <a:srgbClr val="000000"/>
                </a:solidFill>
              </a:rPr>
              <a:t>export</a:t>
            </a:r>
            <a:r>
              <a:rPr lang="da-DK" sz="2000" dirty="0" smtClean="0">
                <a:solidFill>
                  <a:srgbClr val="000000"/>
                </a:solidFill>
              </a:rPr>
              <a:t>)</a:t>
            </a:r>
          </a:p>
          <a:p>
            <a:pPr marL="342900" indent="-342900">
              <a:buFont typeface="Arial" panose="020B0604020202020204" pitchFamily="34" charset="0"/>
              <a:buChar char="•"/>
            </a:pPr>
            <a:r>
              <a:rPr lang="da-DK" sz="2000" dirty="0" err="1" smtClean="0">
                <a:solidFill>
                  <a:srgbClr val="000000"/>
                </a:solidFill>
              </a:rPr>
              <a:t>Less</a:t>
            </a:r>
            <a:r>
              <a:rPr lang="da-DK" sz="2000" dirty="0" smtClean="0">
                <a:solidFill>
                  <a:srgbClr val="000000"/>
                </a:solidFill>
              </a:rPr>
              <a:t> </a:t>
            </a:r>
            <a:r>
              <a:rPr lang="da-DK" sz="2000" dirty="0" err="1" smtClean="0">
                <a:solidFill>
                  <a:srgbClr val="000000"/>
                </a:solidFill>
              </a:rPr>
              <a:t>enviromental</a:t>
            </a:r>
            <a:r>
              <a:rPr lang="da-DK" sz="2000" dirty="0" smtClean="0">
                <a:solidFill>
                  <a:srgbClr val="000000"/>
                </a:solidFill>
              </a:rPr>
              <a:t> </a:t>
            </a:r>
            <a:r>
              <a:rPr lang="da-DK" sz="2000" dirty="0" err="1" smtClean="0">
                <a:solidFill>
                  <a:srgbClr val="000000"/>
                </a:solidFill>
              </a:rPr>
              <a:t>footprint</a:t>
            </a:r>
            <a:endParaRPr lang="da-DK" sz="2000" dirty="0" smtClean="0">
              <a:solidFill>
                <a:srgbClr val="000000"/>
              </a:solidFill>
            </a:endParaRPr>
          </a:p>
          <a:p>
            <a:pPr marL="342900" indent="-342900">
              <a:buFont typeface="Arial" panose="020B0604020202020204" pitchFamily="34" charset="0"/>
              <a:buChar char="•"/>
            </a:pPr>
            <a:r>
              <a:rPr lang="da-DK" sz="2000" dirty="0" smtClean="0">
                <a:solidFill>
                  <a:srgbClr val="000000"/>
                </a:solidFill>
              </a:rPr>
              <a:t>More </a:t>
            </a:r>
            <a:r>
              <a:rPr lang="da-DK" sz="2000" dirty="0" err="1" smtClean="0">
                <a:solidFill>
                  <a:srgbClr val="000000"/>
                </a:solidFill>
              </a:rPr>
              <a:t>healthy</a:t>
            </a:r>
            <a:r>
              <a:rPr lang="da-DK" sz="2000" dirty="0" smtClean="0">
                <a:solidFill>
                  <a:srgbClr val="000000"/>
                </a:solidFill>
              </a:rPr>
              <a:t> lives</a:t>
            </a:r>
          </a:p>
          <a:p>
            <a:pPr marL="342900" indent="-342900">
              <a:buFont typeface="Arial" panose="020B0604020202020204" pitchFamily="34" charset="0"/>
              <a:buChar char="•"/>
            </a:pPr>
            <a:r>
              <a:rPr lang="da-DK" sz="2000" dirty="0" err="1" smtClean="0">
                <a:solidFill>
                  <a:srgbClr val="000000"/>
                </a:solidFill>
              </a:rPr>
              <a:t>Reduces</a:t>
            </a:r>
            <a:r>
              <a:rPr lang="da-DK" sz="2000" dirty="0" smtClean="0">
                <a:solidFill>
                  <a:srgbClr val="000000"/>
                </a:solidFill>
              </a:rPr>
              <a:t> ressources, etc.</a:t>
            </a:r>
          </a:p>
          <a:p>
            <a:pPr marL="342900" indent="-342900">
              <a:buFont typeface="Arial" panose="020B0604020202020204" pitchFamily="34" charset="0"/>
              <a:buChar char="•"/>
            </a:pPr>
            <a:endParaRPr lang="da-DK" sz="2000" dirty="0">
              <a:solidFill>
                <a:srgbClr val="000000"/>
              </a:solidFill>
            </a:endParaRPr>
          </a:p>
          <a:p>
            <a:pPr marL="342900" indent="-342900">
              <a:buFont typeface="Arial" panose="020B0604020202020204" pitchFamily="34" charset="0"/>
              <a:buChar char="•"/>
            </a:pPr>
            <a:endParaRPr lang="da-DK" sz="2000" i="1" dirty="0">
              <a:solidFill>
                <a:srgbClr val="000000"/>
              </a:solidFill>
            </a:endParaRPr>
          </a:p>
        </p:txBody>
      </p:sp>
      <p:pic>
        <p:nvPicPr>
          <p:cNvPr id="87042" name="Picture 2" descr="Billedresultat for Value cre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9277" y="1907654"/>
            <a:ext cx="5345526" cy="3000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064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a:t>
            </a:r>
            <a:r>
              <a:rPr lang="da-DK" dirty="0" smtClean="0"/>
              <a:t>– </a:t>
            </a:r>
            <a:br>
              <a:rPr lang="da-DK" dirty="0" smtClean="0"/>
            </a:br>
            <a:r>
              <a:rPr lang="da-DK" dirty="0">
                <a:solidFill>
                  <a:srgbClr val="00A6AA"/>
                </a:solidFill>
              </a:rPr>
              <a:t>E</a:t>
            </a:r>
            <a:r>
              <a:rPr lang="da-DK" dirty="0" smtClean="0"/>
              <a:t> – as in </a:t>
            </a:r>
            <a:r>
              <a:rPr lang="da-DK" sz="3200" i="1" dirty="0" err="1" smtClean="0"/>
              <a:t>Efficiency</a:t>
            </a:r>
            <a:endParaRPr lang="da-DK" sz="3200" i="1"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15</a:t>
            </a:fld>
            <a:endParaRPr lang="da-DK" dirty="0"/>
          </a:p>
        </p:txBody>
      </p:sp>
      <p:sp>
        <p:nvSpPr>
          <p:cNvPr id="11" name="Tekstfelt 10"/>
          <p:cNvSpPr txBox="1"/>
          <p:nvPr/>
        </p:nvSpPr>
        <p:spPr>
          <a:xfrm>
            <a:off x="1101752" y="1631211"/>
            <a:ext cx="4655289" cy="3693319"/>
          </a:xfrm>
          <a:prstGeom prst="rect">
            <a:avLst/>
          </a:prstGeom>
          <a:noFill/>
        </p:spPr>
        <p:txBody>
          <a:bodyPr wrap="square" lIns="0" tIns="0" rIns="0" bIns="0" rtlCol="0">
            <a:spAutoFit/>
          </a:bodyPr>
          <a:lstStyle/>
          <a:p>
            <a:endParaRPr lang="da-DK" sz="2000" dirty="0">
              <a:solidFill>
                <a:srgbClr val="000000"/>
              </a:solidFill>
            </a:endParaRPr>
          </a:p>
          <a:p>
            <a:r>
              <a:rPr lang="da-DK" sz="2000" b="1" i="1" noProof="0" dirty="0" err="1" smtClean="0">
                <a:solidFill>
                  <a:srgbClr val="000000"/>
                </a:solidFill>
              </a:rPr>
              <a:t>Efficiency</a:t>
            </a:r>
            <a:r>
              <a:rPr lang="da-DK" sz="2000" b="1" i="1" noProof="0" dirty="0" smtClean="0">
                <a:solidFill>
                  <a:srgbClr val="000000"/>
                </a:solidFill>
              </a:rPr>
              <a:t> in </a:t>
            </a:r>
            <a:r>
              <a:rPr lang="da-DK" sz="2000" b="1" i="1" noProof="0" dirty="0" err="1" smtClean="0">
                <a:solidFill>
                  <a:srgbClr val="00A6AA"/>
                </a:solidFill>
              </a:rPr>
              <a:t>getting</a:t>
            </a:r>
            <a:r>
              <a:rPr lang="da-DK" sz="2000" b="1" i="1" noProof="0" dirty="0" smtClean="0">
                <a:solidFill>
                  <a:srgbClr val="00A6AA"/>
                </a:solidFill>
              </a:rPr>
              <a:t> </a:t>
            </a:r>
            <a:r>
              <a:rPr lang="da-DK" sz="2000" b="1" i="1" noProof="0" dirty="0" err="1" smtClean="0">
                <a:solidFill>
                  <a:srgbClr val="00A6AA"/>
                </a:solidFill>
              </a:rPr>
              <a:t>things</a:t>
            </a:r>
            <a:r>
              <a:rPr lang="da-DK" sz="2000" b="1" i="1" noProof="0" dirty="0" smtClean="0">
                <a:solidFill>
                  <a:srgbClr val="00A6AA"/>
                </a:solidFill>
              </a:rPr>
              <a:t> done</a:t>
            </a:r>
            <a:endParaRPr lang="da-DK" sz="2000" i="1" noProof="0" dirty="0" smtClean="0">
              <a:solidFill>
                <a:srgbClr val="00A6AA"/>
              </a:solidFill>
            </a:endParaRPr>
          </a:p>
          <a:p>
            <a:endParaRPr lang="da-DK" sz="2000" dirty="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Logical</a:t>
            </a:r>
            <a:r>
              <a:rPr lang="da-DK" sz="2000" noProof="0" dirty="0" smtClean="0">
                <a:solidFill>
                  <a:srgbClr val="000000"/>
                </a:solidFill>
              </a:rPr>
              <a:t> plan with </a:t>
            </a:r>
            <a:r>
              <a:rPr lang="da-DK" sz="2000" noProof="0" dirty="0" err="1" smtClean="0">
                <a:solidFill>
                  <a:srgbClr val="000000"/>
                </a:solidFill>
              </a:rPr>
              <a:t>workpackages</a:t>
            </a:r>
            <a:endParaRPr lang="da-DK" sz="2000" noProof="0" dirty="0" smtClean="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Focussed</a:t>
            </a:r>
            <a:r>
              <a:rPr lang="da-DK" sz="2000" noProof="0" dirty="0" smtClean="0">
                <a:solidFill>
                  <a:srgbClr val="000000"/>
                </a:solidFill>
              </a:rPr>
              <a:t> </a:t>
            </a:r>
            <a:r>
              <a:rPr lang="da-DK" sz="2000" noProof="0" dirty="0" err="1" smtClean="0">
                <a:solidFill>
                  <a:srgbClr val="000000"/>
                </a:solidFill>
              </a:rPr>
              <a:t>risk</a:t>
            </a:r>
            <a:r>
              <a:rPr lang="da-DK" sz="2000" noProof="0" dirty="0" smtClean="0">
                <a:solidFill>
                  <a:srgbClr val="000000"/>
                </a:solidFill>
              </a:rPr>
              <a:t> </a:t>
            </a:r>
            <a:r>
              <a:rPr lang="da-DK" sz="2000" noProof="0" dirty="0" err="1" smtClean="0">
                <a:solidFill>
                  <a:srgbClr val="000000"/>
                </a:solidFill>
              </a:rPr>
              <a:t>reduction</a:t>
            </a:r>
            <a:endParaRPr lang="da-DK" sz="2000" noProof="0" dirty="0" smtClean="0">
              <a:solidFill>
                <a:srgbClr val="000000"/>
              </a:solidFill>
            </a:endParaRPr>
          </a:p>
          <a:p>
            <a:pPr marL="342900" indent="-342900">
              <a:buFont typeface="Arial" panose="020B0604020202020204" pitchFamily="34" charset="0"/>
              <a:buChar char="•"/>
            </a:pPr>
            <a:r>
              <a:rPr lang="da-DK" sz="2000" noProof="0" dirty="0" smtClean="0">
                <a:solidFill>
                  <a:srgbClr val="000000"/>
                </a:solidFill>
              </a:rPr>
              <a:t>Clear milestones &amp; </a:t>
            </a:r>
            <a:r>
              <a:rPr lang="da-DK" sz="2000" noProof="0" dirty="0" err="1" smtClean="0">
                <a:solidFill>
                  <a:srgbClr val="000000"/>
                </a:solidFill>
              </a:rPr>
              <a:t>quantitative</a:t>
            </a:r>
            <a:r>
              <a:rPr lang="da-DK" sz="2000" noProof="0" dirty="0" smtClean="0">
                <a:solidFill>
                  <a:srgbClr val="000000"/>
                </a:solidFill>
              </a:rPr>
              <a:t> </a:t>
            </a:r>
            <a:r>
              <a:rPr lang="da-DK" sz="2000" noProof="0" dirty="0" err="1" smtClean="0">
                <a:solidFill>
                  <a:srgbClr val="000000"/>
                </a:solidFill>
              </a:rPr>
              <a:t>deliverables</a:t>
            </a:r>
            <a:endParaRPr lang="da-DK" sz="2000" noProof="0" dirty="0" smtClean="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Use</a:t>
            </a:r>
            <a:r>
              <a:rPr lang="da-DK" sz="2000" noProof="0" dirty="0" smtClean="0">
                <a:solidFill>
                  <a:srgbClr val="000000"/>
                </a:solidFill>
              </a:rPr>
              <a:t> of </a:t>
            </a:r>
            <a:r>
              <a:rPr lang="da-DK" sz="2000" noProof="0" dirty="0" err="1" smtClean="0">
                <a:solidFill>
                  <a:srgbClr val="000000"/>
                </a:solidFill>
              </a:rPr>
              <a:t>proceeds</a:t>
            </a:r>
            <a:r>
              <a:rPr lang="da-DK" sz="2000" noProof="0" dirty="0" smtClean="0">
                <a:solidFill>
                  <a:srgbClr val="000000"/>
                </a:solidFill>
              </a:rPr>
              <a:t> (</a:t>
            </a:r>
            <a:r>
              <a:rPr lang="da-DK" sz="2000" i="1" noProof="0" dirty="0" err="1" smtClean="0">
                <a:solidFill>
                  <a:srgbClr val="000000"/>
                </a:solidFill>
              </a:rPr>
              <a:t>use</a:t>
            </a:r>
            <a:r>
              <a:rPr lang="da-DK" sz="2000" i="1" noProof="0" dirty="0" smtClean="0">
                <a:solidFill>
                  <a:srgbClr val="000000"/>
                </a:solidFill>
              </a:rPr>
              <a:t> of </a:t>
            </a:r>
            <a:r>
              <a:rPr lang="da-DK" sz="2000" i="1" noProof="0" dirty="0" err="1" smtClean="0">
                <a:solidFill>
                  <a:srgbClr val="000000"/>
                </a:solidFill>
              </a:rPr>
              <a:t>our</a:t>
            </a:r>
            <a:r>
              <a:rPr lang="da-DK" sz="2000" i="1" noProof="0" dirty="0" smtClean="0">
                <a:solidFill>
                  <a:srgbClr val="000000"/>
                </a:solidFill>
              </a:rPr>
              <a:t> </a:t>
            </a:r>
            <a:r>
              <a:rPr lang="da-DK" sz="2000" i="1" noProof="0" dirty="0" err="1" smtClean="0">
                <a:solidFill>
                  <a:srgbClr val="000000"/>
                </a:solidFill>
              </a:rPr>
              <a:t>money</a:t>
            </a:r>
            <a:r>
              <a:rPr lang="da-DK" sz="2000" i="1" noProof="0" dirty="0" smtClean="0">
                <a:solidFill>
                  <a:srgbClr val="000000"/>
                </a:solidFill>
              </a:rPr>
              <a:t>!)</a:t>
            </a:r>
          </a:p>
          <a:p>
            <a:pPr marL="342900" indent="-342900">
              <a:buFont typeface="Arial" panose="020B0604020202020204" pitchFamily="34" charset="0"/>
              <a:buChar char="•"/>
            </a:pPr>
            <a:r>
              <a:rPr lang="da-DK" sz="2000" dirty="0" err="1" smtClean="0">
                <a:solidFill>
                  <a:srgbClr val="000000"/>
                </a:solidFill>
              </a:rPr>
              <a:t>Governance</a:t>
            </a:r>
            <a:r>
              <a:rPr lang="da-DK" sz="2000" dirty="0" smtClean="0">
                <a:solidFill>
                  <a:srgbClr val="000000"/>
                </a:solidFill>
              </a:rPr>
              <a:t> model</a:t>
            </a:r>
          </a:p>
          <a:p>
            <a:pPr marL="342900" indent="-342900">
              <a:buFont typeface="Arial" panose="020B0604020202020204" pitchFamily="34" charset="0"/>
              <a:buChar char="•"/>
            </a:pPr>
            <a:r>
              <a:rPr lang="da-DK" sz="2000" dirty="0" smtClean="0">
                <a:solidFill>
                  <a:srgbClr val="000000"/>
                </a:solidFill>
              </a:rPr>
              <a:t>Project </a:t>
            </a:r>
            <a:r>
              <a:rPr lang="da-DK" sz="2000" dirty="0" err="1" smtClean="0">
                <a:solidFill>
                  <a:srgbClr val="000000"/>
                </a:solidFill>
              </a:rPr>
              <a:t>leader</a:t>
            </a:r>
            <a:r>
              <a:rPr lang="da-DK" sz="2000" dirty="0" smtClean="0">
                <a:solidFill>
                  <a:srgbClr val="000000"/>
                </a:solidFill>
              </a:rPr>
              <a:t> </a:t>
            </a:r>
            <a:r>
              <a:rPr lang="da-DK" sz="2000" dirty="0" err="1" smtClean="0">
                <a:solidFill>
                  <a:srgbClr val="000000"/>
                </a:solidFill>
              </a:rPr>
              <a:t>competencies</a:t>
            </a:r>
            <a:endParaRPr lang="da-DK" sz="2000" dirty="0" smtClean="0">
              <a:solidFill>
                <a:srgbClr val="000000"/>
              </a:solidFill>
            </a:endParaRPr>
          </a:p>
          <a:p>
            <a:pPr marL="342900" indent="-342900">
              <a:buFont typeface="Arial" panose="020B0604020202020204" pitchFamily="34" charset="0"/>
              <a:buChar char="•"/>
            </a:pPr>
            <a:endParaRPr lang="da-DK" sz="2000" noProof="0" dirty="0" smtClean="0">
              <a:solidFill>
                <a:srgbClr val="000000"/>
              </a:solidFill>
            </a:endParaRPr>
          </a:p>
          <a:p>
            <a:endParaRPr lang="da-DK" sz="2000" i="1" dirty="0" smtClean="0">
              <a:solidFill>
                <a:srgbClr val="000000"/>
              </a:solidFill>
            </a:endParaRPr>
          </a:p>
        </p:txBody>
      </p:sp>
      <p:pic>
        <p:nvPicPr>
          <p:cNvPr id="89092" name="Picture 4" descr="Billedresultat for efficiency in the project p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692" y="388646"/>
            <a:ext cx="5878615" cy="5878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1971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a:t>
            </a:r>
            <a:r>
              <a:rPr lang="da-DK" dirty="0" smtClean="0"/>
              <a:t>– </a:t>
            </a:r>
            <a:br>
              <a:rPr lang="da-DK" dirty="0" smtClean="0"/>
            </a:br>
            <a:r>
              <a:rPr lang="da-DK" dirty="0">
                <a:solidFill>
                  <a:srgbClr val="FF0000"/>
                </a:solidFill>
              </a:rPr>
              <a:t>I</a:t>
            </a:r>
            <a:r>
              <a:rPr lang="da-DK" dirty="0" smtClean="0"/>
              <a:t> – as in </a:t>
            </a:r>
            <a:r>
              <a:rPr lang="da-DK" sz="3200" i="1" dirty="0" smtClean="0"/>
              <a:t>Implementation</a:t>
            </a:r>
            <a:endParaRPr lang="da-DK" sz="3200" i="1"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16</a:t>
            </a:fld>
            <a:endParaRPr lang="da-DK" dirty="0"/>
          </a:p>
        </p:txBody>
      </p:sp>
      <p:sp>
        <p:nvSpPr>
          <p:cNvPr id="11" name="Tekstfelt 10"/>
          <p:cNvSpPr txBox="1"/>
          <p:nvPr/>
        </p:nvSpPr>
        <p:spPr>
          <a:xfrm>
            <a:off x="1101752" y="1631211"/>
            <a:ext cx="4655289" cy="4001095"/>
          </a:xfrm>
          <a:prstGeom prst="rect">
            <a:avLst/>
          </a:prstGeom>
          <a:noFill/>
        </p:spPr>
        <p:txBody>
          <a:bodyPr wrap="square" lIns="0" tIns="0" rIns="0" bIns="0" rtlCol="0">
            <a:spAutoFit/>
          </a:bodyPr>
          <a:lstStyle/>
          <a:p>
            <a:endParaRPr lang="da-DK" sz="2000" dirty="0">
              <a:solidFill>
                <a:srgbClr val="000000"/>
              </a:solidFill>
            </a:endParaRPr>
          </a:p>
          <a:p>
            <a:r>
              <a:rPr lang="da-DK" sz="2000" b="1" noProof="0" dirty="0" smtClean="0">
                <a:solidFill>
                  <a:srgbClr val="000000"/>
                </a:solidFill>
              </a:rPr>
              <a:t>Implementation</a:t>
            </a:r>
            <a:r>
              <a:rPr lang="da-DK" sz="2000" noProof="0" dirty="0" smtClean="0">
                <a:solidFill>
                  <a:srgbClr val="000000"/>
                </a:solidFill>
              </a:rPr>
              <a:t>:</a:t>
            </a:r>
          </a:p>
          <a:p>
            <a:endParaRPr lang="da-DK" sz="2000" dirty="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Who</a:t>
            </a:r>
            <a:r>
              <a:rPr lang="da-DK" sz="2000" noProof="0" dirty="0" smtClean="0">
                <a:solidFill>
                  <a:srgbClr val="000000"/>
                </a:solidFill>
              </a:rPr>
              <a:t> will </a:t>
            </a:r>
            <a:r>
              <a:rPr lang="da-DK" sz="2000" noProof="0" dirty="0" err="1" smtClean="0">
                <a:solidFill>
                  <a:srgbClr val="000000"/>
                </a:solidFill>
              </a:rPr>
              <a:t>take</a:t>
            </a:r>
            <a:r>
              <a:rPr lang="da-DK" sz="2000" noProof="0" dirty="0" smtClean="0">
                <a:solidFill>
                  <a:srgbClr val="000000"/>
                </a:solidFill>
              </a:rPr>
              <a:t> over </a:t>
            </a:r>
            <a:r>
              <a:rPr lang="da-DK" sz="2000" noProof="0" dirty="0" err="1" smtClean="0">
                <a:solidFill>
                  <a:srgbClr val="000000"/>
                </a:solidFill>
              </a:rPr>
              <a:t>after</a:t>
            </a:r>
            <a:r>
              <a:rPr lang="da-DK" sz="2000" noProof="0" dirty="0" smtClean="0">
                <a:solidFill>
                  <a:srgbClr val="000000"/>
                </a:solidFill>
              </a:rPr>
              <a:t> the </a:t>
            </a:r>
            <a:r>
              <a:rPr lang="da-DK" sz="2000" noProof="0" dirty="0" err="1" smtClean="0">
                <a:solidFill>
                  <a:srgbClr val="000000"/>
                </a:solidFill>
              </a:rPr>
              <a:t>project</a:t>
            </a:r>
            <a:r>
              <a:rPr lang="da-DK" sz="2000" noProof="0" dirty="0" smtClean="0">
                <a:solidFill>
                  <a:srgbClr val="000000"/>
                </a:solidFill>
              </a:rPr>
              <a:t> </a:t>
            </a:r>
            <a:r>
              <a:rPr lang="da-DK" sz="2000" noProof="0" dirty="0" err="1" smtClean="0">
                <a:solidFill>
                  <a:srgbClr val="000000"/>
                </a:solidFill>
              </a:rPr>
              <a:t>ends</a:t>
            </a:r>
            <a:r>
              <a:rPr lang="da-DK" sz="2000" noProof="0" dirty="0" smtClean="0">
                <a:solidFill>
                  <a:srgbClr val="000000"/>
                </a:solidFill>
              </a:rPr>
              <a:t>?</a:t>
            </a:r>
          </a:p>
          <a:p>
            <a:pPr marL="342900" indent="-342900">
              <a:buFont typeface="Arial" panose="020B0604020202020204" pitchFamily="34" charset="0"/>
              <a:buChar char="•"/>
            </a:pPr>
            <a:r>
              <a:rPr lang="da-DK" sz="2000" noProof="0" dirty="0" smtClean="0">
                <a:solidFill>
                  <a:srgbClr val="000000"/>
                </a:solidFill>
              </a:rPr>
              <a:t>Is the </a:t>
            </a:r>
            <a:r>
              <a:rPr lang="da-DK" sz="2000" noProof="0" dirty="0" err="1" smtClean="0">
                <a:solidFill>
                  <a:srgbClr val="000000"/>
                </a:solidFill>
              </a:rPr>
              <a:t>value</a:t>
            </a:r>
            <a:r>
              <a:rPr lang="da-DK" sz="2000" noProof="0" dirty="0" smtClean="0">
                <a:solidFill>
                  <a:srgbClr val="000000"/>
                </a:solidFill>
              </a:rPr>
              <a:t> </a:t>
            </a:r>
            <a:r>
              <a:rPr lang="da-DK" sz="2000" noProof="0" dirty="0" err="1" smtClean="0">
                <a:solidFill>
                  <a:srgbClr val="000000"/>
                </a:solidFill>
              </a:rPr>
              <a:t>creation</a:t>
            </a:r>
            <a:r>
              <a:rPr lang="da-DK" sz="2000" noProof="0" dirty="0" smtClean="0">
                <a:solidFill>
                  <a:srgbClr val="000000"/>
                </a:solidFill>
              </a:rPr>
              <a:t> and </a:t>
            </a:r>
            <a:r>
              <a:rPr lang="da-DK" sz="2000" noProof="0" dirty="0" err="1" smtClean="0">
                <a:solidFill>
                  <a:srgbClr val="000000"/>
                </a:solidFill>
              </a:rPr>
              <a:t>risk</a:t>
            </a:r>
            <a:r>
              <a:rPr lang="da-DK" sz="2000" noProof="0" dirty="0" smtClean="0">
                <a:solidFill>
                  <a:srgbClr val="000000"/>
                </a:solidFill>
              </a:rPr>
              <a:t> </a:t>
            </a:r>
            <a:r>
              <a:rPr lang="da-DK" sz="2000" noProof="0" dirty="0" err="1" smtClean="0">
                <a:solidFill>
                  <a:srgbClr val="000000"/>
                </a:solidFill>
              </a:rPr>
              <a:t>reduction</a:t>
            </a:r>
            <a:r>
              <a:rPr lang="da-DK" sz="2000" noProof="0" dirty="0" smtClean="0">
                <a:solidFill>
                  <a:srgbClr val="000000"/>
                </a:solidFill>
              </a:rPr>
              <a:t> </a:t>
            </a:r>
            <a:r>
              <a:rPr lang="da-DK" sz="2000" noProof="0" dirty="0" err="1" smtClean="0">
                <a:solidFill>
                  <a:srgbClr val="000000"/>
                </a:solidFill>
              </a:rPr>
              <a:t>enough</a:t>
            </a:r>
            <a:r>
              <a:rPr lang="da-DK" sz="2000" noProof="0" dirty="0" smtClean="0">
                <a:solidFill>
                  <a:srgbClr val="000000"/>
                </a:solidFill>
              </a:rPr>
              <a:t> for the </a:t>
            </a:r>
            <a:r>
              <a:rPr lang="da-DK" sz="2000" noProof="0" dirty="0" err="1" smtClean="0">
                <a:solidFill>
                  <a:srgbClr val="000000"/>
                </a:solidFill>
              </a:rPr>
              <a:t>next</a:t>
            </a:r>
            <a:r>
              <a:rPr lang="da-DK" sz="2000" noProof="0" dirty="0" smtClean="0">
                <a:solidFill>
                  <a:srgbClr val="000000"/>
                </a:solidFill>
              </a:rPr>
              <a:t> investor?</a:t>
            </a:r>
          </a:p>
          <a:p>
            <a:pPr marL="342900" indent="-342900">
              <a:buFont typeface="Arial" panose="020B0604020202020204" pitchFamily="34" charset="0"/>
              <a:buChar char="•"/>
            </a:pPr>
            <a:r>
              <a:rPr lang="da-DK" sz="2000" dirty="0" err="1" smtClean="0">
                <a:solidFill>
                  <a:srgbClr val="000000"/>
                </a:solidFill>
              </a:rPr>
              <a:t>Others</a:t>
            </a:r>
            <a:r>
              <a:rPr lang="da-DK" sz="2000" dirty="0" smtClean="0">
                <a:solidFill>
                  <a:srgbClr val="000000"/>
                </a:solidFill>
              </a:rPr>
              <a:t> </a:t>
            </a:r>
            <a:r>
              <a:rPr lang="da-DK" sz="2000" dirty="0" err="1" smtClean="0">
                <a:solidFill>
                  <a:srgbClr val="000000"/>
                </a:solidFill>
              </a:rPr>
              <a:t>barriers</a:t>
            </a:r>
            <a:r>
              <a:rPr lang="da-DK" sz="2000" dirty="0" smtClean="0">
                <a:solidFill>
                  <a:srgbClr val="000000"/>
                </a:solidFill>
              </a:rPr>
              <a:t> for implementation?</a:t>
            </a:r>
          </a:p>
          <a:p>
            <a:endParaRPr lang="da-DK" sz="2000" i="1" dirty="0" smtClean="0">
              <a:solidFill>
                <a:srgbClr val="000000"/>
              </a:solidFill>
            </a:endParaRPr>
          </a:p>
          <a:p>
            <a:pPr marL="342900" indent="-342900">
              <a:buFont typeface="Arial" panose="020B0604020202020204" pitchFamily="34" charset="0"/>
              <a:buChar char="•"/>
            </a:pPr>
            <a:endParaRPr lang="da-DK" sz="2000" i="1" dirty="0">
              <a:solidFill>
                <a:srgbClr val="000000"/>
              </a:solidFill>
            </a:endParaRPr>
          </a:p>
          <a:p>
            <a:pPr marL="342900" indent="-342900">
              <a:buFont typeface="Arial" panose="020B0604020202020204" pitchFamily="34" charset="0"/>
              <a:buChar char="•"/>
            </a:pPr>
            <a:endParaRPr lang="da-DK" sz="2000" i="1" dirty="0" smtClean="0">
              <a:solidFill>
                <a:srgbClr val="000000"/>
              </a:solidFill>
            </a:endParaRPr>
          </a:p>
          <a:p>
            <a:pPr marL="342900" indent="-342900">
              <a:buFont typeface="Arial" panose="020B0604020202020204" pitchFamily="34" charset="0"/>
              <a:buChar char="•"/>
            </a:pPr>
            <a:endParaRPr lang="da-DK" sz="2000" i="1" dirty="0">
              <a:solidFill>
                <a:srgbClr val="000000"/>
              </a:solidFill>
            </a:endParaRPr>
          </a:p>
        </p:txBody>
      </p:sp>
      <p:pic>
        <p:nvPicPr>
          <p:cNvPr id="3" name="Picture 2" descr="Billedresultat for Implem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8474" y="1269124"/>
            <a:ext cx="6121085" cy="4115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3452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17</a:t>
            </a:fld>
            <a:endParaRPr lang="en-GB" dirty="0"/>
          </a:p>
        </p:txBody>
      </p:sp>
      <p:sp>
        <p:nvSpPr>
          <p:cNvPr id="3" name="Rektangel 2"/>
          <p:cNvSpPr/>
          <p:nvPr/>
        </p:nvSpPr>
        <p:spPr>
          <a:xfrm>
            <a:off x="4590454" y="2413338"/>
            <a:ext cx="3180679" cy="1569660"/>
          </a:xfrm>
          <a:prstGeom prst="rect">
            <a:avLst/>
          </a:prstGeom>
        </p:spPr>
        <p:txBody>
          <a:bodyPr wrap="none">
            <a:spAutoFit/>
          </a:bodyPr>
          <a:lstStyle/>
          <a:p>
            <a:r>
              <a:rPr lang="da-DK" sz="9600" b="1" dirty="0" smtClean="0">
                <a:solidFill>
                  <a:srgbClr val="00A6AA"/>
                </a:solidFill>
              </a:rPr>
              <a:t>QVEI</a:t>
            </a:r>
            <a:endParaRPr lang="da-DK" sz="9600" dirty="0">
              <a:solidFill>
                <a:srgbClr val="00A6AA"/>
              </a:solidFill>
            </a:endParaRPr>
          </a:p>
        </p:txBody>
      </p:sp>
    </p:spTree>
    <p:extLst>
      <p:ext uri="{BB962C8B-B14F-4D97-AF65-F5344CB8AC3E}">
        <p14:creationId xmlns:p14="http://schemas.microsoft.com/office/powerpoint/2010/main" val="34700762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18</a:t>
            </a:fld>
            <a:endParaRPr lang="en-GB" dirty="0"/>
          </a:p>
        </p:txBody>
      </p:sp>
      <p:pic>
        <p:nvPicPr>
          <p:cNvPr id="87042" name="Picture 2" descr="Billedresultat for world goals 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092" y="455613"/>
            <a:ext cx="11655416" cy="577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10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19</a:t>
            </a:fld>
            <a:endParaRPr lang="en-GB" dirty="0"/>
          </a:p>
        </p:txBody>
      </p:sp>
      <p:pic>
        <p:nvPicPr>
          <p:cNvPr id="88068" name="Picture 4" descr="Billedresultat for innofou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8933" cy="6867526"/>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p:cNvSpPr txBox="1"/>
          <p:nvPr/>
        </p:nvSpPr>
        <p:spPr>
          <a:xfrm>
            <a:off x="0" y="5011341"/>
            <a:ext cx="12190413" cy="1231106"/>
          </a:xfrm>
          <a:prstGeom prst="rect">
            <a:avLst/>
          </a:prstGeom>
          <a:solidFill>
            <a:srgbClr val="00A6AA"/>
          </a:solidFill>
          <a:ln>
            <a:solidFill>
              <a:srgbClr val="1E4148"/>
            </a:solidFill>
          </a:ln>
        </p:spPr>
        <p:txBody>
          <a:bodyPr wrap="square" lIns="0" tIns="0" rIns="0" bIns="0" rtlCol="0">
            <a:spAutoFit/>
          </a:bodyPr>
          <a:lstStyle/>
          <a:p>
            <a:endParaRPr lang="da-DK" sz="2400" noProof="0" dirty="0" smtClean="0">
              <a:solidFill>
                <a:schemeClr val="bg1"/>
              </a:solidFill>
            </a:endParaRPr>
          </a:p>
          <a:p>
            <a:r>
              <a:rPr lang="da-DK" sz="3200" noProof="0" dirty="0" smtClean="0">
                <a:solidFill>
                  <a:schemeClr val="bg1"/>
                </a:solidFill>
              </a:rPr>
              <a:t>   News</a:t>
            </a:r>
            <a:r>
              <a:rPr lang="da-DK" sz="3200" dirty="0" smtClean="0">
                <a:solidFill>
                  <a:schemeClr val="bg1"/>
                </a:solidFill>
              </a:rPr>
              <a:t> – </a:t>
            </a:r>
            <a:r>
              <a:rPr lang="da-DK" sz="3200" dirty="0" err="1" smtClean="0">
                <a:solidFill>
                  <a:schemeClr val="bg1"/>
                </a:solidFill>
              </a:rPr>
              <a:t>InnoFounder</a:t>
            </a:r>
            <a:r>
              <a:rPr lang="da-DK" sz="3200" dirty="0">
                <a:solidFill>
                  <a:schemeClr val="bg1"/>
                </a:solidFill>
              </a:rPr>
              <a:t> E</a:t>
            </a:r>
            <a:r>
              <a:rPr lang="da-DK" sz="3200" noProof="0" dirty="0" err="1" smtClean="0">
                <a:solidFill>
                  <a:schemeClr val="bg1"/>
                </a:solidFill>
              </a:rPr>
              <a:t>xperienced</a:t>
            </a:r>
            <a:r>
              <a:rPr lang="da-DK" sz="3200" noProof="0" dirty="0" smtClean="0">
                <a:solidFill>
                  <a:schemeClr val="bg1"/>
                </a:solidFill>
              </a:rPr>
              <a:t> &amp; Senior Industry </a:t>
            </a:r>
            <a:r>
              <a:rPr lang="da-DK" sz="3200" dirty="0" err="1">
                <a:solidFill>
                  <a:schemeClr val="bg1"/>
                </a:solidFill>
              </a:rPr>
              <a:t>F</a:t>
            </a:r>
            <a:r>
              <a:rPr lang="da-DK" sz="3200" noProof="0" dirty="0" err="1" smtClean="0">
                <a:solidFill>
                  <a:schemeClr val="bg1"/>
                </a:solidFill>
              </a:rPr>
              <a:t>ellow</a:t>
            </a:r>
            <a:endParaRPr lang="da-DK" sz="3200" noProof="0" dirty="0" smtClean="0">
              <a:solidFill>
                <a:schemeClr val="bg1"/>
              </a:solidFill>
            </a:endParaRPr>
          </a:p>
          <a:p>
            <a:endParaRPr lang="da-DK" sz="2400" noProof="0" dirty="0" smtClean="0">
              <a:solidFill>
                <a:schemeClr val="bg1"/>
              </a:solidFill>
            </a:endParaRPr>
          </a:p>
        </p:txBody>
      </p:sp>
    </p:spTree>
    <p:extLst>
      <p:ext uri="{BB962C8B-B14F-4D97-AF65-F5344CB8AC3E}">
        <p14:creationId xmlns:p14="http://schemas.microsoft.com/office/powerpoint/2010/main" val="17823338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Lige forbindelse 19"/>
          <p:cNvCxnSpPr/>
          <p:nvPr/>
        </p:nvCxnSpPr>
        <p:spPr>
          <a:xfrm>
            <a:off x="4469818" y="3962468"/>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Lige forbindelse 21"/>
          <p:cNvCxnSpPr/>
          <p:nvPr/>
        </p:nvCxnSpPr>
        <p:spPr>
          <a:xfrm>
            <a:off x="8143988" y="3962468"/>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Lige forbindelse 16"/>
          <p:cNvCxnSpPr/>
          <p:nvPr/>
        </p:nvCxnSpPr>
        <p:spPr>
          <a:xfrm>
            <a:off x="796926" y="3962468"/>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Lige forbindelse 17"/>
          <p:cNvCxnSpPr/>
          <p:nvPr/>
        </p:nvCxnSpPr>
        <p:spPr>
          <a:xfrm>
            <a:off x="4469818" y="3029759"/>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Lige forbindelse 20"/>
          <p:cNvCxnSpPr/>
          <p:nvPr/>
        </p:nvCxnSpPr>
        <p:spPr>
          <a:xfrm>
            <a:off x="8143988" y="3029759"/>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Lige forbindelse 9"/>
          <p:cNvCxnSpPr/>
          <p:nvPr/>
        </p:nvCxnSpPr>
        <p:spPr>
          <a:xfrm>
            <a:off x="796926" y="3029759"/>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a-DK" sz="3200" dirty="0" smtClean="0"/>
              <a:t>From science to </a:t>
            </a:r>
            <a:r>
              <a:rPr lang="da-DK" sz="3200" dirty="0" err="1" smtClean="0"/>
              <a:t>value</a:t>
            </a:r>
            <a:endParaRPr lang="da-DK" sz="3200" dirty="0"/>
          </a:p>
        </p:txBody>
      </p:sp>
      <p:sp>
        <p:nvSpPr>
          <p:cNvPr id="5" name="Ellipse 4"/>
          <p:cNvSpPr/>
          <p:nvPr/>
        </p:nvSpPr>
        <p:spPr>
          <a:xfrm>
            <a:off x="2216179" y="2787958"/>
            <a:ext cx="481263" cy="481263"/>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noProof="0" dirty="0" smtClean="0">
                <a:solidFill>
                  <a:schemeClr val="tx2"/>
                </a:solidFill>
              </a:rPr>
              <a:t>1</a:t>
            </a:r>
          </a:p>
        </p:txBody>
      </p:sp>
      <p:sp>
        <p:nvSpPr>
          <p:cNvPr id="6" name="Tekstfelt 5"/>
          <p:cNvSpPr txBox="1"/>
          <p:nvPr/>
        </p:nvSpPr>
        <p:spPr>
          <a:xfrm>
            <a:off x="796926" y="3324891"/>
            <a:ext cx="3261729" cy="369332"/>
          </a:xfrm>
          <a:prstGeom prst="rect">
            <a:avLst/>
          </a:prstGeom>
          <a:noFill/>
        </p:spPr>
        <p:txBody>
          <a:bodyPr wrap="square" lIns="0" tIns="0" rIns="0" bIns="0" rtlCol="0">
            <a:spAutoFit/>
          </a:bodyPr>
          <a:lstStyle/>
          <a:p>
            <a:pPr algn="ctr"/>
            <a:r>
              <a:rPr lang="da-DK" sz="2400" b="1" noProof="0" dirty="0" smtClean="0">
                <a:solidFill>
                  <a:schemeClr val="bg1"/>
                </a:solidFill>
              </a:rPr>
              <a:t>KU Science</a:t>
            </a:r>
          </a:p>
        </p:txBody>
      </p:sp>
      <p:sp>
        <p:nvSpPr>
          <p:cNvPr id="11" name="Ellipse 10"/>
          <p:cNvSpPr/>
          <p:nvPr/>
        </p:nvSpPr>
        <p:spPr>
          <a:xfrm>
            <a:off x="5860051" y="2787958"/>
            <a:ext cx="481263" cy="481263"/>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noProof="0" dirty="0" smtClean="0">
                <a:solidFill>
                  <a:schemeClr val="tx2"/>
                </a:solidFill>
              </a:rPr>
              <a:t>2</a:t>
            </a:r>
          </a:p>
        </p:txBody>
      </p:sp>
      <p:sp>
        <p:nvSpPr>
          <p:cNvPr id="12" name="Tekstfelt 11"/>
          <p:cNvSpPr txBox="1"/>
          <p:nvPr/>
        </p:nvSpPr>
        <p:spPr>
          <a:xfrm>
            <a:off x="4469818" y="3324891"/>
            <a:ext cx="3261729" cy="369332"/>
          </a:xfrm>
          <a:prstGeom prst="rect">
            <a:avLst/>
          </a:prstGeom>
          <a:noFill/>
        </p:spPr>
        <p:txBody>
          <a:bodyPr wrap="square" lIns="0" tIns="0" rIns="0" bIns="0" rtlCol="0">
            <a:spAutoFit/>
          </a:bodyPr>
          <a:lstStyle/>
          <a:p>
            <a:pPr algn="ctr"/>
            <a:r>
              <a:rPr lang="da-DK" sz="2400" b="1" dirty="0" smtClean="0">
                <a:solidFill>
                  <a:schemeClr val="bg1"/>
                </a:solidFill>
              </a:rPr>
              <a:t>IFD-</a:t>
            </a:r>
            <a:r>
              <a:rPr lang="da-DK" sz="2400" b="1" dirty="0" err="1" smtClean="0">
                <a:solidFill>
                  <a:schemeClr val="bg1"/>
                </a:solidFill>
              </a:rPr>
              <a:t>investment</a:t>
            </a:r>
            <a:endParaRPr lang="da-DK" sz="2400" b="1" noProof="0" dirty="0" smtClean="0">
              <a:solidFill>
                <a:schemeClr val="bg1"/>
              </a:solidFill>
            </a:endParaRPr>
          </a:p>
        </p:txBody>
      </p:sp>
      <p:sp>
        <p:nvSpPr>
          <p:cNvPr id="13" name="Ellipse 12"/>
          <p:cNvSpPr/>
          <p:nvPr/>
        </p:nvSpPr>
        <p:spPr>
          <a:xfrm>
            <a:off x="9534221" y="2787958"/>
            <a:ext cx="481263" cy="481263"/>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2"/>
                </a:solidFill>
              </a:rPr>
              <a:t>3</a:t>
            </a:r>
            <a:endParaRPr lang="da-DK" sz="2000" b="1" noProof="0" dirty="0" smtClean="0">
              <a:solidFill>
                <a:schemeClr val="tx2"/>
              </a:solidFill>
            </a:endParaRPr>
          </a:p>
        </p:txBody>
      </p:sp>
      <p:sp>
        <p:nvSpPr>
          <p:cNvPr id="14" name="Tekstfelt 13"/>
          <p:cNvSpPr txBox="1"/>
          <p:nvPr/>
        </p:nvSpPr>
        <p:spPr>
          <a:xfrm>
            <a:off x="8143988" y="3324891"/>
            <a:ext cx="3261729" cy="369332"/>
          </a:xfrm>
          <a:prstGeom prst="rect">
            <a:avLst/>
          </a:prstGeom>
          <a:noFill/>
        </p:spPr>
        <p:txBody>
          <a:bodyPr wrap="square" lIns="0" tIns="0" rIns="0" bIns="0" rtlCol="0">
            <a:spAutoFit/>
          </a:bodyPr>
          <a:lstStyle/>
          <a:p>
            <a:pPr algn="ctr"/>
            <a:r>
              <a:rPr lang="da-DK" sz="2400" b="1" dirty="0" smtClean="0">
                <a:solidFill>
                  <a:schemeClr val="bg1"/>
                </a:solidFill>
              </a:rPr>
              <a:t>Value</a:t>
            </a:r>
            <a:endParaRPr lang="da-DK" sz="2400" b="1" noProof="0" dirty="0" smtClean="0">
              <a:solidFill>
                <a:schemeClr val="bg1"/>
              </a:solidFill>
            </a:endParaRPr>
          </a:p>
        </p:txBody>
      </p:sp>
    </p:spTree>
    <p:extLst>
      <p:ext uri="{BB962C8B-B14F-4D97-AF65-F5344CB8AC3E}">
        <p14:creationId xmlns:p14="http://schemas.microsoft.com/office/powerpoint/2010/main" val="4287621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20</a:t>
            </a:fld>
            <a:endParaRPr lang="en-GB" dirty="0"/>
          </a:p>
        </p:txBody>
      </p:sp>
      <p:sp>
        <p:nvSpPr>
          <p:cNvPr id="5" name="Rektangel 4"/>
          <p:cNvSpPr/>
          <p:nvPr/>
        </p:nvSpPr>
        <p:spPr>
          <a:xfrm>
            <a:off x="862642" y="1560228"/>
            <a:ext cx="5212155" cy="4416594"/>
          </a:xfrm>
          <a:prstGeom prst="rect">
            <a:avLst/>
          </a:prstGeom>
        </p:spPr>
        <p:txBody>
          <a:bodyPr wrap="square">
            <a:spAutoFit/>
          </a:bodyPr>
          <a:lstStyle/>
          <a:p>
            <a:pPr marL="342900" indent="-342900">
              <a:buFont typeface="Arial" panose="020B0604020202020204" pitchFamily="34" charset="0"/>
              <a:buChar char="•"/>
            </a:pPr>
            <a:r>
              <a:rPr lang="da-DK" altLang="da-DK" sz="2000" dirty="0"/>
              <a:t>Significant professional </a:t>
            </a:r>
            <a:r>
              <a:rPr lang="da-DK" altLang="da-DK" sz="2000" dirty="0" smtClean="0"/>
              <a:t>work-experience</a:t>
            </a:r>
            <a:endParaRPr lang="da-DK" altLang="da-DK" sz="2000" dirty="0"/>
          </a:p>
          <a:p>
            <a:pPr marL="342900" indent="-342900">
              <a:buFont typeface="Arial" panose="020B0604020202020204" pitchFamily="34" charset="0"/>
              <a:buChar char="•"/>
            </a:pPr>
            <a:endParaRPr lang="da-DK" sz="2000" dirty="0"/>
          </a:p>
          <a:p>
            <a:pPr marL="342900" indent="-342900">
              <a:buFont typeface="Arial" panose="020B0604020202020204" pitchFamily="34" charset="0"/>
              <a:buChar char="•"/>
            </a:pPr>
            <a:r>
              <a:rPr lang="da-DK" altLang="da-DK" sz="2000" dirty="0"/>
              <a:t>Entrepreneurs will receive:</a:t>
            </a:r>
          </a:p>
          <a:p>
            <a:pPr marL="1000131" lvl="1" indent="-457200">
              <a:buFont typeface="+mj-lt"/>
              <a:buAutoNum type="arabicPeriod"/>
            </a:pPr>
            <a:r>
              <a:rPr lang="da-DK" altLang="da-DK" sz="2000" dirty="0" err="1"/>
              <a:t>Monthly</a:t>
            </a:r>
            <a:r>
              <a:rPr lang="da-DK" altLang="da-DK" sz="2000" dirty="0"/>
              <a:t> </a:t>
            </a:r>
            <a:r>
              <a:rPr lang="da-DK" altLang="da-DK" sz="2000" dirty="0" smtClean="0"/>
              <a:t>grant </a:t>
            </a:r>
            <a:r>
              <a:rPr lang="da-DK" altLang="da-DK" sz="2000" dirty="0"/>
              <a:t>of DKK 30,000 for a 12 month period </a:t>
            </a:r>
          </a:p>
          <a:p>
            <a:pPr marL="1000131" lvl="1" indent="-457200">
              <a:buFont typeface="+mj-lt"/>
              <a:buAutoNum type="arabicPeriod"/>
            </a:pPr>
            <a:r>
              <a:rPr lang="da-DK" altLang="da-DK" sz="2000" dirty="0"/>
              <a:t>A </a:t>
            </a:r>
            <a:r>
              <a:rPr lang="da-DK" altLang="da-DK" sz="2000" dirty="0" err="1"/>
              <a:t>special</a:t>
            </a:r>
            <a:r>
              <a:rPr lang="da-DK" altLang="da-DK" sz="2000" dirty="0"/>
              <a:t> grant of DKK 50,000 to </a:t>
            </a:r>
            <a:r>
              <a:rPr lang="da-DK" altLang="da-DK" sz="2000" dirty="0" smtClean="0"/>
              <a:t>cover up-front finance</a:t>
            </a:r>
            <a:endParaRPr lang="da-DK" altLang="da-DK" sz="2000" dirty="0"/>
          </a:p>
          <a:p>
            <a:endParaRPr lang="da-DK" altLang="da-DK" sz="2000" dirty="0"/>
          </a:p>
          <a:p>
            <a:pPr marL="342900" indent="-342900">
              <a:buFont typeface="Arial" panose="020B0604020202020204" pitchFamily="34" charset="0"/>
              <a:buChar char="•"/>
            </a:pPr>
            <a:r>
              <a:rPr lang="da-DK" altLang="da-DK" sz="2000" dirty="0" smtClean="0"/>
              <a:t>Entrepreneurs </a:t>
            </a:r>
            <a:r>
              <a:rPr lang="da-DK" altLang="da-DK" sz="2000" dirty="0"/>
              <a:t>will be </a:t>
            </a:r>
            <a:r>
              <a:rPr lang="da-DK" altLang="da-DK" sz="2000" dirty="0" smtClean="0"/>
              <a:t>followed </a:t>
            </a:r>
            <a:r>
              <a:rPr lang="da-DK" altLang="da-DK" sz="2000" dirty="0"/>
              <a:t>to identify the </a:t>
            </a:r>
            <a:r>
              <a:rPr lang="da-DK" altLang="da-DK" sz="2000" dirty="0" err="1"/>
              <a:t>need</a:t>
            </a:r>
            <a:r>
              <a:rPr lang="da-DK" altLang="da-DK" sz="2000" dirty="0"/>
              <a:t> for knowledge, </a:t>
            </a:r>
            <a:r>
              <a:rPr lang="da-DK" altLang="da-DK" sz="2000" dirty="0" smtClean="0"/>
              <a:t>sparring and network</a:t>
            </a:r>
            <a:endParaRPr lang="da-DK" sz="2000" dirty="0"/>
          </a:p>
          <a:p>
            <a:pPr marL="342900" indent="-342900">
              <a:buFont typeface="Arial" panose="020B0604020202020204" pitchFamily="34" charset="0"/>
              <a:buChar char="•"/>
            </a:pPr>
            <a:endParaRPr lang="da-DK" altLang="da-DK" sz="2000" dirty="0" smtClean="0"/>
          </a:p>
          <a:p>
            <a:pPr marL="342900" indent="-342900">
              <a:buFont typeface="Arial" panose="020B0604020202020204" pitchFamily="34" charset="0"/>
              <a:buChar char="•"/>
            </a:pPr>
            <a:r>
              <a:rPr lang="da-DK" altLang="da-DK" sz="2000" dirty="0" smtClean="0"/>
              <a:t>Social </a:t>
            </a:r>
            <a:r>
              <a:rPr lang="da-DK" altLang="da-DK" sz="2000" dirty="0"/>
              <a:t>impact </a:t>
            </a:r>
            <a:r>
              <a:rPr lang="da-DK" altLang="da-DK" sz="2000" dirty="0" smtClean="0"/>
              <a:t>matter</a:t>
            </a:r>
            <a:endParaRPr lang="da-DK" sz="2000" dirty="0"/>
          </a:p>
          <a:p>
            <a:endParaRPr lang="da-DK" dirty="0"/>
          </a:p>
        </p:txBody>
      </p:sp>
      <p:sp>
        <p:nvSpPr>
          <p:cNvPr id="9" name="Titel 1"/>
          <p:cNvSpPr txBox="1">
            <a:spLocks/>
          </p:cNvSpPr>
          <p:nvPr/>
        </p:nvSpPr>
        <p:spPr>
          <a:xfrm>
            <a:off x="862642" y="388646"/>
            <a:ext cx="11037615" cy="468000"/>
          </a:xfrm>
          <a:prstGeom prst="rect">
            <a:avLst/>
          </a:prstGeom>
        </p:spPr>
        <p:txBody>
          <a:bodyPr/>
          <a:lstStyle>
            <a:lvl1pPr algn="l" defTabSz="1086008" rtl="0" eaLnBrk="1" latinLnBrk="0" hangingPunct="1">
              <a:spcBef>
                <a:spcPct val="0"/>
              </a:spcBef>
              <a:buNone/>
              <a:defRPr sz="3000" b="1" kern="1200">
                <a:solidFill>
                  <a:schemeClr val="tx1"/>
                </a:solidFill>
                <a:latin typeface="+mj-lt"/>
                <a:ea typeface="+mj-ea"/>
                <a:cs typeface="+mj-cs"/>
              </a:defRPr>
            </a:lvl1pPr>
          </a:lstStyle>
          <a:p>
            <a:r>
              <a:rPr lang="da-DK" dirty="0" err="1"/>
              <a:t>InnoFounder</a:t>
            </a:r>
            <a:r>
              <a:rPr lang="da-DK" dirty="0"/>
              <a:t> </a:t>
            </a:r>
            <a:r>
              <a:rPr lang="da-DK" dirty="0" err="1"/>
              <a:t>Experienced</a:t>
            </a:r>
            <a:r>
              <a:rPr lang="da-DK" dirty="0"/>
              <a:t> </a:t>
            </a:r>
          </a:p>
        </p:txBody>
      </p:sp>
      <p:pic>
        <p:nvPicPr>
          <p:cNvPr id="87045" name="Picture 5" descr="Billedresultat for innofounder"/>
          <p:cNvPicPr>
            <a:picLocks noChangeAspect="1" noChangeArrowheads="1"/>
          </p:cNvPicPr>
          <p:nvPr/>
        </p:nvPicPr>
        <p:blipFill rotWithShape="1">
          <a:blip r:embed="rId2">
            <a:extLst>
              <a:ext uri="{28A0092B-C50C-407E-A947-70E740481C1C}">
                <a14:useLocalDpi xmlns:a14="http://schemas.microsoft.com/office/drawing/2010/main" val="0"/>
              </a:ext>
            </a:extLst>
          </a:blip>
          <a:srcRect b="13553"/>
          <a:stretch/>
        </p:blipFill>
        <p:spPr bwMode="auto">
          <a:xfrm>
            <a:off x="6381449" y="1560228"/>
            <a:ext cx="4899361" cy="4235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3753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Billedresultat for tre puslebrikk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3233" y="1114121"/>
            <a:ext cx="6450531" cy="4300354"/>
          </a:xfrm>
          <a:prstGeom prst="rect">
            <a:avLst/>
          </a:prstGeom>
          <a:noFill/>
          <a:extLst>
            <a:ext uri="{909E8E84-426E-40DD-AFC4-6F175D3DCCD1}">
              <a14:hiddenFill xmlns:a14="http://schemas.microsoft.com/office/drawing/2010/main">
                <a:solidFill>
                  <a:srgbClr val="FFFFFF"/>
                </a:solidFill>
              </a14:hiddenFill>
            </a:ext>
          </a:extLst>
        </p:spPr>
      </p:pic>
      <p:sp>
        <p:nvSpPr>
          <p:cNvPr id="2" name="Pladsholder til slidenummer 1"/>
          <p:cNvSpPr>
            <a:spLocks noGrp="1"/>
          </p:cNvSpPr>
          <p:nvPr>
            <p:ph type="sldNum" sz="quarter" idx="12"/>
          </p:nvPr>
        </p:nvSpPr>
        <p:spPr/>
        <p:txBody>
          <a:bodyPr/>
          <a:lstStyle/>
          <a:p>
            <a:fld id="{667EC89C-17A0-4E64-A6D2-B825673CEEDF}" type="slidenum">
              <a:rPr lang="en-GB" smtClean="0"/>
              <a:pPr/>
              <a:t>21</a:t>
            </a:fld>
            <a:endParaRPr lang="en-GB" dirty="0"/>
          </a:p>
        </p:txBody>
      </p:sp>
      <p:sp>
        <p:nvSpPr>
          <p:cNvPr id="3" name="Rektangel 2"/>
          <p:cNvSpPr/>
          <p:nvPr/>
        </p:nvSpPr>
        <p:spPr>
          <a:xfrm>
            <a:off x="4450372" y="3198168"/>
            <a:ext cx="3288080" cy="461665"/>
          </a:xfrm>
          <a:prstGeom prst="rect">
            <a:avLst/>
          </a:prstGeom>
        </p:spPr>
        <p:txBody>
          <a:bodyPr wrap="none">
            <a:spAutoFit/>
          </a:bodyPr>
          <a:lstStyle/>
          <a:p>
            <a:r>
              <a:rPr lang="da-DK" sz="2400" dirty="0">
                <a:solidFill>
                  <a:schemeClr val="bg1"/>
                </a:solidFill>
              </a:rPr>
              <a:t>Senior Industry Fellow</a:t>
            </a:r>
          </a:p>
        </p:txBody>
      </p:sp>
      <p:sp>
        <p:nvSpPr>
          <p:cNvPr id="5" name="Titel 1"/>
          <p:cNvSpPr txBox="1">
            <a:spLocks/>
          </p:cNvSpPr>
          <p:nvPr/>
        </p:nvSpPr>
        <p:spPr>
          <a:xfrm>
            <a:off x="862642" y="388646"/>
            <a:ext cx="11037615" cy="468000"/>
          </a:xfrm>
          <a:prstGeom prst="rect">
            <a:avLst/>
          </a:prstGeom>
        </p:spPr>
        <p:txBody>
          <a:bodyPr/>
          <a:lstStyle>
            <a:lvl1pPr algn="l" defTabSz="1086008" rtl="0" eaLnBrk="1" latinLnBrk="0" hangingPunct="1">
              <a:spcBef>
                <a:spcPct val="0"/>
              </a:spcBef>
              <a:buNone/>
              <a:defRPr sz="3000" b="1" kern="1200">
                <a:solidFill>
                  <a:schemeClr val="tx1"/>
                </a:solidFill>
                <a:latin typeface="+mj-lt"/>
                <a:ea typeface="+mj-ea"/>
                <a:cs typeface="+mj-cs"/>
              </a:defRPr>
            </a:lvl1pPr>
          </a:lstStyle>
          <a:p>
            <a:r>
              <a:rPr lang="da-DK" dirty="0"/>
              <a:t>Senior Industry Fellow</a:t>
            </a:r>
          </a:p>
        </p:txBody>
      </p:sp>
      <p:sp>
        <p:nvSpPr>
          <p:cNvPr id="4" name="Rektangel 3"/>
          <p:cNvSpPr/>
          <p:nvPr/>
        </p:nvSpPr>
        <p:spPr>
          <a:xfrm>
            <a:off x="862642" y="1720840"/>
            <a:ext cx="4912341" cy="3877985"/>
          </a:xfrm>
          <a:prstGeom prst="rect">
            <a:avLst/>
          </a:prstGeom>
        </p:spPr>
        <p:txBody>
          <a:bodyPr wrap="square">
            <a:spAutoFit/>
          </a:bodyPr>
          <a:lstStyle/>
          <a:p>
            <a:pPr marL="342900" indent="-342900">
              <a:spcAft>
                <a:spcPts val="1200"/>
              </a:spcAft>
              <a:buFont typeface="Arial" panose="020B0604020202020204" pitchFamily="34" charset="0"/>
              <a:buChar char="•"/>
            </a:pPr>
            <a:r>
              <a:rPr lang="da-DK" altLang="da-DK" sz="2400" dirty="0"/>
              <a:t>Company and </a:t>
            </a:r>
            <a:r>
              <a:rPr lang="da-DK" altLang="da-DK" sz="2400" dirty="0" err="1"/>
              <a:t>university</a:t>
            </a:r>
            <a:r>
              <a:rPr lang="da-DK" altLang="da-DK" sz="2400" dirty="0"/>
              <a:t> </a:t>
            </a:r>
            <a:r>
              <a:rPr lang="da-DK" altLang="da-DK" sz="2400" dirty="0" err="1"/>
              <a:t>collaboration</a:t>
            </a:r>
            <a:r>
              <a:rPr lang="da-DK" altLang="da-DK" sz="2400" dirty="0"/>
              <a:t> + </a:t>
            </a:r>
            <a:r>
              <a:rPr lang="da-DK" altLang="da-DK" sz="2400" dirty="0" err="1"/>
              <a:t>highly</a:t>
            </a:r>
            <a:r>
              <a:rPr lang="da-DK" altLang="da-DK" sz="2400" dirty="0"/>
              <a:t> </a:t>
            </a:r>
            <a:r>
              <a:rPr lang="da-DK" altLang="da-DK" sz="2400" dirty="0" err="1"/>
              <a:t>skilled</a:t>
            </a:r>
            <a:r>
              <a:rPr lang="da-DK" altLang="da-DK" sz="2400" dirty="0"/>
              <a:t> researcher </a:t>
            </a:r>
            <a:endParaRPr lang="da-DK" altLang="da-DK" sz="2400" dirty="0" smtClean="0"/>
          </a:p>
          <a:p>
            <a:pPr marL="342900" indent="-342900">
              <a:spcAft>
                <a:spcPts val="1200"/>
              </a:spcAft>
              <a:buFont typeface="Arial" panose="020B0604020202020204" pitchFamily="34" charset="0"/>
              <a:buChar char="•"/>
            </a:pPr>
            <a:r>
              <a:rPr lang="da-DK" sz="2400" dirty="0" smtClean="0"/>
              <a:t>The </a:t>
            </a:r>
            <a:r>
              <a:rPr lang="da-DK" sz="2400" dirty="0"/>
              <a:t>researcher is </a:t>
            </a:r>
            <a:r>
              <a:rPr lang="da-DK" sz="2400" dirty="0" err="1"/>
              <a:t>temporarily</a:t>
            </a:r>
            <a:r>
              <a:rPr lang="da-DK" sz="2400" dirty="0"/>
              <a:t> </a:t>
            </a:r>
            <a:r>
              <a:rPr lang="da-DK" sz="2400" dirty="0" err="1"/>
              <a:t>employed</a:t>
            </a:r>
            <a:r>
              <a:rPr lang="da-DK" sz="2400" dirty="0"/>
              <a:t> (part time or </a:t>
            </a:r>
            <a:r>
              <a:rPr lang="da-DK" sz="2400" dirty="0" err="1"/>
              <a:t>full</a:t>
            </a:r>
            <a:r>
              <a:rPr lang="da-DK" sz="2400" dirty="0"/>
              <a:t> time) in the </a:t>
            </a:r>
            <a:r>
              <a:rPr lang="da-DK" sz="2400" dirty="0" err="1"/>
              <a:t>other</a:t>
            </a:r>
            <a:r>
              <a:rPr lang="da-DK" sz="2400" dirty="0"/>
              <a:t> </a:t>
            </a:r>
            <a:r>
              <a:rPr lang="da-DK" sz="2400" dirty="0" smtClean="0"/>
              <a:t>organisation</a:t>
            </a:r>
          </a:p>
          <a:p>
            <a:pPr marL="342900" indent="-342900">
              <a:spcAft>
                <a:spcPts val="1200"/>
              </a:spcAft>
              <a:buFont typeface="Arial" panose="020B0604020202020204" pitchFamily="34" charset="0"/>
              <a:buChar char="•"/>
            </a:pPr>
            <a:r>
              <a:rPr lang="da-DK" sz="2400" dirty="0" err="1" smtClean="0"/>
              <a:t>Duration</a:t>
            </a:r>
            <a:r>
              <a:rPr lang="da-DK" sz="2400" dirty="0" smtClean="0"/>
              <a:t> </a:t>
            </a:r>
            <a:r>
              <a:rPr lang="da-DK" sz="2400" dirty="0" err="1" smtClean="0"/>
              <a:t>between</a:t>
            </a:r>
            <a:r>
              <a:rPr lang="da-DK" sz="2400" dirty="0" smtClean="0"/>
              <a:t> ½-2 </a:t>
            </a:r>
            <a:r>
              <a:rPr lang="da-DK" sz="2400" dirty="0" err="1"/>
              <a:t>years</a:t>
            </a:r>
            <a:r>
              <a:rPr lang="da-DK" sz="2400" dirty="0"/>
              <a:t> </a:t>
            </a:r>
          </a:p>
          <a:p>
            <a:pPr marL="342900" indent="-342900">
              <a:spcAft>
                <a:spcPts val="1200"/>
              </a:spcAft>
              <a:buFont typeface="Arial" panose="020B0604020202020204" pitchFamily="34" charset="0"/>
              <a:buChar char="•"/>
            </a:pPr>
            <a:r>
              <a:rPr lang="da-DK" sz="2400" dirty="0" smtClean="0"/>
              <a:t>IFD </a:t>
            </a:r>
            <a:r>
              <a:rPr lang="da-DK" sz="2400" dirty="0" err="1"/>
              <a:t>finances</a:t>
            </a:r>
            <a:r>
              <a:rPr lang="da-DK" sz="2400" dirty="0"/>
              <a:t> </a:t>
            </a:r>
            <a:r>
              <a:rPr lang="da-DK" sz="2400" dirty="0" err="1"/>
              <a:t>salary</a:t>
            </a:r>
            <a:r>
              <a:rPr lang="da-DK" sz="2400" dirty="0"/>
              <a:t> and </a:t>
            </a:r>
            <a:r>
              <a:rPr lang="da-DK" sz="2400" dirty="0" err="1"/>
              <a:t>other</a:t>
            </a:r>
            <a:r>
              <a:rPr lang="da-DK" sz="2400" dirty="0"/>
              <a:t> </a:t>
            </a:r>
            <a:r>
              <a:rPr lang="da-DK" sz="2400" dirty="0" err="1"/>
              <a:t>project</a:t>
            </a:r>
            <a:r>
              <a:rPr lang="da-DK" sz="2400" dirty="0"/>
              <a:t> </a:t>
            </a:r>
            <a:r>
              <a:rPr lang="da-DK" sz="2400" dirty="0" err="1"/>
              <a:t>related</a:t>
            </a:r>
            <a:r>
              <a:rPr lang="da-DK" sz="2400" dirty="0"/>
              <a:t> </a:t>
            </a:r>
            <a:r>
              <a:rPr lang="da-DK" sz="2400" dirty="0" err="1"/>
              <a:t>expenses</a:t>
            </a:r>
            <a:endParaRPr lang="da-DK" sz="2400" dirty="0"/>
          </a:p>
        </p:txBody>
      </p:sp>
    </p:spTree>
    <p:extLst>
      <p:ext uri="{BB962C8B-B14F-4D97-AF65-F5344CB8AC3E}">
        <p14:creationId xmlns:p14="http://schemas.microsoft.com/office/powerpoint/2010/main" val="32509541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Billedresultat for innovationsfond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0413" cy="8533291"/>
          </a:xfrm>
          <a:prstGeom prst="rect">
            <a:avLst/>
          </a:prstGeom>
          <a:noFill/>
          <a:extLst>
            <a:ext uri="{909E8E84-426E-40DD-AFC4-6F175D3DCCD1}">
              <a14:hiddenFill xmlns:a14="http://schemas.microsoft.com/office/drawing/2010/main">
                <a:solidFill>
                  <a:srgbClr val="FFFFFF"/>
                </a:solidFill>
              </a14:hiddenFill>
            </a:ext>
          </a:extLst>
        </p:spPr>
      </p:pic>
      <p:sp>
        <p:nvSpPr>
          <p:cNvPr id="2" name="Pladsholder til slidenummer 1"/>
          <p:cNvSpPr>
            <a:spLocks noGrp="1"/>
          </p:cNvSpPr>
          <p:nvPr>
            <p:ph type="sldNum" sz="quarter" idx="12"/>
          </p:nvPr>
        </p:nvSpPr>
        <p:spPr/>
        <p:txBody>
          <a:bodyPr/>
          <a:lstStyle/>
          <a:p>
            <a:fld id="{667EC89C-17A0-4E64-A6D2-B825673CEEDF}" type="slidenum">
              <a:rPr lang="en-GB" smtClean="0"/>
              <a:pPr/>
              <a:t>22</a:t>
            </a:fld>
            <a:endParaRPr lang="en-GB" dirty="0"/>
          </a:p>
        </p:txBody>
      </p:sp>
      <p:sp>
        <p:nvSpPr>
          <p:cNvPr id="3" name="Tekstfelt 2"/>
          <p:cNvSpPr txBox="1"/>
          <p:nvPr/>
        </p:nvSpPr>
        <p:spPr>
          <a:xfrm>
            <a:off x="1162050" y="-1543050"/>
            <a:ext cx="65" cy="307777"/>
          </a:xfrm>
          <a:prstGeom prst="rect">
            <a:avLst/>
          </a:prstGeom>
          <a:noFill/>
        </p:spPr>
        <p:txBody>
          <a:bodyPr wrap="none" lIns="0" tIns="0" rIns="0" bIns="0" rtlCol="0">
            <a:spAutoFit/>
          </a:bodyPr>
          <a:lstStyle/>
          <a:p>
            <a:endParaRPr lang="da-DK" sz="2000" noProof="0" dirty="0" smtClean="0"/>
          </a:p>
        </p:txBody>
      </p:sp>
      <p:sp>
        <p:nvSpPr>
          <p:cNvPr id="5" name="Tekstfelt 4"/>
          <p:cNvSpPr txBox="1"/>
          <p:nvPr/>
        </p:nvSpPr>
        <p:spPr>
          <a:xfrm>
            <a:off x="0" y="5011341"/>
            <a:ext cx="12190413" cy="1231106"/>
          </a:xfrm>
          <a:prstGeom prst="rect">
            <a:avLst/>
          </a:prstGeom>
          <a:solidFill>
            <a:srgbClr val="00A6AA"/>
          </a:solidFill>
          <a:ln>
            <a:solidFill>
              <a:srgbClr val="1E4148"/>
            </a:solidFill>
          </a:ln>
        </p:spPr>
        <p:txBody>
          <a:bodyPr wrap="square" lIns="0" tIns="0" rIns="0" bIns="0" rtlCol="0">
            <a:spAutoFit/>
          </a:bodyPr>
          <a:lstStyle/>
          <a:p>
            <a:endParaRPr lang="da-DK" sz="2400" noProof="0" dirty="0" smtClean="0">
              <a:solidFill>
                <a:schemeClr val="bg1"/>
              </a:solidFill>
            </a:endParaRPr>
          </a:p>
          <a:p>
            <a:r>
              <a:rPr lang="da-DK" sz="3200" dirty="0" smtClean="0">
                <a:solidFill>
                  <a:schemeClr val="bg1"/>
                </a:solidFill>
              </a:rPr>
              <a:t>   </a:t>
            </a:r>
            <a:r>
              <a:rPr lang="da-DK" sz="3200" dirty="0" err="1" smtClean="0">
                <a:solidFill>
                  <a:schemeClr val="bg1"/>
                </a:solidFill>
              </a:rPr>
              <a:t>Proof</a:t>
            </a:r>
            <a:r>
              <a:rPr lang="da-DK" sz="3200" dirty="0" smtClean="0">
                <a:solidFill>
                  <a:schemeClr val="bg1"/>
                </a:solidFill>
              </a:rPr>
              <a:t>-of-</a:t>
            </a:r>
            <a:r>
              <a:rPr lang="da-DK" sz="3200" dirty="0" err="1" smtClean="0">
                <a:solidFill>
                  <a:schemeClr val="bg1"/>
                </a:solidFill>
              </a:rPr>
              <a:t>concept</a:t>
            </a:r>
            <a:r>
              <a:rPr lang="da-DK" sz="3200" dirty="0" smtClean="0">
                <a:solidFill>
                  <a:schemeClr val="bg1"/>
                </a:solidFill>
              </a:rPr>
              <a:t> program: </a:t>
            </a:r>
            <a:r>
              <a:rPr lang="da-DK" sz="3200" dirty="0" err="1" smtClean="0">
                <a:solidFill>
                  <a:schemeClr val="bg1"/>
                </a:solidFill>
              </a:rPr>
              <a:t>Inno</a:t>
            </a:r>
            <a:r>
              <a:rPr lang="da-DK" sz="3200" dirty="0" smtClean="0">
                <a:solidFill>
                  <a:schemeClr val="bg1"/>
                </a:solidFill>
              </a:rPr>
              <a:t> Explorer – </a:t>
            </a:r>
            <a:r>
              <a:rPr lang="da-DK" sz="3200" dirty="0" err="1" smtClean="0">
                <a:solidFill>
                  <a:schemeClr val="bg1"/>
                </a:solidFill>
              </a:rPr>
              <a:t>opening</a:t>
            </a:r>
            <a:r>
              <a:rPr lang="da-DK" sz="3200" dirty="0" smtClean="0">
                <a:solidFill>
                  <a:schemeClr val="bg1"/>
                </a:solidFill>
              </a:rPr>
              <a:t> in 2019 </a:t>
            </a:r>
            <a:endParaRPr lang="da-DK" sz="3200" dirty="0">
              <a:solidFill>
                <a:schemeClr val="bg1"/>
              </a:solidFill>
            </a:endParaRPr>
          </a:p>
          <a:p>
            <a:endParaRPr lang="da-DK" sz="2400" noProof="0" dirty="0" smtClean="0">
              <a:solidFill>
                <a:schemeClr val="bg1"/>
              </a:solidFill>
            </a:endParaRPr>
          </a:p>
        </p:txBody>
      </p:sp>
    </p:spTree>
    <p:extLst>
      <p:ext uri="{BB962C8B-B14F-4D97-AF65-F5344CB8AC3E}">
        <p14:creationId xmlns:p14="http://schemas.microsoft.com/office/powerpoint/2010/main" val="29615104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23</a:t>
            </a:fld>
            <a:endParaRPr lang="en-GB" dirty="0"/>
          </a:p>
        </p:txBody>
      </p:sp>
      <p:sp>
        <p:nvSpPr>
          <p:cNvPr id="5" name="Titel 1"/>
          <p:cNvSpPr txBox="1">
            <a:spLocks/>
          </p:cNvSpPr>
          <p:nvPr/>
        </p:nvSpPr>
        <p:spPr>
          <a:xfrm>
            <a:off x="862642" y="388646"/>
            <a:ext cx="11037615" cy="468000"/>
          </a:xfrm>
          <a:prstGeom prst="rect">
            <a:avLst/>
          </a:prstGeom>
        </p:spPr>
        <p:txBody>
          <a:bodyPr/>
          <a:lstStyle>
            <a:lvl1pPr algn="l" defTabSz="1086008" rtl="0" eaLnBrk="1" latinLnBrk="0" hangingPunct="1">
              <a:spcBef>
                <a:spcPct val="0"/>
              </a:spcBef>
              <a:buNone/>
              <a:defRPr sz="3000" b="1" kern="1200">
                <a:solidFill>
                  <a:schemeClr val="tx1"/>
                </a:solidFill>
                <a:latin typeface="+mj-lt"/>
                <a:ea typeface="+mj-ea"/>
                <a:cs typeface="+mj-cs"/>
              </a:defRPr>
            </a:lvl1pPr>
          </a:lstStyle>
          <a:p>
            <a:r>
              <a:rPr lang="da-DK" dirty="0" err="1" smtClean="0"/>
              <a:t>Inno</a:t>
            </a:r>
            <a:r>
              <a:rPr lang="da-DK" dirty="0" smtClean="0"/>
              <a:t> Explorer</a:t>
            </a:r>
            <a:endParaRPr lang="da-DK" dirty="0"/>
          </a:p>
        </p:txBody>
      </p:sp>
      <p:sp>
        <p:nvSpPr>
          <p:cNvPr id="6" name="Rektangel 5"/>
          <p:cNvSpPr/>
          <p:nvPr/>
        </p:nvSpPr>
        <p:spPr>
          <a:xfrm>
            <a:off x="857250" y="1631731"/>
            <a:ext cx="5184321" cy="3477875"/>
          </a:xfrm>
          <a:prstGeom prst="rect">
            <a:avLst/>
          </a:prstGeom>
        </p:spPr>
        <p:txBody>
          <a:bodyPr wrap="square">
            <a:spAutoFit/>
          </a:bodyPr>
          <a:lstStyle/>
          <a:p>
            <a:pPr marL="342900" indent="-342900">
              <a:buFont typeface="Arial" panose="020B0604020202020204" pitchFamily="34" charset="0"/>
              <a:buChar char="•"/>
            </a:pPr>
            <a:r>
              <a:rPr lang="da-DK" altLang="da-DK" sz="2000" dirty="0" err="1"/>
              <a:t>R</a:t>
            </a:r>
            <a:r>
              <a:rPr lang="da-DK" altLang="da-DK" sz="2000" dirty="0" err="1" smtClean="0"/>
              <a:t>esults</a:t>
            </a:r>
            <a:r>
              <a:rPr lang="da-DK" altLang="da-DK" sz="2000" dirty="0" smtClean="0"/>
              <a:t> </a:t>
            </a:r>
            <a:r>
              <a:rPr lang="da-DK" altLang="da-DK" sz="2000" dirty="0"/>
              <a:t>and </a:t>
            </a:r>
            <a:r>
              <a:rPr lang="da-DK" altLang="da-DK" sz="2000" dirty="0" err="1"/>
              <a:t>technologies</a:t>
            </a:r>
            <a:r>
              <a:rPr lang="da-DK" altLang="da-DK" sz="2000" dirty="0"/>
              <a:t> </a:t>
            </a:r>
            <a:r>
              <a:rPr lang="da-DK" altLang="da-DK" sz="2000" dirty="0" err="1"/>
              <a:t>developed</a:t>
            </a:r>
            <a:r>
              <a:rPr lang="da-DK" altLang="da-DK" sz="2000" dirty="0"/>
              <a:t> at </a:t>
            </a:r>
            <a:r>
              <a:rPr lang="da-DK" altLang="da-DK" sz="2000" dirty="0" err="1"/>
              <a:t>universities</a:t>
            </a:r>
            <a:r>
              <a:rPr lang="da-DK" altLang="da-DK" sz="2000" dirty="0"/>
              <a:t>, hospitals and </a:t>
            </a:r>
            <a:r>
              <a:rPr lang="da-DK" altLang="da-DK" sz="2000" dirty="0" err="1"/>
              <a:t>university</a:t>
            </a:r>
            <a:r>
              <a:rPr lang="da-DK" altLang="da-DK" sz="2000" dirty="0"/>
              <a:t> </a:t>
            </a:r>
            <a:r>
              <a:rPr lang="da-DK" altLang="da-DK" sz="2000" dirty="0" smtClean="0"/>
              <a:t>colleges.</a:t>
            </a:r>
          </a:p>
          <a:p>
            <a:pPr marL="342900" indent="-342900">
              <a:buFont typeface="Arial" panose="020B0604020202020204" pitchFamily="34" charset="0"/>
              <a:buChar char="•"/>
            </a:pPr>
            <a:endParaRPr lang="da-DK" altLang="da-DK" sz="2000" dirty="0"/>
          </a:p>
          <a:p>
            <a:pPr marL="342900" indent="-342900">
              <a:buFont typeface="Arial" panose="020B0604020202020204" pitchFamily="34" charset="0"/>
              <a:buChar char="•"/>
            </a:pPr>
            <a:r>
              <a:rPr lang="da-DK" altLang="da-DK" sz="2000" dirty="0" err="1" smtClean="0"/>
              <a:t>Inno</a:t>
            </a:r>
            <a:r>
              <a:rPr lang="da-DK" altLang="da-DK" sz="2000" dirty="0" smtClean="0"/>
              <a:t> Explorer </a:t>
            </a:r>
            <a:r>
              <a:rPr lang="da-DK" altLang="da-DK" sz="2000" dirty="0" err="1" smtClean="0"/>
              <a:t>can</a:t>
            </a:r>
            <a:r>
              <a:rPr lang="da-DK" altLang="da-DK" sz="2000" dirty="0" smtClean="0"/>
              <a:t> </a:t>
            </a:r>
            <a:r>
              <a:rPr lang="da-DK" altLang="da-DK" sz="2000" dirty="0" err="1"/>
              <a:t>allocate</a:t>
            </a:r>
            <a:r>
              <a:rPr lang="da-DK" altLang="da-DK" sz="2000" dirty="0"/>
              <a:t> </a:t>
            </a:r>
            <a:r>
              <a:rPr lang="da-DK" altLang="da-DK" sz="2000" dirty="0" err="1"/>
              <a:t>funding</a:t>
            </a:r>
            <a:r>
              <a:rPr lang="da-DK" altLang="da-DK" sz="2000" dirty="0"/>
              <a:t> for researchers' </a:t>
            </a:r>
            <a:r>
              <a:rPr lang="da-DK" altLang="da-DK" sz="2000" dirty="0" err="1"/>
              <a:t>wages</a:t>
            </a:r>
            <a:r>
              <a:rPr lang="da-DK" altLang="da-DK" sz="2000" dirty="0"/>
              <a:t>, relevant services and </a:t>
            </a:r>
            <a:r>
              <a:rPr lang="da-DK" altLang="da-DK" sz="2000" dirty="0" err="1" smtClean="0"/>
              <a:t>materials</a:t>
            </a:r>
            <a:r>
              <a:rPr lang="da-DK" altLang="da-DK" sz="2000" dirty="0" smtClean="0"/>
              <a:t> and overhead. </a:t>
            </a:r>
          </a:p>
          <a:p>
            <a:pPr marL="342900" indent="-342900">
              <a:buFont typeface="Arial" panose="020B0604020202020204" pitchFamily="34" charset="0"/>
              <a:buChar char="•"/>
            </a:pPr>
            <a:endParaRPr lang="da-DK" altLang="da-DK" sz="2000" dirty="0"/>
          </a:p>
          <a:p>
            <a:pPr marL="342900" indent="-342900">
              <a:buFont typeface="Arial" panose="020B0604020202020204" pitchFamily="34" charset="0"/>
              <a:buChar char="•"/>
            </a:pPr>
            <a:r>
              <a:rPr lang="da-DK" altLang="da-DK" sz="2000" dirty="0" smtClean="0"/>
              <a:t>Application: DKK 0.5-1.5m from IFD. </a:t>
            </a:r>
          </a:p>
          <a:p>
            <a:pPr marL="342900" indent="-342900">
              <a:buFont typeface="Arial" panose="020B0604020202020204" pitchFamily="34" charset="0"/>
              <a:buChar char="•"/>
            </a:pPr>
            <a:endParaRPr lang="da-DK" altLang="da-DK" sz="2000" dirty="0"/>
          </a:p>
          <a:p>
            <a:pPr marL="342900" indent="-342900">
              <a:buFont typeface="Arial" panose="020B0604020202020204" pitchFamily="34" charset="0"/>
              <a:buChar char="•"/>
            </a:pPr>
            <a:r>
              <a:rPr lang="da-DK" altLang="da-DK" sz="2000" dirty="0" smtClean="0"/>
              <a:t>The </a:t>
            </a:r>
            <a:r>
              <a:rPr lang="da-DK" altLang="da-DK" sz="2000" dirty="0" err="1"/>
              <a:t>projects</a:t>
            </a:r>
            <a:r>
              <a:rPr lang="da-DK" altLang="da-DK" sz="2000" dirty="0"/>
              <a:t> </a:t>
            </a:r>
            <a:r>
              <a:rPr lang="da-DK" altLang="da-DK" sz="2000" dirty="0" err="1"/>
              <a:t>can</a:t>
            </a:r>
            <a:r>
              <a:rPr lang="da-DK" altLang="da-DK" sz="2000" dirty="0"/>
              <a:t> last up to </a:t>
            </a:r>
            <a:r>
              <a:rPr lang="da-DK" altLang="da-DK" sz="2000" dirty="0" err="1"/>
              <a:t>one</a:t>
            </a:r>
            <a:r>
              <a:rPr lang="da-DK" altLang="da-DK" sz="2000" dirty="0"/>
              <a:t> year. </a:t>
            </a:r>
            <a:endParaRPr lang="da-DK" sz="2000" dirty="0"/>
          </a:p>
        </p:txBody>
      </p:sp>
      <p:pic>
        <p:nvPicPr>
          <p:cNvPr id="9" name="Picture 2" descr="Billedresultat for innovationsfonden"/>
          <p:cNvPicPr>
            <a:picLocks noChangeAspect="1" noChangeArrowheads="1"/>
          </p:cNvPicPr>
          <p:nvPr/>
        </p:nvPicPr>
        <p:blipFill rotWithShape="1">
          <a:blip r:embed="rId2">
            <a:extLst>
              <a:ext uri="{28A0092B-C50C-407E-A947-70E740481C1C}">
                <a14:useLocalDpi xmlns:a14="http://schemas.microsoft.com/office/drawing/2010/main" val="0"/>
              </a:ext>
            </a:extLst>
          </a:blip>
          <a:srcRect l="8856" r="9671"/>
          <a:stretch/>
        </p:blipFill>
        <p:spPr bwMode="auto">
          <a:xfrm>
            <a:off x="6381537" y="1541879"/>
            <a:ext cx="4933169" cy="4238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708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24</a:t>
            </a:fld>
            <a:endParaRPr lang="en-GB" dirty="0"/>
          </a:p>
        </p:txBody>
      </p:sp>
      <p:pic>
        <p:nvPicPr>
          <p:cNvPr id="88070" name="Picture 6" descr="Billedresultat for innobooster"/>
          <p:cNvPicPr>
            <a:picLocks noChangeAspect="1" noChangeArrowheads="1"/>
          </p:cNvPicPr>
          <p:nvPr/>
        </p:nvPicPr>
        <p:blipFill rotWithShape="1">
          <a:blip r:embed="rId3">
            <a:extLst>
              <a:ext uri="{28A0092B-C50C-407E-A947-70E740481C1C}">
                <a14:useLocalDpi xmlns:a14="http://schemas.microsoft.com/office/drawing/2010/main" val="0"/>
              </a:ext>
            </a:extLst>
          </a:blip>
          <a:srcRect t="1" b="49150"/>
          <a:stretch/>
        </p:blipFill>
        <p:spPr bwMode="auto">
          <a:xfrm>
            <a:off x="1255690" y="759762"/>
            <a:ext cx="9897974" cy="3145688"/>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p:cNvSpPr txBox="1"/>
          <p:nvPr/>
        </p:nvSpPr>
        <p:spPr>
          <a:xfrm>
            <a:off x="3162812" y="4416358"/>
            <a:ext cx="5934317" cy="861774"/>
          </a:xfrm>
          <a:prstGeom prst="rect">
            <a:avLst/>
          </a:prstGeom>
          <a:noFill/>
        </p:spPr>
        <p:txBody>
          <a:bodyPr wrap="none" lIns="0" tIns="0" rIns="0" bIns="0" rtlCol="0">
            <a:spAutoFit/>
          </a:bodyPr>
          <a:lstStyle/>
          <a:p>
            <a:pPr algn="ctr"/>
            <a:r>
              <a:rPr lang="da-DK" sz="2800" b="1" dirty="0" smtClean="0"/>
              <a:t>50.000 – 5 mio. DKK</a:t>
            </a:r>
          </a:p>
          <a:p>
            <a:pPr algn="ctr"/>
            <a:r>
              <a:rPr lang="da-DK" sz="2800" b="1" dirty="0" smtClean="0"/>
              <a:t>for innovative </a:t>
            </a:r>
            <a:r>
              <a:rPr lang="da-DK" sz="2800" b="1" dirty="0" err="1" smtClean="0"/>
              <a:t>startup´s</a:t>
            </a:r>
            <a:r>
              <a:rPr lang="da-DK" sz="2800" b="1" dirty="0" smtClean="0"/>
              <a:t> and </a:t>
            </a:r>
            <a:r>
              <a:rPr lang="da-DK" sz="2800" b="1" dirty="0" err="1" smtClean="0"/>
              <a:t>SME´s</a:t>
            </a:r>
            <a:endParaRPr lang="da-DK" sz="2800" b="1" noProof="0" dirty="0" err="1" smtClean="0"/>
          </a:p>
        </p:txBody>
      </p:sp>
    </p:spTree>
    <p:extLst>
      <p:ext uri="{BB962C8B-B14F-4D97-AF65-F5344CB8AC3E}">
        <p14:creationId xmlns:p14="http://schemas.microsoft.com/office/powerpoint/2010/main" val="7916754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25</a:t>
            </a:fld>
            <a:endParaRPr lang="en-GB" dirty="0"/>
          </a:p>
        </p:txBody>
      </p:sp>
      <p:sp>
        <p:nvSpPr>
          <p:cNvPr id="4" name="Rektangel 3"/>
          <p:cNvSpPr/>
          <p:nvPr/>
        </p:nvSpPr>
        <p:spPr>
          <a:xfrm>
            <a:off x="3662011" y="1924586"/>
            <a:ext cx="11946289" cy="3785652"/>
          </a:xfrm>
          <a:prstGeom prst="rect">
            <a:avLst/>
          </a:prstGeom>
        </p:spPr>
        <p:txBody>
          <a:bodyPr wrap="square">
            <a:spAutoFit/>
          </a:bodyPr>
          <a:lstStyle/>
          <a:p>
            <a:r>
              <a:rPr lang="da-DK" sz="8000" dirty="0" smtClean="0">
                <a:solidFill>
                  <a:schemeClr val="bg1"/>
                </a:solidFill>
              </a:rPr>
              <a:t>1763</a:t>
            </a:r>
            <a:r>
              <a:rPr lang="da-DK" sz="3000" dirty="0" smtClean="0">
                <a:solidFill>
                  <a:schemeClr val="bg1"/>
                </a:solidFill>
              </a:rPr>
              <a:t>  applications</a:t>
            </a:r>
            <a:endParaRPr lang="da-DK" sz="3000" dirty="0">
              <a:solidFill>
                <a:schemeClr val="bg1"/>
              </a:solidFill>
            </a:endParaRPr>
          </a:p>
          <a:p>
            <a:r>
              <a:rPr lang="da-DK" sz="3000" dirty="0" smtClean="0">
                <a:solidFill>
                  <a:schemeClr val="bg1"/>
                </a:solidFill>
              </a:rPr>
              <a:t>Succes: </a:t>
            </a:r>
            <a:r>
              <a:rPr lang="da-DK" sz="8000" dirty="0">
                <a:solidFill>
                  <a:schemeClr val="bg1"/>
                </a:solidFill>
              </a:rPr>
              <a:t>26 </a:t>
            </a:r>
            <a:r>
              <a:rPr lang="da-DK" sz="3000" dirty="0" smtClean="0">
                <a:solidFill>
                  <a:schemeClr val="bg1"/>
                </a:solidFill>
              </a:rPr>
              <a:t>%</a:t>
            </a:r>
            <a:endParaRPr lang="da-DK" sz="3000" dirty="0">
              <a:solidFill>
                <a:schemeClr val="bg1"/>
              </a:solidFill>
            </a:endParaRPr>
          </a:p>
          <a:p>
            <a:r>
              <a:rPr lang="da-DK" sz="3000" dirty="0" smtClean="0">
                <a:solidFill>
                  <a:schemeClr val="bg1"/>
                </a:solidFill>
              </a:rPr>
              <a:t>Budget: DKK </a:t>
            </a:r>
            <a:r>
              <a:rPr lang="da-DK" sz="8000" dirty="0" smtClean="0">
                <a:solidFill>
                  <a:schemeClr val="bg1"/>
                </a:solidFill>
              </a:rPr>
              <a:t>300</a:t>
            </a:r>
            <a:r>
              <a:rPr lang="da-DK" sz="3000" dirty="0" smtClean="0">
                <a:solidFill>
                  <a:schemeClr val="bg1"/>
                </a:solidFill>
              </a:rPr>
              <a:t>m</a:t>
            </a:r>
            <a:endParaRPr lang="da-DK" sz="3000" dirty="0">
              <a:solidFill>
                <a:schemeClr val="bg1"/>
              </a:solidFill>
            </a:endParaRPr>
          </a:p>
        </p:txBody>
      </p:sp>
      <p:sp>
        <p:nvSpPr>
          <p:cNvPr id="5" name="Rektangel 4"/>
          <p:cNvSpPr/>
          <p:nvPr/>
        </p:nvSpPr>
        <p:spPr>
          <a:xfrm>
            <a:off x="411163" y="352643"/>
            <a:ext cx="12890067" cy="1077218"/>
          </a:xfrm>
          <a:prstGeom prst="rect">
            <a:avLst/>
          </a:prstGeom>
        </p:spPr>
        <p:txBody>
          <a:bodyPr vert="horz" lIns="0" tIns="0" rIns="0" bIns="0" rtlCol="0" anchor="t" anchorCtr="0">
            <a:noAutofit/>
          </a:bodyPr>
          <a:lstStyle/>
          <a:p>
            <a:pPr defTabSz="1086008">
              <a:spcBef>
                <a:spcPct val="0"/>
              </a:spcBef>
            </a:pPr>
            <a:r>
              <a:rPr lang="da-DK" sz="3200" b="1" dirty="0" err="1" smtClean="0">
                <a:latin typeface="+mj-lt"/>
                <a:ea typeface="+mj-ea"/>
                <a:cs typeface="+mj-cs"/>
              </a:rPr>
              <a:t>InnoBooster</a:t>
            </a:r>
            <a:r>
              <a:rPr lang="da-DK" sz="3200" b="1" dirty="0" smtClean="0">
                <a:latin typeface="+mj-lt"/>
                <a:ea typeface="+mj-ea"/>
                <a:cs typeface="+mj-cs"/>
              </a:rPr>
              <a:t> - 2017 </a:t>
            </a:r>
            <a:endParaRPr lang="da-DK" sz="3200" b="1" dirty="0">
              <a:latin typeface="+mj-lt"/>
              <a:ea typeface="+mj-ea"/>
              <a:cs typeface="+mj-cs"/>
            </a:endParaRPr>
          </a:p>
        </p:txBody>
      </p:sp>
    </p:spTree>
    <p:extLst>
      <p:ext uri="{BB962C8B-B14F-4D97-AF65-F5344CB8AC3E}">
        <p14:creationId xmlns:p14="http://schemas.microsoft.com/office/powerpoint/2010/main" val="24053462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792000" y="356400"/>
            <a:ext cx="10612438" cy="625122"/>
          </a:xfrm>
        </p:spPr>
        <p:txBody>
          <a:bodyPr/>
          <a:lstStyle/>
          <a:p>
            <a:r>
              <a:rPr lang="da-DK" dirty="0" err="1" smtClean="0"/>
              <a:t>InnoBooster</a:t>
            </a:r>
            <a:r>
              <a:rPr lang="da-DK" dirty="0" smtClean="0"/>
              <a:t> – </a:t>
            </a:r>
            <a:r>
              <a:rPr lang="da-DK" dirty="0" err="1" smtClean="0"/>
              <a:t>high</a:t>
            </a:r>
            <a:r>
              <a:rPr lang="da-DK" dirty="0" smtClean="0"/>
              <a:t> succesrate in Southern Denmark</a:t>
            </a:r>
            <a:endParaRPr lang="da-DK" dirty="0"/>
          </a:p>
        </p:txBody>
      </p:sp>
      <p:sp>
        <p:nvSpPr>
          <p:cNvPr id="23" name="Pladsholder til tekst 22"/>
          <p:cNvSpPr>
            <a:spLocks noGrp="1"/>
          </p:cNvSpPr>
          <p:nvPr>
            <p:ph type="body" sz="quarter" idx="20"/>
          </p:nvPr>
        </p:nvSpPr>
        <p:spPr/>
        <p:txBody>
          <a:bodyPr/>
          <a:lstStyle/>
          <a:p>
            <a:pPr marL="285750" indent="-285750">
              <a:buFont typeface="Courier New" panose="02070309020205020404" pitchFamily="49" charset="0"/>
              <a:buChar char="o"/>
            </a:pPr>
            <a:endParaRPr lang="da-DK" dirty="0" smtClean="0"/>
          </a:p>
          <a:p>
            <a:pPr marL="285750" indent="-285750">
              <a:buFont typeface="Courier New" panose="02070309020205020404" pitchFamily="49" charset="0"/>
              <a:buChar char="o"/>
            </a:pPr>
            <a:endParaRPr lang="da-DK" dirty="0"/>
          </a:p>
        </p:txBody>
      </p:sp>
      <p:sp>
        <p:nvSpPr>
          <p:cNvPr id="8" name="Pladsholder til indhold 7"/>
          <p:cNvSpPr>
            <a:spLocks noGrp="1"/>
          </p:cNvSpPr>
          <p:nvPr>
            <p:ph sz="quarter" idx="18"/>
          </p:nvPr>
        </p:nvSpPr>
        <p:spPr/>
        <p:txBody>
          <a:bodyPr/>
          <a:lstStyle/>
          <a:p>
            <a:endParaRPr lang="da-DK"/>
          </a:p>
        </p:txBody>
      </p:sp>
      <p:sp>
        <p:nvSpPr>
          <p:cNvPr id="10" name="Pladsholder til tekst 9"/>
          <p:cNvSpPr>
            <a:spLocks noGrp="1"/>
          </p:cNvSpPr>
          <p:nvPr>
            <p:ph type="body" sz="quarter" idx="21"/>
          </p:nvPr>
        </p:nvSpPr>
        <p:spPr/>
        <p:txBody>
          <a:bodyPr/>
          <a:lstStyle/>
          <a:p>
            <a:endParaRPr lang="da-DK"/>
          </a:p>
        </p:txBody>
      </p:sp>
      <p:sp>
        <p:nvSpPr>
          <p:cNvPr id="2" name="Pladsholder til dato 1"/>
          <p:cNvSpPr>
            <a:spLocks noGrp="1"/>
          </p:cNvSpPr>
          <p:nvPr>
            <p:ph type="dt" sz="half" idx="10"/>
          </p:nvPr>
        </p:nvSpPr>
        <p:spPr/>
        <p:txBody>
          <a:bodyPr/>
          <a:lstStyle/>
          <a:p>
            <a:fld id="{DE81F669-71BE-4483-A77C-16E0F84B52AA}" type="datetime1">
              <a:rPr lang="da-DK" smtClean="0"/>
              <a:pPr/>
              <a:t>06-11-2018</a:t>
            </a:fld>
            <a:endParaRPr lang="da-DK" dirty="0"/>
          </a:p>
        </p:txBody>
      </p:sp>
      <p:sp>
        <p:nvSpPr>
          <p:cNvPr id="3" name="Pladsholder til sidefod 2"/>
          <p:cNvSpPr>
            <a:spLocks noGrp="1"/>
          </p:cNvSpPr>
          <p:nvPr>
            <p:ph type="ftr" sz="quarter" idx="11"/>
          </p:nvPr>
        </p:nvSpPr>
        <p:spPr/>
        <p:txBody>
          <a:bodyPr/>
          <a:lstStyle/>
          <a:p>
            <a:endParaRPr lang="da-DK" dirty="0"/>
          </a:p>
        </p:txBody>
      </p:sp>
      <p:sp>
        <p:nvSpPr>
          <p:cNvPr id="4" name="Pladsholder til diasnummer 3"/>
          <p:cNvSpPr>
            <a:spLocks noGrp="1"/>
          </p:cNvSpPr>
          <p:nvPr>
            <p:ph type="sldNum" sz="quarter" idx="12"/>
          </p:nvPr>
        </p:nvSpPr>
        <p:spPr/>
        <p:txBody>
          <a:bodyPr/>
          <a:lstStyle/>
          <a:p>
            <a:fld id="{667EC89C-17A0-4E64-A6D2-B825673CEEDF}" type="slidenum">
              <a:rPr lang="da-DK" smtClean="0"/>
              <a:pPr/>
              <a:t>26</a:t>
            </a:fld>
            <a:endParaRPr lang="da-DK" dirty="0"/>
          </a:p>
        </p:txBody>
      </p:sp>
      <p:grpSp>
        <p:nvGrpSpPr>
          <p:cNvPr id="19" name="Gruppe 18"/>
          <p:cNvGrpSpPr/>
          <p:nvPr/>
        </p:nvGrpSpPr>
        <p:grpSpPr>
          <a:xfrm>
            <a:off x="4348559" y="965155"/>
            <a:ext cx="4987007" cy="5560983"/>
            <a:chOff x="5041801" y="701493"/>
            <a:chExt cx="4987007" cy="5560983"/>
          </a:xfrm>
        </p:grpSpPr>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1801" y="701493"/>
              <a:ext cx="4987007" cy="5560983"/>
            </a:xfrm>
            <a:prstGeom prst="rect">
              <a:avLst/>
            </a:prstGeom>
          </p:spPr>
        </p:pic>
        <p:sp>
          <p:nvSpPr>
            <p:cNvPr id="6" name="Ellipse 5"/>
            <p:cNvSpPr/>
            <p:nvPr/>
          </p:nvSpPr>
          <p:spPr>
            <a:xfrm>
              <a:off x="6311230" y="4545918"/>
              <a:ext cx="928510" cy="70844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sp>
          <p:nvSpPr>
            <p:cNvPr id="11" name="Ellipse 10"/>
            <p:cNvSpPr/>
            <p:nvPr/>
          </p:nvSpPr>
          <p:spPr>
            <a:xfrm>
              <a:off x="8168058" y="4698318"/>
              <a:ext cx="1068662" cy="628054"/>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sp>
          <p:nvSpPr>
            <p:cNvPr id="12" name="Ellipse 11"/>
            <p:cNvSpPr/>
            <p:nvPr/>
          </p:nvSpPr>
          <p:spPr>
            <a:xfrm>
              <a:off x="6619642" y="1499578"/>
              <a:ext cx="1001899" cy="65844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sp>
          <p:nvSpPr>
            <p:cNvPr id="13" name="Ellipse 12"/>
            <p:cNvSpPr/>
            <p:nvPr/>
          </p:nvSpPr>
          <p:spPr>
            <a:xfrm>
              <a:off x="6247606" y="2986642"/>
              <a:ext cx="936886" cy="71709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sp>
          <p:nvSpPr>
            <p:cNvPr id="14" name="Ellipse 13"/>
            <p:cNvSpPr/>
            <p:nvPr/>
          </p:nvSpPr>
          <p:spPr>
            <a:xfrm>
              <a:off x="8933518" y="3811734"/>
              <a:ext cx="900100" cy="65054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grpSp>
      <p:sp>
        <p:nvSpPr>
          <p:cNvPr id="17" name="Nedadgående pil 16"/>
          <p:cNvSpPr/>
          <p:nvPr/>
        </p:nvSpPr>
        <p:spPr>
          <a:xfrm rot="10800000">
            <a:off x="8435466" y="4399719"/>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18" name="Nedadgående pil 17"/>
          <p:cNvSpPr/>
          <p:nvPr/>
        </p:nvSpPr>
        <p:spPr>
          <a:xfrm>
            <a:off x="8719701" y="4399742"/>
            <a:ext cx="216024" cy="216000"/>
          </a:xfrm>
          <a:prstGeom prst="downArrow">
            <a:avLst/>
          </a:prstGeom>
          <a:solidFill>
            <a:srgbClr val="FF000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0" name="Nedadgående pil 19"/>
          <p:cNvSpPr/>
          <p:nvPr/>
        </p:nvSpPr>
        <p:spPr>
          <a:xfrm rot="10800000">
            <a:off x="6046589" y="3596905"/>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1" name="Nedadgående pil 20"/>
          <p:cNvSpPr/>
          <p:nvPr/>
        </p:nvSpPr>
        <p:spPr>
          <a:xfrm rot="10800000">
            <a:off x="5771265" y="3596905"/>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2" name="Nedadgående pil 21"/>
          <p:cNvSpPr/>
          <p:nvPr/>
        </p:nvSpPr>
        <p:spPr>
          <a:xfrm rot="10800000">
            <a:off x="6203219" y="2075773"/>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5" name="Nedadgående pil 24"/>
          <p:cNvSpPr/>
          <p:nvPr/>
        </p:nvSpPr>
        <p:spPr>
          <a:xfrm rot="10800000">
            <a:off x="7750689" y="5245991"/>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6" name="Nedadgående pil 25"/>
          <p:cNvSpPr/>
          <p:nvPr/>
        </p:nvSpPr>
        <p:spPr>
          <a:xfrm>
            <a:off x="8056764" y="5277682"/>
            <a:ext cx="216024" cy="216000"/>
          </a:xfrm>
          <a:prstGeom prst="downArrow">
            <a:avLst/>
          </a:prstGeom>
          <a:solidFill>
            <a:srgbClr val="FF000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7" name="Nedadgående pil 26"/>
          <p:cNvSpPr/>
          <p:nvPr/>
        </p:nvSpPr>
        <p:spPr>
          <a:xfrm rot="10800000">
            <a:off x="6147316" y="5169682"/>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8" name="Nedadgående pil 27"/>
          <p:cNvSpPr/>
          <p:nvPr/>
        </p:nvSpPr>
        <p:spPr>
          <a:xfrm rot="10800000">
            <a:off x="5851559" y="5155554"/>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9" name="Tekstboks 28"/>
          <p:cNvSpPr txBox="1"/>
          <p:nvPr/>
        </p:nvSpPr>
        <p:spPr>
          <a:xfrm>
            <a:off x="375170" y="2962921"/>
            <a:ext cx="3752925" cy="923330"/>
          </a:xfrm>
          <a:prstGeom prst="rect">
            <a:avLst/>
          </a:prstGeom>
          <a:noFill/>
        </p:spPr>
        <p:txBody>
          <a:bodyPr wrap="square" lIns="0" tIns="0" rIns="0" bIns="0" rtlCol="0">
            <a:spAutoFit/>
          </a:bodyPr>
          <a:lstStyle/>
          <a:p>
            <a:r>
              <a:rPr lang="da-DK" sz="2000" noProof="0" dirty="0" smtClean="0"/>
              <a:t>The </a:t>
            </a:r>
            <a:r>
              <a:rPr lang="da-DK" sz="2000" noProof="0" dirty="0" err="1" smtClean="0"/>
              <a:t>arrows</a:t>
            </a:r>
            <a:r>
              <a:rPr lang="da-DK" sz="2000" noProof="0" dirty="0" smtClean="0"/>
              <a:t> mark </a:t>
            </a:r>
            <a:r>
              <a:rPr lang="da-DK" sz="2000" noProof="0" dirty="0" err="1" smtClean="0"/>
              <a:t>increase</a:t>
            </a:r>
            <a:r>
              <a:rPr lang="da-DK" sz="2000" noProof="0" dirty="0" smtClean="0"/>
              <a:t> or </a:t>
            </a:r>
            <a:r>
              <a:rPr lang="da-DK" sz="2000" noProof="0" dirty="0" err="1" smtClean="0"/>
              <a:t>decrease</a:t>
            </a:r>
            <a:r>
              <a:rPr lang="da-DK" sz="2000" noProof="0" dirty="0" smtClean="0"/>
              <a:t> in </a:t>
            </a:r>
            <a:r>
              <a:rPr lang="da-DK" sz="2000" noProof="0" dirty="0" err="1" smtClean="0"/>
              <a:t>number</a:t>
            </a:r>
            <a:r>
              <a:rPr lang="da-DK" sz="2000" noProof="0" dirty="0" smtClean="0"/>
              <a:t> and succesrate (</a:t>
            </a:r>
            <a:r>
              <a:rPr lang="da-DK" sz="2000" noProof="0" dirty="0" err="1" smtClean="0"/>
              <a:t>compared</a:t>
            </a:r>
            <a:r>
              <a:rPr lang="da-DK" sz="2000" noProof="0" dirty="0" smtClean="0"/>
              <a:t> to 2016)</a:t>
            </a:r>
          </a:p>
        </p:txBody>
      </p:sp>
      <p:sp>
        <p:nvSpPr>
          <p:cNvPr id="30" name="Nedadgående pil 29"/>
          <p:cNvSpPr/>
          <p:nvPr/>
        </p:nvSpPr>
        <p:spPr>
          <a:xfrm rot="10800000">
            <a:off x="6495174" y="2068235"/>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9" name="Rektangel 8"/>
          <p:cNvSpPr/>
          <p:nvPr/>
        </p:nvSpPr>
        <p:spPr>
          <a:xfrm>
            <a:off x="6048516" y="1831238"/>
            <a:ext cx="822661" cy="276999"/>
          </a:xfrm>
          <a:prstGeom prst="rect">
            <a:avLst/>
          </a:prstGeom>
        </p:spPr>
        <p:txBody>
          <a:bodyPr wrap="none">
            <a:spAutoFit/>
          </a:bodyPr>
          <a:lstStyle/>
          <a:p>
            <a:r>
              <a:rPr lang="da-DK" sz="1200" dirty="0"/>
              <a:t>112, 32%</a:t>
            </a:r>
          </a:p>
        </p:txBody>
      </p:sp>
      <p:sp>
        <p:nvSpPr>
          <p:cNvPr id="15" name="Rektangel 14"/>
          <p:cNvSpPr/>
          <p:nvPr/>
        </p:nvSpPr>
        <p:spPr>
          <a:xfrm>
            <a:off x="5583484" y="3319339"/>
            <a:ext cx="930063" cy="307777"/>
          </a:xfrm>
          <a:prstGeom prst="rect">
            <a:avLst/>
          </a:prstGeom>
        </p:spPr>
        <p:txBody>
          <a:bodyPr wrap="none">
            <a:spAutoFit/>
          </a:bodyPr>
          <a:lstStyle/>
          <a:p>
            <a:r>
              <a:rPr lang="da-DK" sz="1400" dirty="0"/>
              <a:t>327, 29%</a:t>
            </a:r>
          </a:p>
        </p:txBody>
      </p:sp>
      <p:sp>
        <p:nvSpPr>
          <p:cNvPr id="24" name="Rektangel 23"/>
          <p:cNvSpPr/>
          <p:nvPr/>
        </p:nvSpPr>
        <p:spPr>
          <a:xfrm>
            <a:off x="8255446" y="4137669"/>
            <a:ext cx="930063" cy="307777"/>
          </a:xfrm>
          <a:prstGeom prst="rect">
            <a:avLst/>
          </a:prstGeom>
        </p:spPr>
        <p:txBody>
          <a:bodyPr wrap="none">
            <a:spAutoFit/>
          </a:bodyPr>
          <a:lstStyle/>
          <a:p>
            <a:r>
              <a:rPr lang="da-DK" sz="1400" dirty="0"/>
              <a:t>997, 23%</a:t>
            </a:r>
          </a:p>
        </p:txBody>
      </p:sp>
      <p:sp>
        <p:nvSpPr>
          <p:cNvPr id="31" name="Rektangel 30"/>
          <p:cNvSpPr/>
          <p:nvPr/>
        </p:nvSpPr>
        <p:spPr>
          <a:xfrm>
            <a:off x="7552625" y="5004097"/>
            <a:ext cx="930063" cy="307777"/>
          </a:xfrm>
          <a:prstGeom prst="rect">
            <a:avLst/>
          </a:prstGeom>
        </p:spPr>
        <p:txBody>
          <a:bodyPr wrap="none">
            <a:spAutoFit/>
          </a:bodyPr>
          <a:lstStyle/>
          <a:p>
            <a:r>
              <a:rPr lang="da-DK" sz="1400" dirty="0"/>
              <a:t>120, 20%</a:t>
            </a:r>
          </a:p>
        </p:txBody>
      </p:sp>
      <p:sp>
        <p:nvSpPr>
          <p:cNvPr id="32" name="Rektangel 31"/>
          <p:cNvSpPr/>
          <p:nvPr/>
        </p:nvSpPr>
        <p:spPr>
          <a:xfrm>
            <a:off x="5661529" y="4917305"/>
            <a:ext cx="930063" cy="307777"/>
          </a:xfrm>
          <a:prstGeom prst="rect">
            <a:avLst/>
          </a:prstGeom>
        </p:spPr>
        <p:txBody>
          <a:bodyPr wrap="none">
            <a:spAutoFit/>
          </a:bodyPr>
          <a:lstStyle/>
          <a:p>
            <a:r>
              <a:rPr lang="da-DK" sz="1400" dirty="0"/>
              <a:t>208, 39%</a:t>
            </a:r>
          </a:p>
        </p:txBody>
      </p:sp>
    </p:spTree>
    <p:extLst>
      <p:ext uri="{BB962C8B-B14F-4D97-AF65-F5344CB8AC3E}">
        <p14:creationId xmlns:p14="http://schemas.microsoft.com/office/powerpoint/2010/main" val="3239874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91999" y="356399"/>
            <a:ext cx="11124697" cy="524279"/>
          </a:xfrm>
        </p:spPr>
        <p:txBody>
          <a:bodyPr vert="horz" lIns="0" tIns="0" rIns="0" bIns="0" rtlCol="0" anchor="t" anchorCtr="0">
            <a:noAutofit/>
          </a:bodyPr>
          <a:lstStyle/>
          <a:p>
            <a:r>
              <a:rPr lang="da-DK" sz="3200" dirty="0"/>
              <a:t>N</a:t>
            </a:r>
            <a:r>
              <a:rPr lang="da-DK" sz="3200" dirty="0" smtClean="0"/>
              <a:t>ew </a:t>
            </a:r>
            <a:r>
              <a:rPr lang="da-DK" sz="3200" dirty="0" err="1" smtClean="0"/>
              <a:t>opportunities</a:t>
            </a:r>
            <a:r>
              <a:rPr lang="da-DK" sz="3200" dirty="0" smtClean="0"/>
              <a:t> in the innovation </a:t>
            </a:r>
            <a:r>
              <a:rPr lang="da-DK" sz="3200" dirty="0" err="1" smtClean="0"/>
              <a:t>value</a:t>
            </a:r>
            <a:r>
              <a:rPr lang="da-DK" sz="3200" dirty="0" smtClean="0"/>
              <a:t> </a:t>
            </a:r>
            <a:r>
              <a:rPr lang="da-DK" sz="3200" dirty="0" err="1"/>
              <a:t>chain</a:t>
            </a:r>
            <a:r>
              <a:rPr lang="da-DK" sz="3200" dirty="0"/>
              <a:t> </a:t>
            </a:r>
          </a:p>
        </p:txBody>
      </p:sp>
      <p:pic>
        <p:nvPicPr>
          <p:cNvPr id="9" name="Picture 7"/>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b="57304"/>
          <a:stretch/>
        </p:blipFill>
        <p:spPr bwMode="auto">
          <a:xfrm>
            <a:off x="-145555" y="2087320"/>
            <a:ext cx="2379992" cy="1016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Billede 9"/>
          <p:cNvPicPr>
            <a:picLocks noChangeAspect="1"/>
          </p:cNvPicPr>
          <p:nvPr/>
        </p:nvPicPr>
        <p:blipFill rotWithShape="1">
          <a:blip r:embed="rId16" cstate="print">
            <a:extLst>
              <a:ext uri="{28A0092B-C50C-407E-A947-70E740481C1C}">
                <a14:useLocalDpi xmlns:a14="http://schemas.microsoft.com/office/drawing/2010/main" val="0"/>
              </a:ext>
            </a:extLst>
          </a:blip>
          <a:srcRect t="498" b="36482"/>
          <a:stretch/>
        </p:blipFill>
        <p:spPr>
          <a:xfrm>
            <a:off x="-145554" y="4560852"/>
            <a:ext cx="2392710" cy="1055520"/>
          </a:xfrm>
          <a:prstGeom prst="rect">
            <a:avLst/>
          </a:prstGeom>
        </p:spPr>
      </p:pic>
      <p:pic>
        <p:nvPicPr>
          <p:cNvPr id="11" name="Picture 10" descr="http://venturecup.dk/build/wp-content/uploads/2015/12/YoooWe.png"/>
          <p:cNvPicPr>
            <a:picLocks noChangeAspect="1" noChangeArrowheads="1"/>
          </p:cNvPicPr>
          <p:nvPr/>
        </p:nvPicPr>
        <p:blipFill rotWithShape="1">
          <a:blip r:embed="rId17">
            <a:extLst>
              <a:ext uri="{28A0092B-C50C-407E-A947-70E740481C1C}">
                <a14:useLocalDpi xmlns:a14="http://schemas.microsoft.com/office/drawing/2010/main" val="0"/>
              </a:ext>
            </a:extLst>
          </a:blip>
          <a:srcRect t="10248" b="22778"/>
          <a:stretch/>
        </p:blipFill>
        <p:spPr bwMode="auto">
          <a:xfrm>
            <a:off x="-145555" y="3305819"/>
            <a:ext cx="2379992" cy="1063970"/>
          </a:xfrm>
          <a:prstGeom prst="rect">
            <a:avLst/>
          </a:prstGeom>
          <a:noFill/>
          <a:extLst>
            <a:ext uri="{909E8E84-426E-40DD-AFC4-6F175D3DCCD1}">
              <a14:hiddenFill xmlns:a14="http://schemas.microsoft.com/office/drawing/2010/main">
                <a:solidFill>
                  <a:srgbClr val="FFFFFF"/>
                </a:solidFill>
              </a14:hiddenFill>
            </a:ext>
          </a:extLst>
        </p:spPr>
      </p:pic>
      <p:sp>
        <p:nvSpPr>
          <p:cNvPr id="12" name="Rektangel 11"/>
          <p:cNvSpPr/>
          <p:nvPr/>
        </p:nvSpPr>
        <p:spPr>
          <a:xfrm>
            <a:off x="338552" y="3969679"/>
            <a:ext cx="966138" cy="400110"/>
          </a:xfrm>
          <a:prstGeom prst="rect">
            <a:avLst/>
          </a:prstGeom>
          <a:solidFill>
            <a:schemeClr val="bg1"/>
          </a:solidFill>
          <a:ln>
            <a:noFill/>
          </a:ln>
        </p:spPr>
        <p:txBody>
          <a:bodyPr wrap="square">
            <a:spAutoFit/>
          </a:bodyPr>
          <a:lst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marL="0" marR="0" lvl="0" indent="0" algn="l" defTabSz="1088502" rtl="0" eaLnBrk="1" fontAlgn="base"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00A6AA"/>
                </a:solidFill>
                <a:effectLst/>
                <a:uLnTx/>
                <a:uFillTx/>
                <a:latin typeface="Ubuntu"/>
                <a:ea typeface="+mn-ea"/>
                <a:cs typeface="+mn-cs"/>
              </a:rPr>
              <a:t>SMV’s</a:t>
            </a:r>
            <a:endParaRPr kumimoji="0" lang="en-GB" sz="2000" b="0" i="0" u="none" strike="noStrike" kern="1200" cap="none" spc="0" normalizeH="0" baseline="0" noProof="0" dirty="0">
              <a:ln>
                <a:noFill/>
              </a:ln>
              <a:solidFill>
                <a:srgbClr val="00A6AA"/>
              </a:solidFill>
              <a:effectLst/>
              <a:uLnTx/>
              <a:uFillTx/>
              <a:latin typeface="Ubuntu"/>
              <a:ea typeface="+mn-ea"/>
              <a:cs typeface="+mn-cs"/>
            </a:endParaRPr>
          </a:p>
        </p:txBody>
      </p:sp>
      <p:sp>
        <p:nvSpPr>
          <p:cNvPr id="13" name="Rektangel 12"/>
          <p:cNvSpPr/>
          <p:nvPr/>
        </p:nvSpPr>
        <p:spPr>
          <a:xfrm>
            <a:off x="293703" y="2703365"/>
            <a:ext cx="996594" cy="400110"/>
          </a:xfrm>
          <a:prstGeom prst="rect">
            <a:avLst/>
          </a:prstGeom>
          <a:solidFill>
            <a:schemeClr val="bg1"/>
          </a:solidFill>
          <a:ln w="9525">
            <a:noFill/>
          </a:ln>
        </p:spPr>
        <p:txBody>
          <a:bodyPr wrap="square">
            <a:spAutoFit/>
          </a:bodyPr>
          <a:lst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marL="0" marR="0" lvl="0" indent="0" algn="l" defTabSz="1088502" rtl="0" eaLnBrk="1" fontAlgn="base"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00A6AA"/>
                </a:solidFill>
                <a:effectLst/>
                <a:uLnTx/>
                <a:uFillTx/>
                <a:latin typeface="Ubuntu"/>
                <a:ea typeface="+mn-ea"/>
                <a:cs typeface="+mn-cs"/>
              </a:rPr>
              <a:t>Talent</a:t>
            </a:r>
            <a:endParaRPr kumimoji="0" lang="en-GB" sz="2000" b="0" i="0" u="none" strike="noStrike" kern="1200" cap="none" spc="0" normalizeH="0" baseline="0" noProof="0" dirty="0">
              <a:ln>
                <a:noFill/>
              </a:ln>
              <a:solidFill>
                <a:srgbClr val="00A6AA"/>
              </a:solidFill>
              <a:effectLst/>
              <a:uLnTx/>
              <a:uFillTx/>
              <a:latin typeface="Ubuntu"/>
              <a:ea typeface="+mn-ea"/>
              <a:cs typeface="+mn-cs"/>
            </a:endParaRPr>
          </a:p>
        </p:txBody>
      </p:sp>
      <p:sp>
        <p:nvSpPr>
          <p:cNvPr id="14" name="Rektangel 13"/>
          <p:cNvSpPr/>
          <p:nvPr/>
        </p:nvSpPr>
        <p:spPr>
          <a:xfrm>
            <a:off x="312236" y="5204953"/>
            <a:ext cx="1025912" cy="400110"/>
          </a:xfrm>
          <a:prstGeom prst="rect">
            <a:avLst/>
          </a:prstGeom>
          <a:solidFill>
            <a:schemeClr val="bg1"/>
          </a:solidFill>
          <a:ln>
            <a:noFill/>
          </a:ln>
        </p:spPr>
        <p:txBody>
          <a:bodyPr wrap="square">
            <a:spAutoFit/>
          </a:bodyPr>
          <a:lst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marL="0" marR="0" lvl="0" indent="0" algn="l" defTabSz="1088502" rtl="0" eaLnBrk="1" fontAlgn="base"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00A6AA"/>
                </a:solidFill>
                <a:effectLst/>
                <a:uLnTx/>
                <a:uFillTx/>
                <a:latin typeface="Ubuntu"/>
                <a:ea typeface="+mn-ea"/>
                <a:cs typeface="+mn-cs"/>
              </a:rPr>
              <a:t>PPP’s</a:t>
            </a:r>
            <a:endParaRPr kumimoji="0" lang="en-GB" sz="2000" b="0" i="0" u="none" strike="noStrike" kern="1200" cap="none" spc="0" normalizeH="0" baseline="0" noProof="0" dirty="0">
              <a:ln>
                <a:noFill/>
              </a:ln>
              <a:solidFill>
                <a:srgbClr val="00A6AA"/>
              </a:solidFill>
              <a:effectLst/>
              <a:uLnTx/>
              <a:uFillTx/>
              <a:latin typeface="Ubuntu"/>
              <a:ea typeface="+mn-ea"/>
              <a:cs typeface="+mn-cs"/>
            </a:endParaRPr>
          </a:p>
        </p:txBody>
      </p:sp>
      <p:cxnSp>
        <p:nvCxnSpPr>
          <p:cNvPr id="16" name="Straight Connector 36"/>
          <p:cNvCxnSpPr>
            <a:cxnSpLocks/>
          </p:cNvCxnSpPr>
          <p:nvPr/>
        </p:nvCxnSpPr>
        <p:spPr>
          <a:xfrm>
            <a:off x="1985090" y="1996613"/>
            <a:ext cx="9433603" cy="0"/>
          </a:xfrm>
          <a:prstGeom prst="line">
            <a:avLst/>
          </a:prstGeom>
          <a:noFill/>
          <a:ln w="3175" cap="flat" cmpd="sng" algn="ctr">
            <a:solidFill>
              <a:srgbClr val="FFFFFF">
                <a:lumMod val="65000"/>
              </a:srgbClr>
            </a:solidFill>
            <a:prstDash val="solid"/>
          </a:ln>
          <a:effectLst/>
        </p:spPr>
      </p:cxnSp>
      <p:grpSp>
        <p:nvGrpSpPr>
          <p:cNvPr id="17" name="Group 68"/>
          <p:cNvGrpSpPr/>
          <p:nvPr>
            <p:custDataLst>
              <p:tags r:id="rId1"/>
            </p:custDataLst>
          </p:nvPr>
        </p:nvGrpSpPr>
        <p:grpSpPr>
          <a:xfrm>
            <a:off x="2979755" y="1324608"/>
            <a:ext cx="2161904" cy="713657"/>
            <a:chOff x="1491802" y="1331354"/>
            <a:chExt cx="2161904" cy="713657"/>
          </a:xfrm>
        </p:grpSpPr>
        <p:sp>
          <p:nvSpPr>
            <p:cNvPr id="18" name="Freeform 69"/>
            <p:cNvSpPr/>
            <p:nvPr>
              <p:custDataLst>
                <p:tags r:id="rId11"/>
              </p:custDataLst>
            </p:nvPr>
          </p:nvSpPr>
          <p:spPr>
            <a:xfrm>
              <a:off x="1491802" y="1331354"/>
              <a:ext cx="2161904" cy="713657"/>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2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2 w 1828800"/>
                <a:gd name="connsiteY1" fmla="*/ 0 h 914400"/>
                <a:gd name="connsiteX2" fmla="*/ 1828800 w 1828800"/>
                <a:gd name="connsiteY2" fmla="*/ 457200 h 914400"/>
                <a:gd name="connsiteX3" fmla="*/ 1700342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2 w 1828800"/>
                <a:gd name="connsiteY1" fmla="*/ 0 h 914400"/>
                <a:gd name="connsiteX2" fmla="*/ 1828800 w 1828800"/>
                <a:gd name="connsiteY2" fmla="*/ 457200 h 914400"/>
                <a:gd name="connsiteX3" fmla="*/ 1700342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14345 w 1828800"/>
                <a:gd name="connsiteY1" fmla="*/ 0 h 914400"/>
                <a:gd name="connsiteX2" fmla="*/ 1828800 w 1828800"/>
                <a:gd name="connsiteY2" fmla="*/ 457200 h 914400"/>
                <a:gd name="connsiteX3" fmla="*/ 1700342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14345 w 1828800"/>
                <a:gd name="connsiteY1" fmla="*/ 0 h 914400"/>
                <a:gd name="connsiteX2" fmla="*/ 1828800 w 1828800"/>
                <a:gd name="connsiteY2" fmla="*/ 457200 h 914400"/>
                <a:gd name="connsiteX3" fmla="*/ 1714345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14345 w 1828800"/>
                <a:gd name="connsiteY1" fmla="*/ 0 h 914400"/>
                <a:gd name="connsiteX2" fmla="*/ 1828800 w 1828800"/>
                <a:gd name="connsiteY2" fmla="*/ 457200 h 914400"/>
                <a:gd name="connsiteX3" fmla="*/ 1714345 w 1828800"/>
                <a:gd name="connsiteY3" fmla="*/ 914400 h 914400"/>
                <a:gd name="connsiteX4" fmla="*/ 0 w 1828800"/>
                <a:gd name="connsiteY4" fmla="*/ 914400 h 914400"/>
                <a:gd name="connsiteX5" fmla="*/ 108665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14345 w 1828800"/>
                <a:gd name="connsiteY3" fmla="*/ 914400 h 914400"/>
                <a:gd name="connsiteX4" fmla="*/ 0 w 1828800"/>
                <a:gd name="connsiteY4" fmla="*/ 914400 h 914400"/>
                <a:gd name="connsiteX5" fmla="*/ 108665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108665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0 w 1828800"/>
                <a:gd name="connsiteY5" fmla="*/ 457201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720135" y="0"/>
                  </a:lnTo>
                  <a:lnTo>
                    <a:pt x="1828800" y="457200"/>
                  </a:lnTo>
                  <a:lnTo>
                    <a:pt x="1720135" y="914400"/>
                  </a:lnTo>
                  <a:lnTo>
                    <a:pt x="0" y="914400"/>
                  </a:lnTo>
                  <a:lnTo>
                    <a:pt x="0" y="457201"/>
                  </a:lnTo>
                  <a:close/>
                </a:path>
              </a:pathLst>
            </a:custGeom>
            <a:solidFill>
              <a:srgbClr val="FFFFFF">
                <a:lumMod val="75000"/>
              </a:srgbClr>
            </a:solidFill>
            <a:ln w="9525" cap="flat" cmpd="sng" algn="ctr">
              <a:noFill/>
              <a:prstDash val="solid"/>
            </a:ln>
            <a:effectLst/>
          </p:spPr>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da-DK" sz="1200" b="0" i="0" u="none" strike="noStrike" kern="0" cap="none" spc="0" normalizeH="0" baseline="0" noProof="0" dirty="0" smtClean="0">
                <a:ln>
                  <a:noFill/>
                </a:ln>
                <a:solidFill>
                  <a:srgbClr val="1E4148"/>
                </a:solidFill>
                <a:effectLst/>
                <a:uLnTx/>
                <a:uFillTx/>
                <a:latin typeface="Verdana" pitchFamily="34" charset="0"/>
                <a:ea typeface="Verdana" pitchFamily="34" charset="0"/>
                <a:cs typeface="Verdana" pitchFamily="34" charset="0"/>
              </a:endParaRPr>
            </a:p>
          </p:txBody>
        </p:sp>
        <p:sp>
          <p:nvSpPr>
            <p:cNvPr id="19" name="Rectangle 5"/>
            <p:cNvSpPr txBox="1"/>
            <p:nvPr>
              <p:custDataLst>
                <p:tags r:id="rId12"/>
              </p:custDataLst>
            </p:nvPr>
          </p:nvSpPr>
          <p:spPr bwMode="auto">
            <a:xfrm>
              <a:off x="1542602" y="1380914"/>
              <a:ext cx="1982646" cy="614538"/>
            </a:xfrm>
            <a:prstGeom prst="rect">
              <a:avLst/>
            </a:prstGeom>
            <a:solidFill>
              <a:srgbClr val="FFFFFF">
                <a:lumMod val="75000"/>
              </a:srgb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marL="0" lvl="0" indent="0" defTabSz="1087205" eaLnBrk="1" hangingPunct="1">
                <a:buClr>
                  <a:schemeClr val="tx2"/>
                </a:buClr>
                <a:defRPr baseline="0">
                  <a:latin typeface="+mn-lt"/>
                </a:defRPr>
              </a:lvl1pPr>
              <a:lvl2pPr marL="235176" indent="-233248" defTabSz="1087205" eaLnBrk="1" hangingPunct="1">
                <a:buClr>
                  <a:schemeClr val="tx2"/>
                </a:buClr>
                <a:buSzPct val="125000"/>
                <a:buFont typeface="Arial" pitchFamily="34" charset="0"/>
                <a:buChar char="•"/>
                <a:defRPr baseline="0">
                  <a:latin typeface="+mn-lt"/>
                </a:defRPr>
              </a:lvl2pPr>
              <a:lvl3pPr marL="555169" indent="-318066" defTabSz="1087205" eaLnBrk="1" hangingPunct="1">
                <a:buClr>
                  <a:schemeClr val="tx2"/>
                </a:buClr>
                <a:buSzPct val="120000"/>
                <a:buFont typeface="Arial" charset="0"/>
                <a:buChar char="–"/>
                <a:defRPr baseline="0">
                  <a:latin typeface="+mn-lt"/>
                </a:defRPr>
              </a:lvl3pPr>
              <a:lvl4pPr marL="746008" indent="-188911" defTabSz="1087205" eaLnBrk="1" hangingPunct="1">
                <a:buClr>
                  <a:schemeClr val="tx2"/>
                </a:buClr>
                <a:buSzPct val="90000"/>
                <a:buFont typeface="Arial" pitchFamily="34" charset="0"/>
                <a:buChar char="•"/>
                <a:defRPr baseline="0">
                  <a:latin typeface="+mn-lt"/>
                </a:defRPr>
              </a:lvl4pPr>
              <a:lvl5pPr marL="910476" indent="-158069" defTabSz="1087205" eaLnBrk="1" hangingPunct="1">
                <a:buClr>
                  <a:schemeClr val="tx2"/>
                </a:buClr>
                <a:buSzPct val="89000"/>
                <a:buFont typeface="Arial" charset="0"/>
                <a:buChar char="-"/>
                <a:defRPr baseline="0">
                  <a:latin typeface="+mn-lt"/>
                </a:defRPr>
              </a:lvl5pPr>
              <a:lvl6pPr marL="910476" indent="-158069" defTabSz="1087205" fontAlgn="base">
                <a:spcBef>
                  <a:spcPct val="0"/>
                </a:spcBef>
                <a:spcAft>
                  <a:spcPct val="0"/>
                </a:spcAft>
                <a:buClr>
                  <a:schemeClr val="tx2"/>
                </a:buClr>
                <a:buSzPct val="89000"/>
                <a:buFont typeface="Arial" charset="0"/>
                <a:buChar char="-"/>
                <a:defRPr baseline="0">
                  <a:latin typeface="+mn-lt"/>
                </a:defRPr>
              </a:lvl6pPr>
              <a:lvl7pPr marL="910476" indent="-158069" defTabSz="1087205" fontAlgn="base">
                <a:spcBef>
                  <a:spcPct val="0"/>
                </a:spcBef>
                <a:spcAft>
                  <a:spcPct val="0"/>
                </a:spcAft>
                <a:buClr>
                  <a:schemeClr val="tx2"/>
                </a:buClr>
                <a:buSzPct val="89000"/>
                <a:buFont typeface="Arial" charset="0"/>
                <a:buChar char="-"/>
                <a:defRPr baseline="0">
                  <a:latin typeface="+mn-lt"/>
                </a:defRPr>
              </a:lvl7pPr>
              <a:lvl8pPr marL="910476" indent="-158069" defTabSz="1087205" fontAlgn="base">
                <a:spcBef>
                  <a:spcPct val="0"/>
                </a:spcBef>
                <a:spcAft>
                  <a:spcPct val="0"/>
                </a:spcAft>
                <a:buClr>
                  <a:schemeClr val="tx2"/>
                </a:buClr>
                <a:buSzPct val="89000"/>
                <a:buFont typeface="Arial" charset="0"/>
                <a:buChar char="-"/>
                <a:defRPr baseline="0">
                  <a:latin typeface="+mn-lt"/>
                </a:defRPr>
              </a:lvl8pPr>
              <a:lvl9pPr marL="910476" indent="-158069" defTabSz="1087205" fontAlgn="base">
                <a:spcBef>
                  <a:spcPct val="0"/>
                </a:spcBef>
                <a:spcAft>
                  <a:spcPct val="0"/>
                </a:spcAft>
                <a:buClr>
                  <a:schemeClr val="tx2"/>
                </a:buClr>
                <a:buSzPct val="89000"/>
                <a:buFont typeface="Arial" charset="0"/>
                <a:buChar char="-"/>
                <a:defRPr baseline="0">
                  <a:latin typeface="+mn-lt"/>
                </a:defRPr>
              </a:lvl9pPr>
            </a:lstStyle>
            <a:p>
              <a:pPr marL="0" marR="0" lvl="0" indent="0" algn="l" defTabSz="1087205" rtl="0" eaLnBrk="1" fontAlgn="auto" latinLnBrk="0" hangingPunct="1">
                <a:lnSpc>
                  <a:spcPct val="95000"/>
                </a:lnSpc>
                <a:spcBef>
                  <a:spcPts val="0"/>
                </a:spcBef>
                <a:spcAft>
                  <a:spcPts val="0"/>
                </a:spcAft>
                <a:buClr>
                  <a:srgbClr val="1E4148"/>
                </a:buClr>
                <a:buSzTx/>
                <a:buFontTx/>
                <a:buNone/>
                <a:tabLst/>
                <a:defRPr/>
              </a:pPr>
              <a:r>
                <a:rPr kumimoji="0" lang="da-DK" sz="1200" b="1" i="0" u="none" strike="noStrike" kern="0" cap="none" spc="0" normalizeH="0" baseline="0" noProof="0" dirty="0" smtClean="0">
                  <a:ln>
                    <a:noFill/>
                  </a:ln>
                  <a:solidFill>
                    <a:sysClr val="windowText" lastClr="000000"/>
                  </a:solidFill>
                  <a:effectLst/>
                  <a:uLnTx/>
                  <a:uFillTx/>
                  <a:latin typeface="Verdana" pitchFamily="34" charset="0"/>
                  <a:ea typeface="+mn-ea"/>
                  <a:cs typeface="+mn-cs"/>
                </a:rPr>
                <a:t>Basic research</a:t>
              </a:r>
              <a:endParaRPr kumimoji="0" lang="en-GB" sz="1200" b="1" i="0" u="none" strike="noStrike" kern="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grpSp>
      <p:grpSp>
        <p:nvGrpSpPr>
          <p:cNvPr id="20" name="Group 71"/>
          <p:cNvGrpSpPr>
            <a:grpSpLocks/>
          </p:cNvGrpSpPr>
          <p:nvPr>
            <p:custDataLst>
              <p:tags r:id="rId2"/>
            </p:custDataLst>
          </p:nvPr>
        </p:nvGrpSpPr>
        <p:grpSpPr>
          <a:xfrm>
            <a:off x="5094545" y="1324608"/>
            <a:ext cx="2161904" cy="713657"/>
            <a:chOff x="3598125" y="1331354"/>
            <a:chExt cx="2161904" cy="713657"/>
          </a:xfrm>
        </p:grpSpPr>
        <p:sp>
          <p:nvSpPr>
            <p:cNvPr id="21" name="Freeform 72"/>
            <p:cNvSpPr/>
            <p:nvPr>
              <p:custDataLst>
                <p:tags r:id="rId9"/>
              </p:custDataLst>
            </p:nvPr>
          </p:nvSpPr>
          <p:spPr>
            <a:xfrm>
              <a:off x="3598125" y="1331354"/>
              <a:ext cx="2161904" cy="713657"/>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28458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28458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28458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14455 w 1828800"/>
                <a:gd name="connsiteY5" fmla="*/ 457201 h 914400"/>
                <a:gd name="connsiteX0" fmla="*/ 0 w 1828800"/>
                <a:gd name="connsiteY0" fmla="*/ 0 h 914400"/>
                <a:gd name="connsiteX1" fmla="*/ 1714345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14455 w 1828800"/>
                <a:gd name="connsiteY5" fmla="*/ 457201 h 914400"/>
                <a:gd name="connsiteX0" fmla="*/ 0 w 1828800"/>
                <a:gd name="connsiteY0" fmla="*/ 0 h 914400"/>
                <a:gd name="connsiteX1" fmla="*/ 1714345 w 1828800"/>
                <a:gd name="connsiteY1" fmla="*/ 0 h 914400"/>
                <a:gd name="connsiteX2" fmla="*/ 1828800 w 1828800"/>
                <a:gd name="connsiteY2" fmla="*/ 457200 h 914400"/>
                <a:gd name="connsiteX3" fmla="*/ 1714345 w 1828800"/>
                <a:gd name="connsiteY3" fmla="*/ 914400 h 914400"/>
                <a:gd name="connsiteX4" fmla="*/ 0 w 1828800"/>
                <a:gd name="connsiteY4" fmla="*/ 914400 h 914400"/>
                <a:gd name="connsiteX5" fmla="*/ 114455 w 1828800"/>
                <a:gd name="connsiteY5" fmla="*/ 457201 h 914400"/>
                <a:gd name="connsiteX0" fmla="*/ 0 w 1828800"/>
                <a:gd name="connsiteY0" fmla="*/ 0 h 914400"/>
                <a:gd name="connsiteX1" fmla="*/ 1714345 w 1828800"/>
                <a:gd name="connsiteY1" fmla="*/ 0 h 914400"/>
                <a:gd name="connsiteX2" fmla="*/ 1828800 w 1828800"/>
                <a:gd name="connsiteY2" fmla="*/ 457200 h 914400"/>
                <a:gd name="connsiteX3" fmla="*/ 1714345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14345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108665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108665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108665 w 1828800"/>
                <a:gd name="connsiteY5" fmla="*/ 457201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720135" y="0"/>
                  </a:lnTo>
                  <a:lnTo>
                    <a:pt x="1828800" y="457200"/>
                  </a:lnTo>
                  <a:lnTo>
                    <a:pt x="1720135" y="914400"/>
                  </a:lnTo>
                  <a:lnTo>
                    <a:pt x="0" y="914400"/>
                  </a:lnTo>
                  <a:lnTo>
                    <a:pt x="108665" y="457201"/>
                  </a:lnTo>
                  <a:close/>
                </a:path>
              </a:pathLst>
            </a:custGeom>
            <a:solidFill>
              <a:srgbClr val="FFFFFF">
                <a:lumMod val="75000"/>
              </a:srgbClr>
            </a:solidFill>
            <a:ln w="9525" cap="flat" cmpd="sng" algn="ctr">
              <a:noFill/>
              <a:prstDash val="solid"/>
            </a:ln>
            <a:effectLst/>
          </p:spPr>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da-DK" sz="1200" b="0" i="0" u="none" strike="noStrike" kern="0" cap="none" spc="0" normalizeH="0" baseline="0" noProof="0" dirty="0" smtClean="0">
                <a:ln>
                  <a:noFill/>
                </a:ln>
                <a:solidFill>
                  <a:srgbClr val="1E4148"/>
                </a:solidFill>
                <a:effectLst/>
                <a:uLnTx/>
                <a:uFillTx/>
                <a:latin typeface="Verdana" pitchFamily="34" charset="0"/>
                <a:ea typeface="Verdana" pitchFamily="34" charset="0"/>
                <a:cs typeface="Verdana" pitchFamily="34" charset="0"/>
              </a:endParaRPr>
            </a:p>
          </p:txBody>
        </p:sp>
        <p:sp>
          <p:nvSpPr>
            <p:cNvPr id="22" name="Rectangle 5"/>
            <p:cNvSpPr txBox="1"/>
            <p:nvPr>
              <p:custDataLst>
                <p:tags r:id="rId10"/>
              </p:custDataLst>
            </p:nvPr>
          </p:nvSpPr>
          <p:spPr bwMode="auto">
            <a:xfrm>
              <a:off x="3777383" y="1380914"/>
              <a:ext cx="1854188" cy="614538"/>
            </a:xfrm>
            <a:prstGeom prst="rect">
              <a:avLst/>
            </a:prstGeom>
            <a:solidFill>
              <a:srgbClr val="FFFFFF">
                <a:lumMod val="75000"/>
              </a:srgb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marL="0" lvl="0" indent="0" defTabSz="1087205" eaLnBrk="1" hangingPunct="1">
                <a:buClr>
                  <a:schemeClr val="tx2"/>
                </a:buClr>
                <a:defRPr baseline="0">
                  <a:latin typeface="+mn-lt"/>
                </a:defRPr>
              </a:lvl1pPr>
              <a:lvl2pPr marL="235176" indent="-233248" defTabSz="1087205" eaLnBrk="1" hangingPunct="1">
                <a:buClr>
                  <a:schemeClr val="tx2"/>
                </a:buClr>
                <a:buSzPct val="125000"/>
                <a:buFont typeface="Arial" pitchFamily="34" charset="0"/>
                <a:buChar char="•"/>
                <a:defRPr baseline="0">
                  <a:latin typeface="+mn-lt"/>
                </a:defRPr>
              </a:lvl2pPr>
              <a:lvl3pPr marL="555169" indent="-318066" defTabSz="1087205" eaLnBrk="1" hangingPunct="1">
                <a:buClr>
                  <a:schemeClr val="tx2"/>
                </a:buClr>
                <a:buSzPct val="120000"/>
                <a:buFont typeface="Arial" charset="0"/>
                <a:buChar char="–"/>
                <a:defRPr baseline="0">
                  <a:latin typeface="+mn-lt"/>
                </a:defRPr>
              </a:lvl3pPr>
              <a:lvl4pPr marL="746008" indent="-188911" defTabSz="1087205" eaLnBrk="1" hangingPunct="1">
                <a:buClr>
                  <a:schemeClr val="tx2"/>
                </a:buClr>
                <a:buSzPct val="90000"/>
                <a:buFont typeface="Arial" pitchFamily="34" charset="0"/>
                <a:buChar char="•"/>
                <a:defRPr baseline="0">
                  <a:latin typeface="+mn-lt"/>
                </a:defRPr>
              </a:lvl4pPr>
              <a:lvl5pPr marL="910476" indent="-158069" defTabSz="1087205" eaLnBrk="1" hangingPunct="1">
                <a:buClr>
                  <a:schemeClr val="tx2"/>
                </a:buClr>
                <a:buSzPct val="89000"/>
                <a:buFont typeface="Arial" charset="0"/>
                <a:buChar char="-"/>
                <a:defRPr baseline="0">
                  <a:latin typeface="+mn-lt"/>
                </a:defRPr>
              </a:lvl5pPr>
              <a:lvl6pPr marL="910476" indent="-158069" defTabSz="1087205" fontAlgn="base">
                <a:spcBef>
                  <a:spcPct val="0"/>
                </a:spcBef>
                <a:spcAft>
                  <a:spcPct val="0"/>
                </a:spcAft>
                <a:buClr>
                  <a:schemeClr val="tx2"/>
                </a:buClr>
                <a:buSzPct val="89000"/>
                <a:buFont typeface="Arial" charset="0"/>
                <a:buChar char="-"/>
                <a:defRPr baseline="0">
                  <a:latin typeface="+mn-lt"/>
                </a:defRPr>
              </a:lvl6pPr>
              <a:lvl7pPr marL="910476" indent="-158069" defTabSz="1087205" fontAlgn="base">
                <a:spcBef>
                  <a:spcPct val="0"/>
                </a:spcBef>
                <a:spcAft>
                  <a:spcPct val="0"/>
                </a:spcAft>
                <a:buClr>
                  <a:schemeClr val="tx2"/>
                </a:buClr>
                <a:buSzPct val="89000"/>
                <a:buFont typeface="Arial" charset="0"/>
                <a:buChar char="-"/>
                <a:defRPr baseline="0">
                  <a:latin typeface="+mn-lt"/>
                </a:defRPr>
              </a:lvl7pPr>
              <a:lvl8pPr marL="910476" indent="-158069" defTabSz="1087205" fontAlgn="base">
                <a:spcBef>
                  <a:spcPct val="0"/>
                </a:spcBef>
                <a:spcAft>
                  <a:spcPct val="0"/>
                </a:spcAft>
                <a:buClr>
                  <a:schemeClr val="tx2"/>
                </a:buClr>
                <a:buSzPct val="89000"/>
                <a:buFont typeface="Arial" charset="0"/>
                <a:buChar char="-"/>
                <a:defRPr baseline="0">
                  <a:latin typeface="+mn-lt"/>
                </a:defRPr>
              </a:lvl8pPr>
              <a:lvl9pPr marL="910476" indent="-158069" defTabSz="1087205" fontAlgn="base">
                <a:spcBef>
                  <a:spcPct val="0"/>
                </a:spcBef>
                <a:spcAft>
                  <a:spcPct val="0"/>
                </a:spcAft>
                <a:buClr>
                  <a:schemeClr val="tx2"/>
                </a:buClr>
                <a:buSzPct val="89000"/>
                <a:buFont typeface="Arial" charset="0"/>
                <a:buChar char="-"/>
                <a:defRPr baseline="0">
                  <a:latin typeface="+mn-lt"/>
                </a:defRPr>
              </a:lvl9pPr>
            </a:lstStyle>
            <a:p>
              <a:pPr marL="0" marR="0" lvl="0" indent="0" algn="l" defTabSz="1087205" rtl="0" eaLnBrk="1" fontAlgn="auto" latinLnBrk="0" hangingPunct="1">
                <a:lnSpc>
                  <a:spcPct val="95000"/>
                </a:lnSpc>
                <a:spcBef>
                  <a:spcPts val="0"/>
                </a:spcBef>
                <a:spcAft>
                  <a:spcPts val="0"/>
                </a:spcAft>
                <a:buClr>
                  <a:srgbClr val="1E4148"/>
                </a:buClr>
                <a:buSzTx/>
                <a:buFontTx/>
                <a:buNone/>
                <a:tabLst/>
                <a:defRPr/>
              </a:pPr>
              <a:r>
                <a:rPr kumimoji="0" lang="da-DK" sz="1200" b="1" i="0" u="none" strike="noStrike" kern="0" cap="none" spc="0" normalizeH="0" baseline="0" noProof="0" dirty="0" smtClean="0">
                  <a:ln>
                    <a:noFill/>
                  </a:ln>
                  <a:solidFill>
                    <a:sysClr val="windowText" lastClr="000000"/>
                  </a:solidFill>
                  <a:effectLst/>
                  <a:uLnTx/>
                  <a:uFillTx/>
                  <a:latin typeface="Verdana" pitchFamily="34" charset="0"/>
                  <a:ea typeface="+mn-ea"/>
                  <a:cs typeface="+mn-cs"/>
                </a:rPr>
                <a:t>Applied research</a:t>
              </a:r>
              <a:endParaRPr kumimoji="0" lang="en-GB" sz="1200" b="1" i="0" u="none" strike="noStrike" kern="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grpSp>
      <p:grpSp>
        <p:nvGrpSpPr>
          <p:cNvPr id="23" name="Group 74"/>
          <p:cNvGrpSpPr/>
          <p:nvPr>
            <p:custDataLst>
              <p:tags r:id="rId3"/>
            </p:custDataLst>
          </p:nvPr>
        </p:nvGrpSpPr>
        <p:grpSpPr>
          <a:xfrm>
            <a:off x="7217801" y="1324608"/>
            <a:ext cx="2161904" cy="713657"/>
            <a:chOff x="5704447" y="1331354"/>
            <a:chExt cx="2161904" cy="713657"/>
          </a:xfrm>
        </p:grpSpPr>
        <p:sp>
          <p:nvSpPr>
            <p:cNvPr id="24" name="Freeform 75"/>
            <p:cNvSpPr/>
            <p:nvPr>
              <p:custDataLst>
                <p:tags r:id="rId7"/>
              </p:custDataLst>
            </p:nvPr>
          </p:nvSpPr>
          <p:spPr>
            <a:xfrm>
              <a:off x="5704447" y="1331354"/>
              <a:ext cx="2161904" cy="713657"/>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28458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28458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28458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14456 w 1828800"/>
                <a:gd name="connsiteY5" fmla="*/ 457201 h 914400"/>
                <a:gd name="connsiteX0" fmla="*/ 0 w 1828800"/>
                <a:gd name="connsiteY0" fmla="*/ 0 h 914400"/>
                <a:gd name="connsiteX1" fmla="*/ 1714346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14456 w 1828800"/>
                <a:gd name="connsiteY5" fmla="*/ 457201 h 914400"/>
                <a:gd name="connsiteX0" fmla="*/ 0 w 1828800"/>
                <a:gd name="connsiteY0" fmla="*/ 0 h 914400"/>
                <a:gd name="connsiteX1" fmla="*/ 1714346 w 1828800"/>
                <a:gd name="connsiteY1" fmla="*/ 0 h 914400"/>
                <a:gd name="connsiteX2" fmla="*/ 1828800 w 1828800"/>
                <a:gd name="connsiteY2" fmla="*/ 457200 h 914400"/>
                <a:gd name="connsiteX3" fmla="*/ 1714346 w 1828800"/>
                <a:gd name="connsiteY3" fmla="*/ 914400 h 914400"/>
                <a:gd name="connsiteX4" fmla="*/ 0 w 1828800"/>
                <a:gd name="connsiteY4" fmla="*/ 914400 h 914400"/>
                <a:gd name="connsiteX5" fmla="*/ 114456 w 1828800"/>
                <a:gd name="connsiteY5" fmla="*/ 457201 h 914400"/>
                <a:gd name="connsiteX0" fmla="*/ 0 w 1828800"/>
                <a:gd name="connsiteY0" fmla="*/ 0 h 914400"/>
                <a:gd name="connsiteX1" fmla="*/ 1714346 w 1828800"/>
                <a:gd name="connsiteY1" fmla="*/ 0 h 914400"/>
                <a:gd name="connsiteX2" fmla="*/ 1828800 w 1828800"/>
                <a:gd name="connsiteY2" fmla="*/ 457200 h 914400"/>
                <a:gd name="connsiteX3" fmla="*/ 1714346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14346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108666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108666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108666 w 1828800"/>
                <a:gd name="connsiteY5" fmla="*/ 457201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720135" y="0"/>
                  </a:lnTo>
                  <a:lnTo>
                    <a:pt x="1828800" y="457200"/>
                  </a:lnTo>
                  <a:lnTo>
                    <a:pt x="1720135" y="914400"/>
                  </a:lnTo>
                  <a:lnTo>
                    <a:pt x="0" y="914400"/>
                  </a:lnTo>
                  <a:lnTo>
                    <a:pt x="108666" y="457201"/>
                  </a:lnTo>
                  <a:close/>
                </a:path>
              </a:pathLst>
            </a:custGeom>
            <a:solidFill>
              <a:srgbClr val="FFFFFF">
                <a:lumMod val="75000"/>
              </a:srgbClr>
            </a:solidFill>
            <a:ln w="9525" cap="flat" cmpd="sng" algn="ctr">
              <a:noFill/>
              <a:prstDash val="solid"/>
            </a:ln>
            <a:effectLst/>
          </p:spPr>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da-DK" sz="1200" b="0" i="0" u="none" strike="noStrike" kern="0" cap="none" spc="0" normalizeH="0" baseline="0" noProof="0" dirty="0" smtClean="0">
                <a:ln>
                  <a:noFill/>
                </a:ln>
                <a:solidFill>
                  <a:srgbClr val="1E4148"/>
                </a:solidFill>
                <a:effectLst/>
                <a:uLnTx/>
                <a:uFillTx/>
                <a:latin typeface="Verdana" pitchFamily="34" charset="0"/>
                <a:ea typeface="Verdana" pitchFamily="34" charset="0"/>
                <a:cs typeface="Verdana" pitchFamily="34" charset="0"/>
              </a:endParaRPr>
            </a:p>
          </p:txBody>
        </p:sp>
        <p:sp>
          <p:nvSpPr>
            <p:cNvPr id="25" name="Rectangle 5"/>
            <p:cNvSpPr txBox="1"/>
            <p:nvPr>
              <p:custDataLst>
                <p:tags r:id="rId8"/>
              </p:custDataLst>
            </p:nvPr>
          </p:nvSpPr>
          <p:spPr bwMode="auto">
            <a:xfrm>
              <a:off x="5883706" y="1380914"/>
              <a:ext cx="1854188" cy="614538"/>
            </a:xfrm>
            <a:prstGeom prst="rect">
              <a:avLst/>
            </a:prstGeom>
            <a:solidFill>
              <a:srgbClr val="FFFFFF">
                <a:lumMod val="75000"/>
              </a:srgb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marL="0" lvl="0" indent="0" defTabSz="1087205" eaLnBrk="1" hangingPunct="1">
                <a:buClr>
                  <a:schemeClr val="tx2"/>
                </a:buClr>
                <a:defRPr baseline="0">
                  <a:latin typeface="+mn-lt"/>
                </a:defRPr>
              </a:lvl1pPr>
              <a:lvl2pPr marL="235176" indent="-233248" defTabSz="1087205" eaLnBrk="1" hangingPunct="1">
                <a:buClr>
                  <a:schemeClr val="tx2"/>
                </a:buClr>
                <a:buSzPct val="125000"/>
                <a:buFont typeface="Arial" pitchFamily="34" charset="0"/>
                <a:buChar char="•"/>
                <a:defRPr baseline="0">
                  <a:latin typeface="+mn-lt"/>
                </a:defRPr>
              </a:lvl2pPr>
              <a:lvl3pPr marL="555169" indent="-318066" defTabSz="1087205" eaLnBrk="1" hangingPunct="1">
                <a:buClr>
                  <a:schemeClr val="tx2"/>
                </a:buClr>
                <a:buSzPct val="120000"/>
                <a:buFont typeface="Arial" charset="0"/>
                <a:buChar char="–"/>
                <a:defRPr baseline="0">
                  <a:latin typeface="+mn-lt"/>
                </a:defRPr>
              </a:lvl3pPr>
              <a:lvl4pPr marL="746008" indent="-188911" defTabSz="1087205" eaLnBrk="1" hangingPunct="1">
                <a:buClr>
                  <a:schemeClr val="tx2"/>
                </a:buClr>
                <a:buSzPct val="90000"/>
                <a:buFont typeface="Arial" pitchFamily="34" charset="0"/>
                <a:buChar char="•"/>
                <a:defRPr baseline="0">
                  <a:latin typeface="+mn-lt"/>
                </a:defRPr>
              </a:lvl4pPr>
              <a:lvl5pPr marL="910476" indent="-158069" defTabSz="1087205" eaLnBrk="1" hangingPunct="1">
                <a:buClr>
                  <a:schemeClr val="tx2"/>
                </a:buClr>
                <a:buSzPct val="89000"/>
                <a:buFont typeface="Arial" charset="0"/>
                <a:buChar char="-"/>
                <a:defRPr baseline="0">
                  <a:latin typeface="+mn-lt"/>
                </a:defRPr>
              </a:lvl5pPr>
              <a:lvl6pPr marL="910476" indent="-158069" defTabSz="1087205" fontAlgn="base">
                <a:spcBef>
                  <a:spcPct val="0"/>
                </a:spcBef>
                <a:spcAft>
                  <a:spcPct val="0"/>
                </a:spcAft>
                <a:buClr>
                  <a:schemeClr val="tx2"/>
                </a:buClr>
                <a:buSzPct val="89000"/>
                <a:buFont typeface="Arial" charset="0"/>
                <a:buChar char="-"/>
                <a:defRPr baseline="0">
                  <a:latin typeface="+mn-lt"/>
                </a:defRPr>
              </a:lvl6pPr>
              <a:lvl7pPr marL="910476" indent="-158069" defTabSz="1087205" fontAlgn="base">
                <a:spcBef>
                  <a:spcPct val="0"/>
                </a:spcBef>
                <a:spcAft>
                  <a:spcPct val="0"/>
                </a:spcAft>
                <a:buClr>
                  <a:schemeClr val="tx2"/>
                </a:buClr>
                <a:buSzPct val="89000"/>
                <a:buFont typeface="Arial" charset="0"/>
                <a:buChar char="-"/>
                <a:defRPr baseline="0">
                  <a:latin typeface="+mn-lt"/>
                </a:defRPr>
              </a:lvl7pPr>
              <a:lvl8pPr marL="910476" indent="-158069" defTabSz="1087205" fontAlgn="base">
                <a:spcBef>
                  <a:spcPct val="0"/>
                </a:spcBef>
                <a:spcAft>
                  <a:spcPct val="0"/>
                </a:spcAft>
                <a:buClr>
                  <a:schemeClr val="tx2"/>
                </a:buClr>
                <a:buSzPct val="89000"/>
                <a:buFont typeface="Arial" charset="0"/>
                <a:buChar char="-"/>
                <a:defRPr baseline="0">
                  <a:latin typeface="+mn-lt"/>
                </a:defRPr>
              </a:lvl8pPr>
              <a:lvl9pPr marL="910476" indent="-158069" defTabSz="1087205" fontAlgn="base">
                <a:spcBef>
                  <a:spcPct val="0"/>
                </a:spcBef>
                <a:spcAft>
                  <a:spcPct val="0"/>
                </a:spcAft>
                <a:buClr>
                  <a:schemeClr val="tx2"/>
                </a:buClr>
                <a:buSzPct val="89000"/>
                <a:buFont typeface="Arial" charset="0"/>
                <a:buChar char="-"/>
                <a:defRPr baseline="0">
                  <a:latin typeface="+mn-lt"/>
                </a:defRPr>
              </a:lvl9pPr>
            </a:lstStyle>
            <a:p>
              <a:pPr marL="0" marR="0" lvl="0" indent="0" algn="l" defTabSz="1087205" rtl="0" eaLnBrk="1" fontAlgn="auto" latinLnBrk="0" hangingPunct="1">
                <a:lnSpc>
                  <a:spcPct val="95000"/>
                </a:lnSpc>
                <a:spcBef>
                  <a:spcPts val="0"/>
                </a:spcBef>
                <a:spcAft>
                  <a:spcPts val="0"/>
                </a:spcAft>
                <a:buClr>
                  <a:srgbClr val="1E4148"/>
                </a:buClr>
                <a:buSzTx/>
                <a:buFontTx/>
                <a:buNone/>
                <a:tabLst/>
                <a:defRPr/>
              </a:pPr>
              <a:r>
                <a:rPr kumimoji="0" lang="da-DK" sz="1200" b="1" i="0" u="none" strike="noStrike" kern="0" cap="none" spc="0" normalizeH="0" baseline="0" noProof="0" dirty="0" smtClean="0">
                  <a:ln>
                    <a:noFill/>
                  </a:ln>
                  <a:solidFill>
                    <a:sysClr val="windowText" lastClr="000000"/>
                  </a:solidFill>
                  <a:effectLst/>
                  <a:uLnTx/>
                  <a:uFillTx/>
                  <a:latin typeface="Verdana" pitchFamily="34" charset="0"/>
                  <a:ea typeface="+mn-ea"/>
                  <a:cs typeface="+mn-cs"/>
                </a:rPr>
                <a:t>Development</a:t>
              </a:r>
              <a:endParaRPr kumimoji="0" lang="en-GB" sz="1200" b="1" i="0" u="none" strike="noStrike" kern="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grpSp>
      <p:grpSp>
        <p:nvGrpSpPr>
          <p:cNvPr id="26" name="Group 77"/>
          <p:cNvGrpSpPr/>
          <p:nvPr>
            <p:custDataLst>
              <p:tags r:id="rId4"/>
            </p:custDataLst>
          </p:nvPr>
        </p:nvGrpSpPr>
        <p:grpSpPr>
          <a:xfrm>
            <a:off x="9341059" y="1324608"/>
            <a:ext cx="2161904" cy="713657"/>
            <a:chOff x="7810771" y="1331354"/>
            <a:chExt cx="2161904" cy="713657"/>
          </a:xfrm>
        </p:grpSpPr>
        <p:sp>
          <p:nvSpPr>
            <p:cNvPr id="27" name="Freeform 78"/>
            <p:cNvSpPr/>
            <p:nvPr>
              <p:custDataLst>
                <p:tags r:id="rId5"/>
              </p:custDataLst>
            </p:nvPr>
          </p:nvSpPr>
          <p:spPr>
            <a:xfrm>
              <a:off x="7810771" y="1331354"/>
              <a:ext cx="2161904" cy="713657"/>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28458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28458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28458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14455 w 1828800"/>
                <a:gd name="connsiteY5" fmla="*/ 457201 h 914400"/>
                <a:gd name="connsiteX0" fmla="*/ 0 w 1828800"/>
                <a:gd name="connsiteY0" fmla="*/ 0 h 914400"/>
                <a:gd name="connsiteX1" fmla="*/ 1714345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14455 w 1828800"/>
                <a:gd name="connsiteY5" fmla="*/ 457201 h 914400"/>
                <a:gd name="connsiteX0" fmla="*/ 0 w 1828800"/>
                <a:gd name="connsiteY0" fmla="*/ 0 h 914400"/>
                <a:gd name="connsiteX1" fmla="*/ 1714345 w 1828800"/>
                <a:gd name="connsiteY1" fmla="*/ 0 h 914400"/>
                <a:gd name="connsiteX2" fmla="*/ 1828800 w 1828800"/>
                <a:gd name="connsiteY2" fmla="*/ 457200 h 914400"/>
                <a:gd name="connsiteX3" fmla="*/ 1714345 w 1828800"/>
                <a:gd name="connsiteY3" fmla="*/ 914400 h 914400"/>
                <a:gd name="connsiteX4" fmla="*/ 0 w 1828800"/>
                <a:gd name="connsiteY4" fmla="*/ 914400 h 914400"/>
                <a:gd name="connsiteX5" fmla="*/ 114455 w 1828800"/>
                <a:gd name="connsiteY5" fmla="*/ 457201 h 914400"/>
                <a:gd name="connsiteX0" fmla="*/ 0 w 1828800"/>
                <a:gd name="connsiteY0" fmla="*/ 0 h 914400"/>
                <a:gd name="connsiteX1" fmla="*/ 1714345 w 1828800"/>
                <a:gd name="connsiteY1" fmla="*/ 0 h 914400"/>
                <a:gd name="connsiteX2" fmla="*/ 1828800 w 1828800"/>
                <a:gd name="connsiteY2" fmla="*/ 457200 h 914400"/>
                <a:gd name="connsiteX3" fmla="*/ 1714345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14345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108665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108665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108665 w 1828800"/>
                <a:gd name="connsiteY5" fmla="*/ 457201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720135" y="0"/>
                  </a:lnTo>
                  <a:lnTo>
                    <a:pt x="1828800" y="457200"/>
                  </a:lnTo>
                  <a:lnTo>
                    <a:pt x="1720135" y="914400"/>
                  </a:lnTo>
                  <a:lnTo>
                    <a:pt x="0" y="914400"/>
                  </a:lnTo>
                  <a:lnTo>
                    <a:pt x="108665" y="457201"/>
                  </a:lnTo>
                  <a:close/>
                </a:path>
              </a:pathLst>
            </a:custGeom>
            <a:solidFill>
              <a:srgbClr val="FFFFFF">
                <a:lumMod val="75000"/>
              </a:srgbClr>
            </a:solidFill>
            <a:ln w="9525" cap="flat" cmpd="sng" algn="ctr">
              <a:noFill/>
              <a:prstDash val="solid"/>
            </a:ln>
            <a:effectLst/>
          </p:spPr>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da-DK" sz="1200" b="0" i="0" u="none" strike="noStrike" kern="0" cap="none" spc="0" normalizeH="0" baseline="0" noProof="0" dirty="0" smtClean="0">
                <a:ln>
                  <a:noFill/>
                </a:ln>
                <a:solidFill>
                  <a:srgbClr val="1E4148"/>
                </a:solidFill>
                <a:effectLst/>
                <a:uLnTx/>
                <a:uFillTx/>
                <a:latin typeface="Verdana" pitchFamily="34" charset="0"/>
                <a:ea typeface="Verdana" pitchFamily="34" charset="0"/>
                <a:cs typeface="Verdana" pitchFamily="34" charset="0"/>
              </a:endParaRPr>
            </a:p>
          </p:txBody>
        </p:sp>
        <p:sp>
          <p:nvSpPr>
            <p:cNvPr id="28" name="Rectangle 5"/>
            <p:cNvSpPr txBox="1"/>
            <p:nvPr>
              <p:custDataLst>
                <p:tags r:id="rId6"/>
              </p:custDataLst>
            </p:nvPr>
          </p:nvSpPr>
          <p:spPr bwMode="auto">
            <a:xfrm>
              <a:off x="7990029" y="1380914"/>
              <a:ext cx="1854188" cy="614538"/>
            </a:xfrm>
            <a:prstGeom prst="rect">
              <a:avLst/>
            </a:prstGeom>
            <a:solidFill>
              <a:srgbClr val="FFFFFF">
                <a:lumMod val="75000"/>
              </a:srgb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marL="0" lvl="0" indent="0" defTabSz="1087205" eaLnBrk="1" hangingPunct="1">
                <a:buClr>
                  <a:schemeClr val="tx2"/>
                </a:buClr>
                <a:defRPr baseline="0">
                  <a:latin typeface="+mn-lt"/>
                </a:defRPr>
              </a:lvl1pPr>
              <a:lvl2pPr marL="235176" indent="-233248" defTabSz="1087205" eaLnBrk="1" hangingPunct="1">
                <a:buClr>
                  <a:schemeClr val="tx2"/>
                </a:buClr>
                <a:buSzPct val="125000"/>
                <a:buFont typeface="Arial" pitchFamily="34" charset="0"/>
                <a:buChar char="•"/>
                <a:defRPr baseline="0">
                  <a:latin typeface="+mn-lt"/>
                </a:defRPr>
              </a:lvl2pPr>
              <a:lvl3pPr marL="555169" indent="-318066" defTabSz="1087205" eaLnBrk="1" hangingPunct="1">
                <a:buClr>
                  <a:schemeClr val="tx2"/>
                </a:buClr>
                <a:buSzPct val="120000"/>
                <a:buFont typeface="Arial" charset="0"/>
                <a:buChar char="–"/>
                <a:defRPr baseline="0">
                  <a:latin typeface="+mn-lt"/>
                </a:defRPr>
              </a:lvl3pPr>
              <a:lvl4pPr marL="746008" indent="-188911" defTabSz="1087205" eaLnBrk="1" hangingPunct="1">
                <a:buClr>
                  <a:schemeClr val="tx2"/>
                </a:buClr>
                <a:buSzPct val="90000"/>
                <a:buFont typeface="Arial" pitchFamily="34" charset="0"/>
                <a:buChar char="•"/>
                <a:defRPr baseline="0">
                  <a:latin typeface="+mn-lt"/>
                </a:defRPr>
              </a:lvl4pPr>
              <a:lvl5pPr marL="910476" indent="-158069" defTabSz="1087205" eaLnBrk="1" hangingPunct="1">
                <a:buClr>
                  <a:schemeClr val="tx2"/>
                </a:buClr>
                <a:buSzPct val="89000"/>
                <a:buFont typeface="Arial" charset="0"/>
                <a:buChar char="-"/>
                <a:defRPr baseline="0">
                  <a:latin typeface="+mn-lt"/>
                </a:defRPr>
              </a:lvl5pPr>
              <a:lvl6pPr marL="910476" indent="-158069" defTabSz="1087205" fontAlgn="base">
                <a:spcBef>
                  <a:spcPct val="0"/>
                </a:spcBef>
                <a:spcAft>
                  <a:spcPct val="0"/>
                </a:spcAft>
                <a:buClr>
                  <a:schemeClr val="tx2"/>
                </a:buClr>
                <a:buSzPct val="89000"/>
                <a:buFont typeface="Arial" charset="0"/>
                <a:buChar char="-"/>
                <a:defRPr baseline="0">
                  <a:latin typeface="+mn-lt"/>
                </a:defRPr>
              </a:lvl6pPr>
              <a:lvl7pPr marL="910476" indent="-158069" defTabSz="1087205" fontAlgn="base">
                <a:spcBef>
                  <a:spcPct val="0"/>
                </a:spcBef>
                <a:spcAft>
                  <a:spcPct val="0"/>
                </a:spcAft>
                <a:buClr>
                  <a:schemeClr val="tx2"/>
                </a:buClr>
                <a:buSzPct val="89000"/>
                <a:buFont typeface="Arial" charset="0"/>
                <a:buChar char="-"/>
                <a:defRPr baseline="0">
                  <a:latin typeface="+mn-lt"/>
                </a:defRPr>
              </a:lvl7pPr>
              <a:lvl8pPr marL="910476" indent="-158069" defTabSz="1087205" fontAlgn="base">
                <a:spcBef>
                  <a:spcPct val="0"/>
                </a:spcBef>
                <a:spcAft>
                  <a:spcPct val="0"/>
                </a:spcAft>
                <a:buClr>
                  <a:schemeClr val="tx2"/>
                </a:buClr>
                <a:buSzPct val="89000"/>
                <a:buFont typeface="Arial" charset="0"/>
                <a:buChar char="-"/>
                <a:defRPr baseline="0">
                  <a:latin typeface="+mn-lt"/>
                </a:defRPr>
              </a:lvl8pPr>
              <a:lvl9pPr marL="910476" indent="-158069" defTabSz="1087205" fontAlgn="base">
                <a:spcBef>
                  <a:spcPct val="0"/>
                </a:spcBef>
                <a:spcAft>
                  <a:spcPct val="0"/>
                </a:spcAft>
                <a:buClr>
                  <a:schemeClr val="tx2"/>
                </a:buClr>
                <a:buSzPct val="89000"/>
                <a:buFont typeface="Arial" charset="0"/>
                <a:buChar char="-"/>
                <a:defRPr baseline="0">
                  <a:latin typeface="+mn-lt"/>
                </a:defRPr>
              </a:lvl9pPr>
            </a:lstStyle>
            <a:p>
              <a:pPr marL="0" marR="0" lvl="0" indent="0" algn="l" defTabSz="1087205" rtl="0" eaLnBrk="1" fontAlgn="auto" latinLnBrk="0" hangingPunct="1">
                <a:lnSpc>
                  <a:spcPct val="95000"/>
                </a:lnSpc>
                <a:spcBef>
                  <a:spcPts val="0"/>
                </a:spcBef>
                <a:spcAft>
                  <a:spcPts val="0"/>
                </a:spcAft>
                <a:buClr>
                  <a:srgbClr val="1E4148"/>
                </a:buClr>
                <a:buSzTx/>
                <a:buFontTx/>
                <a:buNone/>
                <a:tabLst/>
                <a:defRPr/>
              </a:pPr>
              <a:r>
                <a:rPr kumimoji="0" lang="da-DK" sz="1200" b="1" i="0" u="none" strike="noStrike" kern="0" cap="none" spc="0" normalizeH="0" baseline="0" noProof="0" dirty="0" smtClean="0">
                  <a:ln>
                    <a:noFill/>
                  </a:ln>
                  <a:solidFill>
                    <a:sysClr val="windowText" lastClr="000000"/>
                  </a:solidFill>
                  <a:effectLst/>
                  <a:uLnTx/>
                  <a:uFillTx/>
                  <a:latin typeface="Verdana" pitchFamily="34" charset="0"/>
                  <a:ea typeface="+mn-ea"/>
                  <a:cs typeface="+mn-cs"/>
                </a:rPr>
                <a:t>Commercialisation &amp; implementation</a:t>
              </a:r>
              <a:endParaRPr kumimoji="0" lang="en-GB" sz="1200" b="1" i="0" u="none" strike="noStrike" kern="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grpSp>
      <p:sp>
        <p:nvSpPr>
          <p:cNvPr id="32" name="Højrepil 31"/>
          <p:cNvSpPr/>
          <p:nvPr/>
        </p:nvSpPr>
        <p:spPr>
          <a:xfrm>
            <a:off x="5021667" y="3595488"/>
            <a:ext cx="5497403" cy="484632"/>
          </a:xfrm>
          <a:prstGeom prst="rightArrow">
            <a:avLst/>
          </a:prstGeom>
          <a:solidFill>
            <a:srgbClr val="1E4148"/>
          </a:solidFill>
          <a:ln w="9525">
            <a:solidFill>
              <a:srgbClr val="138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bg1"/>
                </a:solidFill>
                <a:latin typeface="Ubuntu"/>
              </a:rPr>
              <a:t>                              </a:t>
            </a:r>
            <a:r>
              <a:rPr lang="en-US" sz="1800" dirty="0" err="1">
                <a:solidFill>
                  <a:schemeClr val="bg1"/>
                </a:solidFill>
                <a:latin typeface="Ubuntu"/>
              </a:rPr>
              <a:t>InnoBooster</a:t>
            </a:r>
            <a:r>
              <a:rPr lang="en-US" sz="1800" dirty="0">
                <a:solidFill>
                  <a:schemeClr val="bg1"/>
                </a:solidFill>
                <a:latin typeface="Ubuntu"/>
              </a:rPr>
              <a:t>      </a:t>
            </a:r>
          </a:p>
        </p:txBody>
      </p:sp>
      <p:sp>
        <p:nvSpPr>
          <p:cNvPr id="34" name="Højrepil 33"/>
          <p:cNvSpPr/>
          <p:nvPr/>
        </p:nvSpPr>
        <p:spPr>
          <a:xfrm>
            <a:off x="4069173" y="4914678"/>
            <a:ext cx="6616756" cy="484632"/>
          </a:xfrm>
          <a:prstGeom prst="rightArrow">
            <a:avLst/>
          </a:prstGeom>
          <a:solidFill>
            <a:srgbClr val="1E4148"/>
          </a:solidFill>
          <a:ln w="9525">
            <a:solidFill>
              <a:srgbClr val="138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bg1"/>
                </a:solidFill>
                <a:latin typeface="Ubuntu"/>
              </a:rPr>
              <a:t>Grand Solutions </a:t>
            </a:r>
            <a:endParaRPr lang="en-US" sz="1800" dirty="0">
              <a:solidFill>
                <a:schemeClr val="bg1"/>
              </a:solidFill>
              <a:latin typeface="Ubuntu"/>
            </a:endParaRPr>
          </a:p>
        </p:txBody>
      </p:sp>
      <p:sp>
        <p:nvSpPr>
          <p:cNvPr id="41" name="Højrepil 40"/>
          <p:cNvSpPr/>
          <p:nvPr/>
        </p:nvSpPr>
        <p:spPr>
          <a:xfrm>
            <a:off x="6404293" y="2806321"/>
            <a:ext cx="4977234" cy="484632"/>
          </a:xfrm>
          <a:prstGeom prst="rightArrow">
            <a:avLst/>
          </a:prstGeom>
          <a:solidFill>
            <a:srgbClr val="138289"/>
          </a:solidFill>
          <a:ln w="9525">
            <a:solidFill>
              <a:srgbClr val="138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bg1"/>
                </a:solidFill>
                <a:latin typeface="Ubuntu"/>
              </a:rPr>
              <a:t>Innofounder</a:t>
            </a:r>
            <a:r>
              <a:rPr lang="en-US" sz="1800" dirty="0">
                <a:solidFill>
                  <a:schemeClr val="bg1"/>
                </a:solidFill>
                <a:latin typeface="Ubuntu"/>
              </a:rPr>
              <a:t> Experienced</a:t>
            </a:r>
          </a:p>
        </p:txBody>
      </p:sp>
      <p:sp>
        <p:nvSpPr>
          <p:cNvPr id="42" name="Højrepil 41"/>
          <p:cNvSpPr/>
          <p:nvPr/>
        </p:nvSpPr>
        <p:spPr>
          <a:xfrm>
            <a:off x="3192661" y="2302912"/>
            <a:ext cx="7400999" cy="484632"/>
          </a:xfrm>
          <a:prstGeom prst="rightArrow">
            <a:avLst/>
          </a:prstGeom>
          <a:solidFill>
            <a:srgbClr val="138289"/>
          </a:solidFill>
          <a:ln w="9525">
            <a:solidFill>
              <a:srgbClr val="138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5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chemeClr val="bg1"/>
                </a:solidFill>
                <a:effectLst/>
                <a:uLnTx/>
                <a:uFillTx/>
                <a:latin typeface="Ubuntu"/>
                <a:ea typeface="+mn-ea"/>
                <a:cs typeface="+mn-cs"/>
              </a:rPr>
              <a:t>Senior Industry fellow</a:t>
            </a:r>
          </a:p>
        </p:txBody>
      </p:sp>
      <p:sp>
        <p:nvSpPr>
          <p:cNvPr id="3" name="Rektangel 2"/>
          <p:cNvSpPr/>
          <p:nvPr/>
        </p:nvSpPr>
        <p:spPr>
          <a:xfrm>
            <a:off x="3668751" y="1988706"/>
            <a:ext cx="2431132" cy="385453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59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smtClean="0">
              <a:ln>
                <a:noFill/>
              </a:ln>
              <a:solidFill>
                <a:prstClr val="white"/>
              </a:solidFill>
              <a:effectLst/>
              <a:uLnTx/>
              <a:uFillTx/>
              <a:latin typeface="Ubuntu"/>
              <a:ea typeface="+mn-ea"/>
              <a:cs typeface="+mn-cs"/>
            </a:endParaRPr>
          </a:p>
        </p:txBody>
      </p:sp>
      <p:sp>
        <p:nvSpPr>
          <p:cNvPr id="43" name="Højrepil 42"/>
          <p:cNvSpPr/>
          <p:nvPr/>
        </p:nvSpPr>
        <p:spPr>
          <a:xfrm>
            <a:off x="8240339" y="3594477"/>
            <a:ext cx="2278732" cy="484632"/>
          </a:xfrm>
          <a:prstGeom prst="rightArrow">
            <a:avLst/>
          </a:prstGeom>
          <a:solidFill>
            <a:srgbClr val="138289"/>
          </a:solidFill>
          <a:ln w="9525">
            <a:solidFill>
              <a:srgbClr val="138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Ubuntu"/>
            </a:endParaRPr>
          </a:p>
        </p:txBody>
      </p:sp>
      <p:sp>
        <p:nvSpPr>
          <p:cNvPr id="44" name="Højrepil 43"/>
          <p:cNvSpPr/>
          <p:nvPr/>
        </p:nvSpPr>
        <p:spPr>
          <a:xfrm>
            <a:off x="8181812" y="4923036"/>
            <a:ext cx="2504117" cy="484632"/>
          </a:xfrm>
          <a:prstGeom prst="rightArrow">
            <a:avLst/>
          </a:prstGeom>
          <a:solidFill>
            <a:srgbClr val="138289"/>
          </a:solidFill>
          <a:ln w="9525">
            <a:solidFill>
              <a:srgbClr val="138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Ubuntu"/>
            </a:endParaRPr>
          </a:p>
        </p:txBody>
      </p:sp>
      <p:sp>
        <p:nvSpPr>
          <p:cNvPr id="6" name="Tekstfelt 5"/>
          <p:cNvSpPr txBox="1"/>
          <p:nvPr/>
        </p:nvSpPr>
        <p:spPr>
          <a:xfrm>
            <a:off x="2874455" y="3581760"/>
            <a:ext cx="666849" cy="369332"/>
          </a:xfrm>
          <a:prstGeom prst="rect">
            <a:avLst/>
          </a:prstGeom>
          <a:noFill/>
        </p:spPr>
        <p:txBody>
          <a:bodyPr wrap="none" lIns="0" tIns="0" rIns="0" bIns="0" rtlCol="0">
            <a:spAutoFit/>
          </a:bodyPr>
          <a:lstStyle/>
          <a:p>
            <a:pPr marL="0" marR="0" lvl="0" indent="0" algn="l" defTabSz="1085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1E4148"/>
                </a:solidFill>
                <a:effectLst/>
                <a:uLnTx/>
                <a:uFillTx/>
                <a:latin typeface="Ubuntu"/>
                <a:ea typeface="+mn-ea"/>
                <a:cs typeface="+mn-cs"/>
              </a:rPr>
              <a:t>POC</a:t>
            </a:r>
          </a:p>
        </p:txBody>
      </p:sp>
    </p:spTree>
    <p:extLst>
      <p:ext uri="{BB962C8B-B14F-4D97-AF65-F5344CB8AC3E}">
        <p14:creationId xmlns:p14="http://schemas.microsoft.com/office/powerpoint/2010/main" val="41963013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a-DK" sz="2800" dirty="0" smtClean="0"/>
              <a:t> Platforms for international programmes</a:t>
            </a:r>
            <a:endParaRPr lang="da-DK" sz="2800" dirty="0"/>
          </a:p>
        </p:txBody>
      </p:sp>
      <p:sp>
        <p:nvSpPr>
          <p:cNvPr id="6" name="Pladsholder til slidenummer 5"/>
          <p:cNvSpPr>
            <a:spLocks noGrp="1"/>
          </p:cNvSpPr>
          <p:nvPr>
            <p:ph type="sldNum" sz="quarter" idx="12"/>
          </p:nvPr>
        </p:nvSpPr>
        <p:spPr/>
        <p:txBody>
          <a:bodyPr/>
          <a:lstStyle/>
          <a:p>
            <a:fld id="{667EC89C-17A0-4E64-A6D2-B825673CEEDF}" type="slidenum">
              <a:rPr lang="da-DK" smtClean="0"/>
              <a:pPr/>
              <a:t>28</a:t>
            </a:fld>
            <a:endParaRPr lang="da-DK" dirty="0"/>
          </a:p>
        </p:txBody>
      </p:sp>
      <p:sp>
        <p:nvSpPr>
          <p:cNvPr id="14" name="Rektangel 13"/>
          <p:cNvSpPr/>
          <p:nvPr/>
        </p:nvSpPr>
        <p:spPr>
          <a:xfrm>
            <a:off x="912394" y="1595460"/>
            <a:ext cx="5081578" cy="1433384"/>
          </a:xfrm>
          <a:prstGeom prst="rect">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5" name="Tekstfelt 14"/>
          <p:cNvSpPr txBox="1"/>
          <p:nvPr/>
        </p:nvSpPr>
        <p:spPr>
          <a:xfrm>
            <a:off x="1081718" y="1982776"/>
            <a:ext cx="1935892" cy="553998"/>
          </a:xfrm>
          <a:prstGeom prst="rect">
            <a:avLst/>
          </a:prstGeom>
          <a:noFill/>
        </p:spPr>
        <p:txBody>
          <a:bodyPr wrap="square" lIns="0" tIns="0" rIns="0" bIns="0" rtlCol="0">
            <a:spAutoFit/>
          </a:bodyPr>
          <a:lstStyle/>
          <a:p>
            <a:r>
              <a:rPr lang="da-DK" sz="1800" noProof="0" dirty="0" smtClean="0">
                <a:solidFill>
                  <a:schemeClr val="bg1"/>
                </a:solidFill>
              </a:rPr>
              <a:t>Horizon 2020/</a:t>
            </a:r>
          </a:p>
          <a:p>
            <a:r>
              <a:rPr lang="da-DK" sz="1800" dirty="0" smtClean="0">
                <a:solidFill>
                  <a:schemeClr val="bg1"/>
                </a:solidFill>
              </a:rPr>
              <a:t>Horizon Europe</a:t>
            </a:r>
            <a:endParaRPr lang="da-DK" sz="1800" noProof="0" dirty="0" smtClean="0">
              <a:solidFill>
                <a:schemeClr val="bg1"/>
              </a:solidFill>
            </a:endParaRPr>
          </a:p>
        </p:txBody>
      </p:sp>
      <p:sp>
        <p:nvSpPr>
          <p:cNvPr id="16" name="Tekstfelt 15"/>
          <p:cNvSpPr txBox="1"/>
          <p:nvPr/>
        </p:nvSpPr>
        <p:spPr>
          <a:xfrm>
            <a:off x="3017610" y="1696599"/>
            <a:ext cx="1931619" cy="1231106"/>
          </a:xfrm>
          <a:prstGeom prst="rect">
            <a:avLst/>
          </a:prstGeom>
          <a:noFill/>
        </p:spPr>
        <p:txBody>
          <a:bodyPr wrap="none" lIns="0" tIns="0" rIns="0" bIns="0" rtlCol="0">
            <a:spAutoFit/>
          </a:bodyPr>
          <a:lstStyle/>
          <a:p>
            <a:r>
              <a:rPr lang="da-DK" sz="1600" dirty="0">
                <a:solidFill>
                  <a:schemeClr val="bg1"/>
                </a:solidFill>
              </a:rPr>
              <a:t>- JPI</a:t>
            </a:r>
          </a:p>
          <a:p>
            <a:r>
              <a:rPr lang="da-DK" sz="1600" dirty="0">
                <a:solidFill>
                  <a:schemeClr val="bg1"/>
                </a:solidFill>
              </a:rPr>
              <a:t>- ERA-nets</a:t>
            </a:r>
          </a:p>
          <a:p>
            <a:r>
              <a:rPr lang="da-DK" sz="1600" dirty="0">
                <a:solidFill>
                  <a:schemeClr val="bg1"/>
                </a:solidFill>
              </a:rPr>
              <a:t>- Art. 185  &amp; 187 </a:t>
            </a:r>
            <a:r>
              <a:rPr lang="da-DK" sz="1600" dirty="0" err="1">
                <a:solidFill>
                  <a:schemeClr val="bg1"/>
                </a:solidFill>
              </a:rPr>
              <a:t>calls</a:t>
            </a:r>
            <a:endParaRPr lang="da-DK" sz="1600" dirty="0">
              <a:solidFill>
                <a:schemeClr val="bg1"/>
              </a:solidFill>
            </a:endParaRPr>
          </a:p>
          <a:p>
            <a:r>
              <a:rPr lang="da-DK" sz="1600" dirty="0">
                <a:solidFill>
                  <a:schemeClr val="bg1"/>
                </a:solidFill>
              </a:rPr>
              <a:t>- </a:t>
            </a:r>
            <a:r>
              <a:rPr lang="da-DK" sz="1600" dirty="0" smtClean="0">
                <a:solidFill>
                  <a:schemeClr val="bg1"/>
                </a:solidFill>
              </a:rPr>
              <a:t>FET </a:t>
            </a:r>
            <a:r>
              <a:rPr lang="da-DK" sz="1600" dirty="0">
                <a:solidFill>
                  <a:schemeClr val="bg1"/>
                </a:solidFill>
              </a:rPr>
              <a:t>FLAGSHIP</a:t>
            </a:r>
          </a:p>
          <a:p>
            <a:r>
              <a:rPr lang="da-DK" sz="1600" dirty="0">
                <a:solidFill>
                  <a:schemeClr val="bg1"/>
                </a:solidFill>
              </a:rPr>
              <a:t>- JTI</a:t>
            </a:r>
          </a:p>
        </p:txBody>
      </p:sp>
      <p:sp>
        <p:nvSpPr>
          <p:cNvPr id="17" name="Rektangel 16"/>
          <p:cNvSpPr/>
          <p:nvPr/>
        </p:nvSpPr>
        <p:spPr>
          <a:xfrm>
            <a:off x="929852" y="3581704"/>
            <a:ext cx="5081579" cy="1528187"/>
          </a:xfrm>
          <a:prstGeom prst="rect">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18" name="Tekstfelt 17"/>
          <p:cNvSpPr txBox="1"/>
          <p:nvPr/>
        </p:nvSpPr>
        <p:spPr>
          <a:xfrm>
            <a:off x="1129033" y="4081667"/>
            <a:ext cx="1077218" cy="276999"/>
          </a:xfrm>
          <a:prstGeom prst="rect">
            <a:avLst/>
          </a:prstGeom>
          <a:noFill/>
        </p:spPr>
        <p:txBody>
          <a:bodyPr wrap="none" lIns="0" tIns="0" rIns="0" bIns="0" rtlCol="0">
            <a:spAutoFit/>
          </a:bodyPr>
          <a:lstStyle/>
          <a:p>
            <a:r>
              <a:rPr lang="da-DK" sz="1800" noProof="0" dirty="0" smtClean="0">
                <a:solidFill>
                  <a:schemeClr val="bg1"/>
                </a:solidFill>
              </a:rPr>
              <a:t>NordForsk</a:t>
            </a:r>
          </a:p>
        </p:txBody>
      </p:sp>
      <p:sp>
        <p:nvSpPr>
          <p:cNvPr id="19" name="Tekstfelt 18"/>
          <p:cNvSpPr txBox="1"/>
          <p:nvPr/>
        </p:nvSpPr>
        <p:spPr>
          <a:xfrm>
            <a:off x="3017610" y="3869394"/>
            <a:ext cx="2590453" cy="984885"/>
          </a:xfrm>
          <a:prstGeom prst="rect">
            <a:avLst/>
          </a:prstGeom>
          <a:noFill/>
        </p:spPr>
        <p:txBody>
          <a:bodyPr wrap="none" lIns="0" tIns="0" rIns="0" bIns="0" rtlCol="0">
            <a:spAutoFit/>
          </a:bodyPr>
          <a:lstStyle/>
          <a:p>
            <a:r>
              <a:rPr lang="da-DK" sz="1600" noProof="0" dirty="0" smtClean="0">
                <a:solidFill>
                  <a:schemeClr val="bg1"/>
                </a:solidFill>
              </a:rPr>
              <a:t>- </a:t>
            </a:r>
            <a:r>
              <a:rPr lang="da-DK" sz="1600" noProof="0" dirty="0" err="1" smtClean="0">
                <a:solidFill>
                  <a:schemeClr val="bg1"/>
                </a:solidFill>
              </a:rPr>
              <a:t>Digitalization</a:t>
            </a:r>
            <a:r>
              <a:rPr lang="da-DK" sz="1600" noProof="0" dirty="0" smtClean="0">
                <a:solidFill>
                  <a:schemeClr val="bg1"/>
                </a:solidFill>
              </a:rPr>
              <a:t> public </a:t>
            </a:r>
            <a:r>
              <a:rPr lang="da-DK" sz="1600" noProof="0" dirty="0" err="1" smtClean="0">
                <a:solidFill>
                  <a:schemeClr val="bg1"/>
                </a:solidFill>
              </a:rPr>
              <a:t>sector</a:t>
            </a:r>
            <a:endParaRPr lang="da-DK" sz="1600" noProof="0" dirty="0" smtClean="0">
              <a:solidFill>
                <a:schemeClr val="bg1"/>
              </a:solidFill>
            </a:endParaRPr>
          </a:p>
          <a:p>
            <a:r>
              <a:rPr lang="da-DK" sz="1600" dirty="0" smtClean="0">
                <a:solidFill>
                  <a:schemeClr val="bg1"/>
                </a:solidFill>
              </a:rPr>
              <a:t>- Energy</a:t>
            </a:r>
          </a:p>
          <a:p>
            <a:r>
              <a:rPr lang="da-DK" sz="1600" dirty="0" smtClean="0">
                <a:solidFill>
                  <a:schemeClr val="bg1"/>
                </a:solidFill>
              </a:rPr>
              <a:t>- </a:t>
            </a:r>
            <a:r>
              <a:rPr lang="da-DK" sz="1600" dirty="0" err="1" smtClean="0">
                <a:solidFill>
                  <a:schemeClr val="bg1"/>
                </a:solidFill>
              </a:rPr>
              <a:t>Sustainable</a:t>
            </a:r>
            <a:r>
              <a:rPr lang="da-DK" sz="1600" dirty="0" smtClean="0">
                <a:solidFill>
                  <a:schemeClr val="bg1"/>
                </a:solidFill>
              </a:rPr>
              <a:t> </a:t>
            </a:r>
            <a:r>
              <a:rPr lang="da-DK" sz="1600" dirty="0" err="1" smtClean="0">
                <a:solidFill>
                  <a:schemeClr val="bg1"/>
                </a:solidFill>
              </a:rPr>
              <a:t>agriculture</a:t>
            </a:r>
            <a:endParaRPr lang="da-DK" sz="1600" dirty="0" smtClean="0">
              <a:solidFill>
                <a:schemeClr val="bg1"/>
              </a:solidFill>
            </a:endParaRPr>
          </a:p>
          <a:p>
            <a:r>
              <a:rPr lang="da-DK" sz="1600" dirty="0" smtClean="0">
                <a:solidFill>
                  <a:schemeClr val="bg1"/>
                </a:solidFill>
              </a:rPr>
              <a:t>- Nordic </a:t>
            </a:r>
            <a:r>
              <a:rPr lang="da-DK" sz="1600" dirty="0" err="1" smtClean="0">
                <a:solidFill>
                  <a:schemeClr val="bg1"/>
                </a:solidFill>
              </a:rPr>
              <a:t>Permed</a:t>
            </a:r>
            <a:r>
              <a:rPr lang="da-DK" sz="1600" dirty="0" smtClean="0">
                <a:solidFill>
                  <a:schemeClr val="bg1"/>
                </a:solidFill>
              </a:rPr>
              <a:t> (2018 </a:t>
            </a:r>
            <a:r>
              <a:rPr lang="da-DK" sz="1600" dirty="0" err="1" smtClean="0">
                <a:solidFill>
                  <a:schemeClr val="bg1"/>
                </a:solidFill>
              </a:rPr>
              <a:t>call</a:t>
            </a:r>
            <a:r>
              <a:rPr lang="da-DK" sz="1600" dirty="0" smtClean="0">
                <a:solidFill>
                  <a:schemeClr val="bg1"/>
                </a:solidFill>
              </a:rPr>
              <a:t>)</a:t>
            </a:r>
            <a:endParaRPr lang="da-DK" sz="1600" noProof="0" dirty="0" err="1" smtClean="0">
              <a:solidFill>
                <a:schemeClr val="bg1"/>
              </a:solidFill>
            </a:endParaRPr>
          </a:p>
        </p:txBody>
      </p:sp>
      <p:sp>
        <p:nvSpPr>
          <p:cNvPr id="20" name="Tekstfelt 19"/>
          <p:cNvSpPr txBox="1"/>
          <p:nvPr/>
        </p:nvSpPr>
        <p:spPr>
          <a:xfrm>
            <a:off x="6438936" y="1604550"/>
            <a:ext cx="4938903" cy="1433384"/>
          </a:xfrm>
          <a:prstGeom prst="rect">
            <a:avLst/>
          </a:prstGeom>
          <a:solidFill>
            <a:srgbClr val="AAC924"/>
          </a:solidFill>
        </p:spPr>
        <p:txBody>
          <a:bodyPr wrap="square" lIns="0" tIns="0" rIns="0" bIns="0" rtlCol="0">
            <a:spAutoFit/>
          </a:bodyPr>
          <a:lstStyle/>
          <a:p>
            <a:endParaRPr lang="da-DK" sz="2000" noProof="0" dirty="0" err="1" smtClean="0"/>
          </a:p>
        </p:txBody>
      </p:sp>
      <p:sp>
        <p:nvSpPr>
          <p:cNvPr id="23" name="Tekstfelt 22"/>
          <p:cNvSpPr txBox="1"/>
          <p:nvPr/>
        </p:nvSpPr>
        <p:spPr>
          <a:xfrm>
            <a:off x="6800782" y="2121275"/>
            <a:ext cx="1117191" cy="276999"/>
          </a:xfrm>
          <a:prstGeom prst="rect">
            <a:avLst/>
          </a:prstGeom>
          <a:noFill/>
        </p:spPr>
        <p:txBody>
          <a:bodyPr wrap="square" lIns="0" tIns="0" rIns="0" bIns="0" rtlCol="0">
            <a:spAutoFit/>
          </a:bodyPr>
          <a:lstStyle/>
          <a:p>
            <a:r>
              <a:rPr lang="da-DK" sz="1800" noProof="0" dirty="0" smtClean="0">
                <a:solidFill>
                  <a:schemeClr val="bg1"/>
                </a:solidFill>
              </a:rPr>
              <a:t>EUREKA</a:t>
            </a:r>
          </a:p>
        </p:txBody>
      </p:sp>
      <p:sp>
        <p:nvSpPr>
          <p:cNvPr id="24" name="Tekstfelt 23"/>
          <p:cNvSpPr txBox="1"/>
          <p:nvPr/>
        </p:nvSpPr>
        <p:spPr>
          <a:xfrm>
            <a:off x="8481920" y="1848169"/>
            <a:ext cx="2895919" cy="738664"/>
          </a:xfrm>
          <a:prstGeom prst="rect">
            <a:avLst/>
          </a:prstGeom>
          <a:noFill/>
        </p:spPr>
        <p:txBody>
          <a:bodyPr wrap="square" lIns="0" tIns="0" rIns="0" bIns="0" rtlCol="0">
            <a:spAutoFit/>
          </a:bodyPr>
          <a:lstStyle/>
          <a:p>
            <a:r>
              <a:rPr lang="da-DK" sz="1600" noProof="0" dirty="0" smtClean="0">
                <a:solidFill>
                  <a:schemeClr val="bg1"/>
                </a:solidFill>
              </a:rPr>
              <a:t>- Globalstars </a:t>
            </a:r>
            <a:r>
              <a:rPr lang="da-DK" sz="1600" noProof="0" dirty="0" err="1" smtClean="0">
                <a:solidFill>
                  <a:schemeClr val="bg1"/>
                </a:solidFill>
              </a:rPr>
              <a:t>calls</a:t>
            </a:r>
            <a:endParaRPr lang="da-DK" sz="1600" noProof="0" dirty="0" smtClean="0">
              <a:solidFill>
                <a:schemeClr val="bg1"/>
              </a:solidFill>
            </a:endParaRPr>
          </a:p>
          <a:p>
            <a:r>
              <a:rPr lang="da-DK" sz="1600" noProof="0" dirty="0" smtClean="0">
                <a:solidFill>
                  <a:schemeClr val="bg1"/>
                </a:solidFill>
              </a:rPr>
              <a:t>- </a:t>
            </a:r>
            <a:r>
              <a:rPr lang="da-DK" sz="1600" dirty="0" smtClean="0">
                <a:solidFill>
                  <a:schemeClr val="bg1"/>
                </a:solidFill>
              </a:rPr>
              <a:t>EUREKA</a:t>
            </a:r>
          </a:p>
          <a:p>
            <a:r>
              <a:rPr lang="da-DK" sz="1600" noProof="0" dirty="0" smtClean="0">
                <a:solidFill>
                  <a:schemeClr val="bg1"/>
                </a:solidFill>
              </a:rPr>
              <a:t>- Eurostars – (art. 185)</a:t>
            </a:r>
          </a:p>
        </p:txBody>
      </p:sp>
      <p:sp>
        <p:nvSpPr>
          <p:cNvPr id="25" name="Tekstfelt 24"/>
          <p:cNvSpPr txBox="1"/>
          <p:nvPr/>
        </p:nvSpPr>
        <p:spPr>
          <a:xfrm>
            <a:off x="6438936" y="3581704"/>
            <a:ext cx="4938903" cy="1528187"/>
          </a:xfrm>
          <a:prstGeom prst="rect">
            <a:avLst/>
          </a:prstGeom>
          <a:solidFill>
            <a:schemeClr val="accent6"/>
          </a:solidFill>
        </p:spPr>
        <p:txBody>
          <a:bodyPr wrap="square" lIns="0" tIns="0" rIns="0" bIns="0" rtlCol="0">
            <a:spAutoFit/>
          </a:bodyPr>
          <a:lstStyle/>
          <a:p>
            <a:endParaRPr lang="da-DK" sz="2000" noProof="0" dirty="0" smtClean="0"/>
          </a:p>
        </p:txBody>
      </p:sp>
      <p:sp>
        <p:nvSpPr>
          <p:cNvPr id="26" name="Tekstfelt 25"/>
          <p:cNvSpPr txBox="1"/>
          <p:nvPr/>
        </p:nvSpPr>
        <p:spPr>
          <a:xfrm>
            <a:off x="6799077" y="3992505"/>
            <a:ext cx="1184620" cy="492443"/>
          </a:xfrm>
          <a:prstGeom prst="rect">
            <a:avLst/>
          </a:prstGeom>
          <a:noFill/>
        </p:spPr>
        <p:txBody>
          <a:bodyPr wrap="none" lIns="0" tIns="0" rIns="0" bIns="0" rtlCol="0">
            <a:spAutoFit/>
          </a:bodyPr>
          <a:lstStyle/>
          <a:p>
            <a:r>
              <a:rPr lang="da-DK" sz="1600" noProof="0" dirty="0" smtClean="0">
                <a:solidFill>
                  <a:schemeClr val="bg1"/>
                </a:solidFill>
              </a:rPr>
              <a:t>Bilaterale</a:t>
            </a:r>
          </a:p>
          <a:p>
            <a:r>
              <a:rPr lang="da-DK" sz="1600" noProof="0" dirty="0" smtClean="0">
                <a:solidFill>
                  <a:schemeClr val="bg1"/>
                </a:solidFill>
              </a:rPr>
              <a:t>programmes</a:t>
            </a:r>
          </a:p>
        </p:txBody>
      </p:sp>
      <p:sp>
        <p:nvSpPr>
          <p:cNvPr id="27" name="Tekstfelt 26"/>
          <p:cNvSpPr txBox="1"/>
          <p:nvPr/>
        </p:nvSpPr>
        <p:spPr>
          <a:xfrm>
            <a:off x="8481920" y="4112445"/>
            <a:ext cx="2273058" cy="246221"/>
          </a:xfrm>
          <a:prstGeom prst="rect">
            <a:avLst/>
          </a:prstGeom>
          <a:noFill/>
        </p:spPr>
        <p:txBody>
          <a:bodyPr wrap="none" lIns="0" tIns="0" rIns="0" bIns="0" rtlCol="0">
            <a:spAutoFit/>
          </a:bodyPr>
          <a:lstStyle/>
          <a:p>
            <a:r>
              <a:rPr lang="da-DK" sz="1600" noProof="0" dirty="0" smtClean="0">
                <a:solidFill>
                  <a:schemeClr val="bg1"/>
                </a:solidFill>
              </a:rPr>
              <a:t>- 10 </a:t>
            </a:r>
            <a:r>
              <a:rPr lang="da-DK" sz="1600" noProof="0" dirty="0" err="1" smtClean="0">
                <a:solidFill>
                  <a:schemeClr val="bg1"/>
                </a:solidFill>
              </a:rPr>
              <a:t>prioritized</a:t>
            </a:r>
            <a:r>
              <a:rPr lang="da-DK" sz="1600" noProof="0" dirty="0" smtClean="0">
                <a:solidFill>
                  <a:schemeClr val="bg1"/>
                </a:solidFill>
              </a:rPr>
              <a:t> </a:t>
            </a:r>
            <a:r>
              <a:rPr lang="da-DK" sz="1600" noProof="0" dirty="0" err="1" smtClean="0">
                <a:solidFill>
                  <a:schemeClr val="bg1"/>
                </a:solidFill>
              </a:rPr>
              <a:t>countries</a:t>
            </a:r>
            <a:endParaRPr lang="da-DK" sz="1600" noProof="0" dirty="0" smtClean="0">
              <a:solidFill>
                <a:schemeClr val="bg1"/>
              </a:solidFill>
            </a:endParaRPr>
          </a:p>
        </p:txBody>
      </p:sp>
    </p:spTree>
    <p:extLst>
      <p:ext uri="{BB962C8B-B14F-4D97-AF65-F5344CB8AC3E}">
        <p14:creationId xmlns:p14="http://schemas.microsoft.com/office/powerpoint/2010/main" val="41902851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6126" y="818963"/>
            <a:ext cx="10612438" cy="468000"/>
          </a:xfrm>
        </p:spPr>
        <p:txBody>
          <a:bodyPr/>
          <a:lstStyle/>
          <a:p>
            <a:r>
              <a:rPr lang="da-DK" sz="2400" b="0" dirty="0" smtClean="0"/>
              <a:t>IFD budget: DKK 150-175m</a:t>
            </a:r>
            <a:endParaRPr lang="da-DK" sz="2400" b="0" dirty="0"/>
          </a:p>
        </p:txBody>
      </p:sp>
      <p:sp>
        <p:nvSpPr>
          <p:cNvPr id="6" name="Pladsholder til dato 5"/>
          <p:cNvSpPr>
            <a:spLocks noGrp="1"/>
          </p:cNvSpPr>
          <p:nvPr>
            <p:ph type="dt" sz="half" idx="10"/>
          </p:nvPr>
        </p:nvSpPr>
        <p:spPr>
          <a:xfrm>
            <a:off x="-3355001" y="1661542"/>
            <a:ext cx="1522786" cy="365210"/>
          </a:xfrm>
        </p:spPr>
        <p:txBody>
          <a:bodyPr/>
          <a:lstStyle/>
          <a:p>
            <a:fld id="{B0ECF1C5-2576-4C1C-91FD-5544DEC2C672}" type="datetime1">
              <a:rPr lang="da-DK" smtClean="0">
                <a:solidFill>
                  <a:prstClr val="white">
                    <a:lumMod val="75000"/>
                  </a:prstClr>
                </a:solidFill>
              </a:rPr>
              <a:pPr/>
              <a:t>06-11-2018</a:t>
            </a:fld>
            <a:endParaRPr lang="da-DK" dirty="0">
              <a:solidFill>
                <a:prstClr val="white">
                  <a:lumMod val="75000"/>
                </a:prstClr>
              </a:solidFill>
            </a:endParaRPr>
          </a:p>
        </p:txBody>
      </p:sp>
      <p:sp>
        <p:nvSpPr>
          <p:cNvPr id="8" name="Pladsholder til diasnummer 7"/>
          <p:cNvSpPr>
            <a:spLocks noGrp="1"/>
          </p:cNvSpPr>
          <p:nvPr>
            <p:ph type="sldNum" sz="quarter" idx="12"/>
          </p:nvPr>
        </p:nvSpPr>
        <p:spPr/>
        <p:txBody>
          <a:bodyPr/>
          <a:lstStyle/>
          <a:p>
            <a:fld id="{667EC89C-17A0-4E64-A6D2-B825673CEEDF}" type="slidenum">
              <a:rPr lang="da-DK" smtClean="0"/>
              <a:pPr/>
              <a:t>29</a:t>
            </a:fld>
            <a:endParaRPr lang="da-DK" dirty="0"/>
          </a:p>
        </p:txBody>
      </p:sp>
      <p:sp>
        <p:nvSpPr>
          <p:cNvPr id="80" name="Rektangel 79"/>
          <p:cNvSpPr/>
          <p:nvPr/>
        </p:nvSpPr>
        <p:spPr>
          <a:xfrm>
            <a:off x="82028" y="1832796"/>
            <a:ext cx="1930782" cy="338554"/>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err="1" smtClean="0">
                <a:solidFill>
                  <a:schemeClr val="bg1"/>
                </a:solidFill>
              </a:rPr>
              <a:t>Bioresources</a:t>
            </a:r>
            <a:endParaRPr lang="da-DK" sz="1600" dirty="0">
              <a:solidFill>
                <a:schemeClr val="bg1"/>
              </a:solidFill>
            </a:endParaRPr>
          </a:p>
        </p:txBody>
      </p:sp>
      <p:sp>
        <p:nvSpPr>
          <p:cNvPr id="81" name="Rektangel 80"/>
          <p:cNvSpPr/>
          <p:nvPr/>
        </p:nvSpPr>
        <p:spPr>
          <a:xfrm>
            <a:off x="93593" y="4844456"/>
            <a:ext cx="1919217" cy="584775"/>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Advanced Technologies</a:t>
            </a:r>
            <a:endParaRPr lang="da-DK" sz="1600" dirty="0">
              <a:solidFill>
                <a:schemeClr val="bg1"/>
              </a:solidFill>
            </a:endParaRPr>
          </a:p>
        </p:txBody>
      </p:sp>
      <p:sp>
        <p:nvSpPr>
          <p:cNvPr id="82" name="Rektangel 81"/>
          <p:cNvSpPr/>
          <p:nvPr/>
        </p:nvSpPr>
        <p:spPr>
          <a:xfrm>
            <a:off x="63221" y="3099015"/>
            <a:ext cx="1938024" cy="553998"/>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500" dirty="0" smtClean="0">
                <a:solidFill>
                  <a:schemeClr val="bg1"/>
                </a:solidFill>
              </a:rPr>
              <a:t>Environment/Water</a:t>
            </a:r>
          </a:p>
          <a:p>
            <a:pPr algn="ctr"/>
            <a:endParaRPr lang="da-DK" sz="1500" dirty="0">
              <a:solidFill>
                <a:schemeClr val="bg1"/>
              </a:solidFill>
            </a:endParaRPr>
          </a:p>
        </p:txBody>
      </p:sp>
      <p:sp>
        <p:nvSpPr>
          <p:cNvPr id="83" name="Rektangel 82"/>
          <p:cNvSpPr/>
          <p:nvPr/>
        </p:nvSpPr>
        <p:spPr>
          <a:xfrm>
            <a:off x="63221" y="3824458"/>
            <a:ext cx="1911975" cy="338554"/>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Life </a:t>
            </a:r>
            <a:r>
              <a:rPr lang="da-DK" sz="1600" dirty="0" err="1" smtClean="0">
                <a:solidFill>
                  <a:schemeClr val="bg1"/>
                </a:solidFill>
              </a:rPr>
              <a:t>sciences</a:t>
            </a:r>
            <a:endParaRPr lang="da-DK" sz="1600" dirty="0">
              <a:solidFill>
                <a:schemeClr val="bg1"/>
              </a:solidFill>
            </a:endParaRPr>
          </a:p>
        </p:txBody>
      </p:sp>
      <p:sp>
        <p:nvSpPr>
          <p:cNvPr id="84" name="Rektangel 83"/>
          <p:cNvSpPr/>
          <p:nvPr/>
        </p:nvSpPr>
        <p:spPr>
          <a:xfrm>
            <a:off x="74786" y="2342795"/>
            <a:ext cx="1938024" cy="584775"/>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Energy/Transport/Building</a:t>
            </a:r>
            <a:endParaRPr lang="da-DK" sz="1600" dirty="0">
              <a:solidFill>
                <a:schemeClr val="bg1"/>
              </a:solidFill>
            </a:endParaRPr>
          </a:p>
        </p:txBody>
      </p:sp>
      <p:sp>
        <p:nvSpPr>
          <p:cNvPr id="88" name="Rektangel 87"/>
          <p:cNvSpPr/>
          <p:nvPr/>
        </p:nvSpPr>
        <p:spPr>
          <a:xfrm>
            <a:off x="93592" y="4334457"/>
            <a:ext cx="1919217" cy="338554"/>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SSH</a:t>
            </a:r>
            <a:endParaRPr lang="da-DK" sz="1600" dirty="0">
              <a:solidFill>
                <a:schemeClr val="bg1"/>
              </a:solidFill>
            </a:endParaRPr>
          </a:p>
        </p:txBody>
      </p:sp>
      <p:sp>
        <p:nvSpPr>
          <p:cNvPr id="85" name="Rektangel 106"/>
          <p:cNvSpPr/>
          <p:nvPr/>
        </p:nvSpPr>
        <p:spPr>
          <a:xfrm>
            <a:off x="3705831" y="4305932"/>
            <a:ext cx="2064211"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AAL SCP 2019</a:t>
            </a:r>
            <a:endParaRPr lang="da-DK" sz="1400" dirty="0">
              <a:solidFill>
                <a:srgbClr val="1E4148"/>
              </a:solidFill>
            </a:endParaRPr>
          </a:p>
        </p:txBody>
      </p:sp>
      <p:sp>
        <p:nvSpPr>
          <p:cNvPr id="94" name="Rektangel 72"/>
          <p:cNvSpPr/>
          <p:nvPr/>
        </p:nvSpPr>
        <p:spPr>
          <a:xfrm>
            <a:off x="3640574" y="3821039"/>
            <a:ext cx="1921889"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err="1" smtClean="0">
                <a:solidFill>
                  <a:srgbClr val="1E4148"/>
                </a:solidFill>
              </a:rPr>
              <a:t>PermERA</a:t>
            </a:r>
            <a:r>
              <a:rPr lang="da-DK" sz="1400" dirty="0" smtClean="0">
                <a:solidFill>
                  <a:srgbClr val="1E4148"/>
                </a:solidFill>
              </a:rPr>
              <a:t> 2019</a:t>
            </a:r>
            <a:endParaRPr lang="da-DK" sz="1400" dirty="0">
              <a:solidFill>
                <a:srgbClr val="1E4148"/>
              </a:solidFill>
            </a:endParaRPr>
          </a:p>
        </p:txBody>
      </p:sp>
      <p:sp>
        <p:nvSpPr>
          <p:cNvPr id="95" name="Rektangel 73"/>
          <p:cNvSpPr/>
          <p:nvPr/>
        </p:nvSpPr>
        <p:spPr>
          <a:xfrm>
            <a:off x="6327902" y="2958248"/>
            <a:ext cx="1740205"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 – China 2019</a:t>
            </a:r>
            <a:endParaRPr lang="da-DK" sz="1400" dirty="0">
              <a:solidFill>
                <a:srgbClr val="1E4148"/>
              </a:solidFill>
            </a:endParaRPr>
          </a:p>
        </p:txBody>
      </p:sp>
      <p:sp>
        <p:nvSpPr>
          <p:cNvPr id="98" name="Rektangel 74"/>
          <p:cNvSpPr/>
          <p:nvPr/>
        </p:nvSpPr>
        <p:spPr>
          <a:xfrm>
            <a:off x="5848033" y="4284794"/>
            <a:ext cx="1525174"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JPI Urban</a:t>
            </a:r>
            <a:endParaRPr lang="da-DK" sz="1400" dirty="0">
              <a:solidFill>
                <a:srgbClr val="1E4148"/>
              </a:solidFill>
            </a:endParaRPr>
          </a:p>
        </p:txBody>
      </p:sp>
      <p:sp>
        <p:nvSpPr>
          <p:cNvPr id="99" name="Rektangel 76"/>
          <p:cNvSpPr/>
          <p:nvPr/>
        </p:nvSpPr>
        <p:spPr>
          <a:xfrm>
            <a:off x="7807940" y="4859542"/>
            <a:ext cx="4186651"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Globalstars – Asia/USA </a:t>
            </a:r>
          </a:p>
        </p:txBody>
      </p:sp>
      <p:sp>
        <p:nvSpPr>
          <p:cNvPr id="107" name="Rektangel 77"/>
          <p:cNvSpPr/>
          <p:nvPr/>
        </p:nvSpPr>
        <p:spPr>
          <a:xfrm>
            <a:off x="2248333" y="2400556"/>
            <a:ext cx="249471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 – India – Water &amp; Energy</a:t>
            </a:r>
            <a:endParaRPr lang="da-DK" sz="1400" dirty="0">
              <a:solidFill>
                <a:srgbClr val="1E4148"/>
              </a:solidFill>
            </a:endParaRPr>
          </a:p>
        </p:txBody>
      </p:sp>
      <p:sp>
        <p:nvSpPr>
          <p:cNvPr id="108" name="Rektangel 78"/>
          <p:cNvSpPr/>
          <p:nvPr/>
        </p:nvSpPr>
        <p:spPr>
          <a:xfrm>
            <a:off x="4958483" y="5582180"/>
            <a:ext cx="177909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Eurostars  11</a:t>
            </a:r>
            <a:endParaRPr lang="da-DK" sz="1400" dirty="0">
              <a:solidFill>
                <a:srgbClr val="1E4148"/>
              </a:solidFill>
            </a:endParaRPr>
          </a:p>
        </p:txBody>
      </p:sp>
      <p:sp>
        <p:nvSpPr>
          <p:cNvPr id="109" name="Rektangel 84"/>
          <p:cNvSpPr/>
          <p:nvPr/>
        </p:nvSpPr>
        <p:spPr>
          <a:xfrm>
            <a:off x="9819723" y="5574105"/>
            <a:ext cx="217486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Eurostars 12 - 2020</a:t>
            </a:r>
            <a:endParaRPr lang="da-DK" sz="1400" dirty="0">
              <a:solidFill>
                <a:srgbClr val="1E4148"/>
              </a:solidFill>
            </a:endParaRPr>
          </a:p>
        </p:txBody>
      </p:sp>
      <p:sp>
        <p:nvSpPr>
          <p:cNvPr id="128" name="Rektangel 88"/>
          <p:cNvSpPr/>
          <p:nvPr/>
        </p:nvSpPr>
        <p:spPr>
          <a:xfrm>
            <a:off x="7712680" y="1842237"/>
            <a:ext cx="2062250"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Nordic Aqua </a:t>
            </a:r>
            <a:r>
              <a:rPr lang="da-DK" sz="1400" dirty="0" err="1">
                <a:solidFill>
                  <a:srgbClr val="1E4148"/>
                </a:solidFill>
              </a:rPr>
              <a:t>C</a:t>
            </a:r>
            <a:r>
              <a:rPr lang="da-DK" sz="1400" dirty="0" err="1" smtClean="0">
                <a:solidFill>
                  <a:srgbClr val="1E4148"/>
                </a:solidFill>
              </a:rPr>
              <a:t>ulture</a:t>
            </a:r>
            <a:endParaRPr lang="da-DK" sz="1400" dirty="0">
              <a:solidFill>
                <a:srgbClr val="1E4148"/>
              </a:solidFill>
            </a:endParaRPr>
          </a:p>
        </p:txBody>
      </p:sp>
      <p:sp>
        <p:nvSpPr>
          <p:cNvPr id="41" name="Rektangel 40"/>
          <p:cNvSpPr/>
          <p:nvPr/>
        </p:nvSpPr>
        <p:spPr>
          <a:xfrm>
            <a:off x="93593" y="5600678"/>
            <a:ext cx="1919217" cy="338554"/>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SME</a:t>
            </a:r>
            <a:endParaRPr lang="da-DK" sz="1600" dirty="0">
              <a:solidFill>
                <a:schemeClr val="bg1"/>
              </a:solidFill>
            </a:endParaRPr>
          </a:p>
        </p:txBody>
      </p:sp>
      <p:sp>
        <p:nvSpPr>
          <p:cNvPr id="44" name="Rektangel 84"/>
          <p:cNvSpPr/>
          <p:nvPr/>
        </p:nvSpPr>
        <p:spPr>
          <a:xfrm>
            <a:off x="2248332" y="5596122"/>
            <a:ext cx="194075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Eurostars 10</a:t>
            </a:r>
            <a:endParaRPr lang="da-DK" sz="1400" dirty="0">
              <a:solidFill>
                <a:srgbClr val="1E4148"/>
              </a:solidFill>
            </a:endParaRPr>
          </a:p>
        </p:txBody>
      </p:sp>
      <p:sp>
        <p:nvSpPr>
          <p:cNvPr id="45" name="Rektangel 55"/>
          <p:cNvSpPr/>
          <p:nvPr/>
        </p:nvSpPr>
        <p:spPr>
          <a:xfrm>
            <a:off x="2248333" y="2995374"/>
            <a:ext cx="1624858"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err="1" smtClean="0">
                <a:solidFill>
                  <a:srgbClr val="1E4148"/>
                </a:solidFill>
              </a:rPr>
              <a:t>RegSYS</a:t>
            </a:r>
            <a:r>
              <a:rPr lang="da-DK" sz="1400" dirty="0" smtClean="0">
                <a:solidFill>
                  <a:srgbClr val="1E4148"/>
                </a:solidFill>
              </a:rPr>
              <a:t> SES 18</a:t>
            </a:r>
            <a:endParaRPr lang="da-DK" sz="1400" dirty="0">
              <a:solidFill>
                <a:srgbClr val="1E4148"/>
              </a:solidFill>
            </a:endParaRPr>
          </a:p>
        </p:txBody>
      </p:sp>
      <p:sp>
        <p:nvSpPr>
          <p:cNvPr id="46" name="Rektangel 55"/>
          <p:cNvSpPr/>
          <p:nvPr/>
        </p:nvSpPr>
        <p:spPr>
          <a:xfrm>
            <a:off x="2248333" y="1842237"/>
            <a:ext cx="1507449"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JPI AMR</a:t>
            </a:r>
            <a:endParaRPr lang="da-DK" sz="1400" dirty="0">
              <a:solidFill>
                <a:srgbClr val="1E4148"/>
              </a:solidFill>
            </a:endParaRPr>
          </a:p>
        </p:txBody>
      </p:sp>
      <p:sp>
        <p:nvSpPr>
          <p:cNvPr id="47" name="Rektangel 55"/>
          <p:cNvSpPr/>
          <p:nvPr/>
        </p:nvSpPr>
        <p:spPr>
          <a:xfrm>
            <a:off x="3997170" y="1842237"/>
            <a:ext cx="1574441"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 - </a:t>
            </a:r>
            <a:r>
              <a:rPr lang="da-DK" sz="1400" dirty="0" err="1" smtClean="0">
                <a:solidFill>
                  <a:srgbClr val="1E4148"/>
                </a:solidFill>
              </a:rPr>
              <a:t>Brazil</a:t>
            </a:r>
            <a:endParaRPr lang="da-DK" sz="1400" dirty="0">
              <a:solidFill>
                <a:srgbClr val="1E4148"/>
              </a:solidFill>
            </a:endParaRPr>
          </a:p>
        </p:txBody>
      </p:sp>
      <p:sp>
        <p:nvSpPr>
          <p:cNvPr id="48" name="Rektangel 55"/>
          <p:cNvSpPr/>
          <p:nvPr/>
        </p:nvSpPr>
        <p:spPr>
          <a:xfrm>
            <a:off x="5181253" y="2400556"/>
            <a:ext cx="211629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REGSYS SES </a:t>
            </a:r>
            <a:endParaRPr lang="da-DK" sz="1400" dirty="0">
              <a:solidFill>
                <a:srgbClr val="1E4148"/>
              </a:solidFill>
            </a:endParaRPr>
          </a:p>
        </p:txBody>
      </p:sp>
      <p:sp>
        <p:nvSpPr>
          <p:cNvPr id="49" name="Rektangel 55"/>
          <p:cNvSpPr/>
          <p:nvPr/>
        </p:nvSpPr>
        <p:spPr>
          <a:xfrm>
            <a:off x="2248332" y="3815499"/>
            <a:ext cx="1191896"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JPND 2019</a:t>
            </a:r>
            <a:endParaRPr lang="da-DK" sz="1400" dirty="0">
              <a:solidFill>
                <a:srgbClr val="1E4148"/>
              </a:solidFill>
            </a:endParaRPr>
          </a:p>
        </p:txBody>
      </p:sp>
      <p:sp>
        <p:nvSpPr>
          <p:cNvPr id="39" name="Rektangel 88"/>
          <p:cNvSpPr/>
          <p:nvPr/>
        </p:nvSpPr>
        <p:spPr>
          <a:xfrm>
            <a:off x="8704406" y="4279175"/>
            <a:ext cx="3290185"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NordForsk – </a:t>
            </a:r>
            <a:r>
              <a:rPr lang="da-DK" sz="1400" dirty="0" err="1" smtClean="0">
                <a:solidFill>
                  <a:srgbClr val="1E4148"/>
                </a:solidFill>
              </a:rPr>
              <a:t>Puclic</a:t>
            </a:r>
            <a:r>
              <a:rPr lang="da-DK" sz="1400" dirty="0" smtClean="0">
                <a:solidFill>
                  <a:srgbClr val="1E4148"/>
                </a:solidFill>
              </a:rPr>
              <a:t> </a:t>
            </a:r>
            <a:r>
              <a:rPr lang="da-DK" sz="1400" dirty="0" err="1" smtClean="0">
                <a:solidFill>
                  <a:srgbClr val="1E4148"/>
                </a:solidFill>
              </a:rPr>
              <a:t>Digitalization</a:t>
            </a:r>
            <a:r>
              <a:rPr lang="da-DK" sz="1400" dirty="0" smtClean="0">
                <a:solidFill>
                  <a:srgbClr val="1E4148"/>
                </a:solidFill>
              </a:rPr>
              <a:t> i</a:t>
            </a:r>
            <a:endParaRPr lang="da-DK" sz="1400" dirty="0">
              <a:solidFill>
                <a:srgbClr val="1E4148"/>
              </a:solidFill>
            </a:endParaRPr>
          </a:p>
        </p:txBody>
      </p:sp>
      <p:sp>
        <p:nvSpPr>
          <p:cNvPr id="40" name="Rektangel 88"/>
          <p:cNvSpPr/>
          <p:nvPr/>
        </p:nvSpPr>
        <p:spPr>
          <a:xfrm>
            <a:off x="3694041" y="4866570"/>
            <a:ext cx="193078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Quantum Computing</a:t>
            </a:r>
            <a:endParaRPr lang="da-DK" sz="1400" dirty="0">
              <a:solidFill>
                <a:srgbClr val="1E4148"/>
              </a:solidFill>
            </a:endParaRPr>
          </a:p>
        </p:txBody>
      </p:sp>
      <p:sp>
        <p:nvSpPr>
          <p:cNvPr id="42" name="Rektangel 88"/>
          <p:cNvSpPr/>
          <p:nvPr/>
        </p:nvSpPr>
        <p:spPr>
          <a:xfrm>
            <a:off x="4005389" y="2953920"/>
            <a:ext cx="2230706"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JPI Ocean – Micro Plastic</a:t>
            </a:r>
            <a:endParaRPr lang="da-DK" sz="1400" dirty="0">
              <a:solidFill>
                <a:srgbClr val="1E4148"/>
              </a:solidFill>
            </a:endParaRPr>
          </a:p>
        </p:txBody>
      </p:sp>
      <p:sp>
        <p:nvSpPr>
          <p:cNvPr id="50" name="Rektangel 88"/>
          <p:cNvSpPr/>
          <p:nvPr/>
        </p:nvSpPr>
        <p:spPr>
          <a:xfrm>
            <a:off x="7547881" y="2400556"/>
            <a:ext cx="208008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DK-China 2020-21</a:t>
            </a:r>
            <a:endParaRPr lang="da-DK" sz="1400" dirty="0">
              <a:solidFill>
                <a:srgbClr val="1E4148"/>
              </a:solidFill>
            </a:endParaRPr>
          </a:p>
        </p:txBody>
      </p:sp>
      <p:sp>
        <p:nvSpPr>
          <p:cNvPr id="51" name="Rektangel 88"/>
          <p:cNvSpPr/>
          <p:nvPr/>
        </p:nvSpPr>
        <p:spPr>
          <a:xfrm>
            <a:off x="8612362" y="2972299"/>
            <a:ext cx="208008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DK-India 2020</a:t>
            </a:r>
            <a:endParaRPr lang="da-DK" sz="1400" dirty="0">
              <a:solidFill>
                <a:srgbClr val="1E4148"/>
              </a:solidFill>
            </a:endParaRPr>
          </a:p>
        </p:txBody>
      </p:sp>
      <p:sp>
        <p:nvSpPr>
          <p:cNvPr id="52" name="Rektangel 88"/>
          <p:cNvSpPr/>
          <p:nvPr/>
        </p:nvSpPr>
        <p:spPr>
          <a:xfrm>
            <a:off x="8704405" y="3825964"/>
            <a:ext cx="3290185"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 – Japan Tele/</a:t>
            </a:r>
            <a:r>
              <a:rPr lang="da-DK" sz="1400" dirty="0" err="1">
                <a:solidFill>
                  <a:srgbClr val="1E4148"/>
                </a:solidFill>
              </a:rPr>
              <a:t>R</a:t>
            </a:r>
            <a:r>
              <a:rPr lang="da-DK" sz="1400" dirty="0" err="1" smtClean="0">
                <a:solidFill>
                  <a:srgbClr val="1E4148"/>
                </a:solidFill>
              </a:rPr>
              <a:t>obotic</a:t>
            </a:r>
            <a:r>
              <a:rPr lang="da-DK" sz="1400" dirty="0" smtClean="0">
                <a:solidFill>
                  <a:srgbClr val="1E4148"/>
                </a:solidFill>
              </a:rPr>
              <a:t>-Health </a:t>
            </a:r>
          </a:p>
        </p:txBody>
      </p:sp>
      <p:sp>
        <p:nvSpPr>
          <p:cNvPr id="53" name="Rektangel 88"/>
          <p:cNvSpPr/>
          <p:nvPr/>
        </p:nvSpPr>
        <p:spPr>
          <a:xfrm>
            <a:off x="2248333" y="3278635"/>
            <a:ext cx="2880448"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JPI </a:t>
            </a:r>
            <a:r>
              <a:rPr lang="da-DK" sz="1400" dirty="0" err="1" smtClean="0">
                <a:solidFill>
                  <a:srgbClr val="1E4148"/>
                </a:solidFill>
              </a:rPr>
              <a:t>Emergent</a:t>
            </a:r>
            <a:r>
              <a:rPr lang="da-DK" sz="1400" dirty="0" smtClean="0">
                <a:solidFill>
                  <a:srgbClr val="1E4148"/>
                </a:solidFill>
              </a:rPr>
              <a:t> </a:t>
            </a:r>
            <a:r>
              <a:rPr lang="da-DK" sz="1400" dirty="0" err="1" smtClean="0">
                <a:solidFill>
                  <a:srgbClr val="1E4148"/>
                </a:solidFill>
              </a:rPr>
              <a:t>Pollutants</a:t>
            </a:r>
            <a:r>
              <a:rPr lang="da-DK" sz="1400" dirty="0" smtClean="0">
                <a:solidFill>
                  <a:srgbClr val="1E4148"/>
                </a:solidFill>
              </a:rPr>
              <a:t> &amp; AMR</a:t>
            </a:r>
            <a:endParaRPr lang="da-DK" sz="1400" dirty="0">
              <a:solidFill>
                <a:srgbClr val="1E4148"/>
              </a:solidFill>
            </a:endParaRPr>
          </a:p>
        </p:txBody>
      </p:sp>
      <p:sp>
        <p:nvSpPr>
          <p:cNvPr id="54" name="Rektangel 88"/>
          <p:cNvSpPr/>
          <p:nvPr/>
        </p:nvSpPr>
        <p:spPr>
          <a:xfrm>
            <a:off x="5812999" y="1842237"/>
            <a:ext cx="165829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Blue </a:t>
            </a:r>
            <a:r>
              <a:rPr lang="da-DK" sz="1400" dirty="0" err="1" smtClean="0">
                <a:solidFill>
                  <a:srgbClr val="1E4148"/>
                </a:solidFill>
              </a:rPr>
              <a:t>BioEconomy</a:t>
            </a:r>
            <a:endParaRPr lang="da-DK" sz="1400" dirty="0">
              <a:solidFill>
                <a:srgbClr val="1E4148"/>
              </a:solidFill>
            </a:endParaRPr>
          </a:p>
        </p:txBody>
      </p:sp>
      <p:sp>
        <p:nvSpPr>
          <p:cNvPr id="55" name="Rektangel 88"/>
          <p:cNvSpPr/>
          <p:nvPr/>
        </p:nvSpPr>
        <p:spPr>
          <a:xfrm>
            <a:off x="5645876" y="3280361"/>
            <a:ext cx="2422231"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err="1" smtClean="0">
                <a:solidFill>
                  <a:srgbClr val="1E4148"/>
                </a:solidFill>
              </a:rPr>
              <a:t>Biodiversity</a:t>
            </a:r>
            <a:r>
              <a:rPr lang="da-DK" sz="1400" dirty="0" smtClean="0">
                <a:solidFill>
                  <a:srgbClr val="1E4148"/>
                </a:solidFill>
              </a:rPr>
              <a:t> and </a:t>
            </a:r>
            <a:r>
              <a:rPr lang="da-DK" sz="1400" dirty="0" err="1" smtClean="0">
                <a:solidFill>
                  <a:srgbClr val="1E4148"/>
                </a:solidFill>
              </a:rPr>
              <a:t>climate</a:t>
            </a:r>
            <a:endParaRPr lang="da-DK" sz="1400" dirty="0">
              <a:solidFill>
                <a:srgbClr val="1E4148"/>
              </a:solidFill>
            </a:endParaRPr>
          </a:p>
        </p:txBody>
      </p:sp>
      <p:sp>
        <p:nvSpPr>
          <p:cNvPr id="56" name="Rektangel 88"/>
          <p:cNvSpPr/>
          <p:nvPr/>
        </p:nvSpPr>
        <p:spPr>
          <a:xfrm>
            <a:off x="5693102" y="4859542"/>
            <a:ext cx="193078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Industry 4.0</a:t>
            </a:r>
            <a:endParaRPr lang="da-DK" sz="1400" dirty="0">
              <a:solidFill>
                <a:srgbClr val="1E4148"/>
              </a:solidFill>
            </a:endParaRPr>
          </a:p>
        </p:txBody>
      </p:sp>
      <p:sp>
        <p:nvSpPr>
          <p:cNvPr id="58" name="Rektangel 72"/>
          <p:cNvSpPr/>
          <p:nvPr/>
        </p:nvSpPr>
        <p:spPr>
          <a:xfrm>
            <a:off x="5710224" y="3821039"/>
            <a:ext cx="1921889"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IMI Promotion</a:t>
            </a:r>
            <a:endParaRPr lang="da-DK" sz="1400" dirty="0">
              <a:solidFill>
                <a:srgbClr val="1E4148"/>
              </a:solidFill>
            </a:endParaRPr>
          </a:p>
        </p:txBody>
      </p:sp>
      <p:sp>
        <p:nvSpPr>
          <p:cNvPr id="59" name="Rektangel 55"/>
          <p:cNvSpPr/>
          <p:nvPr/>
        </p:nvSpPr>
        <p:spPr>
          <a:xfrm>
            <a:off x="9878299" y="2400556"/>
            <a:ext cx="211629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Nordisk </a:t>
            </a:r>
            <a:r>
              <a:rPr lang="da-DK" sz="1400" dirty="0" err="1">
                <a:solidFill>
                  <a:srgbClr val="1E4148"/>
                </a:solidFill>
              </a:rPr>
              <a:t>E</a:t>
            </a:r>
            <a:r>
              <a:rPr lang="da-DK" sz="1400" dirty="0" err="1" smtClean="0">
                <a:solidFill>
                  <a:srgbClr val="1E4148"/>
                </a:solidFill>
              </a:rPr>
              <a:t>nergiForsk</a:t>
            </a:r>
            <a:r>
              <a:rPr lang="da-DK" sz="1400" dirty="0" smtClean="0">
                <a:solidFill>
                  <a:srgbClr val="1E4148"/>
                </a:solidFill>
              </a:rPr>
              <a:t> </a:t>
            </a:r>
            <a:endParaRPr lang="da-DK" sz="1400" dirty="0">
              <a:solidFill>
                <a:srgbClr val="1E4148"/>
              </a:solidFill>
            </a:endParaRPr>
          </a:p>
        </p:txBody>
      </p:sp>
      <p:sp>
        <p:nvSpPr>
          <p:cNvPr id="64" name="Titel 1"/>
          <p:cNvSpPr txBox="1">
            <a:spLocks/>
          </p:cNvSpPr>
          <p:nvPr/>
        </p:nvSpPr>
        <p:spPr>
          <a:xfrm>
            <a:off x="793917" y="357511"/>
            <a:ext cx="11200673" cy="467831"/>
          </a:xfrm>
          <a:prstGeom prst="rect">
            <a:avLst/>
          </a:prstGeom>
        </p:spPr>
        <p:txBody>
          <a:bodyPr/>
          <a:lstStyle>
            <a:lvl1pPr algn="l" defTabSz="1088502" rtl="0" eaLnBrk="1" latinLnBrk="0" hangingPunct="1">
              <a:spcBef>
                <a:spcPct val="0"/>
              </a:spcBef>
              <a:buNone/>
              <a:defRPr sz="3000" b="1" kern="1200">
                <a:solidFill>
                  <a:schemeClr val="tx1"/>
                </a:solidFill>
                <a:latin typeface="+mj-lt"/>
                <a:ea typeface="+mj-ea"/>
                <a:cs typeface="+mj-cs"/>
              </a:defRPr>
            </a:lvl1pPr>
          </a:lstStyle>
          <a:p>
            <a:pPr defTabSz="1088175"/>
            <a:r>
              <a:rPr lang="en-US" sz="2999" dirty="0">
                <a:solidFill>
                  <a:srgbClr val="1E4148"/>
                </a:solidFill>
              </a:rPr>
              <a:t>2019-20 </a:t>
            </a:r>
            <a:r>
              <a:rPr lang="en-US" sz="2999" dirty="0" smtClean="0">
                <a:solidFill>
                  <a:srgbClr val="1E4148"/>
                </a:solidFill>
              </a:rPr>
              <a:t>International calls </a:t>
            </a:r>
            <a:r>
              <a:rPr lang="en-US" sz="2999" dirty="0">
                <a:solidFill>
                  <a:srgbClr val="1E4148"/>
                </a:solidFill>
              </a:rPr>
              <a:t>- to be </a:t>
            </a:r>
            <a:r>
              <a:rPr lang="en-US" sz="2999" dirty="0" smtClean="0">
                <a:solidFill>
                  <a:srgbClr val="1E4148"/>
                </a:solidFill>
              </a:rPr>
              <a:t>prioritized &amp; approved</a:t>
            </a:r>
            <a:endParaRPr lang="da-DK" sz="2999" dirty="0">
              <a:solidFill>
                <a:srgbClr val="1E4148"/>
              </a:solidFill>
              <a:latin typeface="Ubuntu"/>
            </a:endParaRPr>
          </a:p>
        </p:txBody>
      </p:sp>
    </p:spTree>
    <p:extLst>
      <p:ext uri="{BB962C8B-B14F-4D97-AF65-F5344CB8AC3E}">
        <p14:creationId xmlns:p14="http://schemas.microsoft.com/office/powerpoint/2010/main" val="24597804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92000" y="356400"/>
            <a:ext cx="11147954" cy="468000"/>
          </a:xfrm>
        </p:spPr>
        <p:txBody>
          <a:bodyPr/>
          <a:lstStyle/>
          <a:p>
            <a:r>
              <a:rPr lang="da-DK" dirty="0" smtClean="0"/>
              <a:t>IFD Regional model</a:t>
            </a:r>
            <a:endParaRPr lang="da-DK" dirty="0"/>
          </a:p>
        </p:txBody>
      </p:sp>
      <p:sp>
        <p:nvSpPr>
          <p:cNvPr id="6" name="Pladsholder til dato 5"/>
          <p:cNvSpPr>
            <a:spLocks noGrp="1"/>
          </p:cNvSpPr>
          <p:nvPr>
            <p:ph type="dt" sz="half" idx="10"/>
          </p:nvPr>
        </p:nvSpPr>
        <p:spPr/>
        <p:txBody>
          <a:bodyPr/>
          <a:lstStyle/>
          <a:p>
            <a:fld id="{B0ECF1C5-2576-4C1C-91FD-5544DEC2C672}" type="datetime1">
              <a:rPr lang="da-DK" smtClean="0"/>
              <a:t>06-11-2018</a:t>
            </a:fld>
            <a:endParaRPr lang="da-DK" dirty="0"/>
          </a:p>
        </p:txBody>
      </p:sp>
      <p:sp>
        <p:nvSpPr>
          <p:cNvPr id="8" name="Pladsholder til diasnummer 7"/>
          <p:cNvSpPr>
            <a:spLocks noGrp="1"/>
          </p:cNvSpPr>
          <p:nvPr>
            <p:ph type="sldNum" sz="quarter" idx="12"/>
          </p:nvPr>
        </p:nvSpPr>
        <p:spPr>
          <a:xfrm>
            <a:off x="11010797" y="6304944"/>
            <a:ext cx="395389" cy="365210"/>
          </a:xfrm>
        </p:spPr>
        <p:txBody>
          <a:bodyPr/>
          <a:lstStyle/>
          <a:p>
            <a:fld id="{667EC89C-17A0-4E64-A6D2-B825673CEEDF}" type="slidenum">
              <a:rPr lang="da-DK" smtClean="0"/>
              <a:t>3</a:t>
            </a:fld>
            <a:endParaRPr lang="da-DK" dirty="0"/>
          </a:p>
        </p:txBody>
      </p:sp>
      <p:sp>
        <p:nvSpPr>
          <p:cNvPr id="19" name="Pladsholder til indhold 9"/>
          <p:cNvSpPr>
            <a:spLocks noGrp="1"/>
          </p:cNvSpPr>
          <p:nvPr>
            <p:ph sz="quarter" idx="14"/>
          </p:nvPr>
        </p:nvSpPr>
        <p:spPr>
          <a:xfrm>
            <a:off x="6095154" y="1855357"/>
            <a:ext cx="5113337" cy="3727450"/>
          </a:xfrm>
        </p:spPr>
        <p:txBody>
          <a:bodyPr/>
          <a:lstStyle/>
          <a:p>
            <a:pPr>
              <a:lnSpc>
                <a:spcPct val="100000"/>
              </a:lnSpc>
            </a:pPr>
            <a:endParaRPr lang="da-DK" dirty="0" smtClean="0"/>
          </a:p>
          <a:p>
            <a:pPr>
              <a:lnSpc>
                <a:spcPct val="100000"/>
              </a:lnSpc>
            </a:pPr>
            <a:endParaRPr lang="da-DK" dirty="0" smtClean="0"/>
          </a:p>
          <a:p>
            <a:pPr>
              <a:lnSpc>
                <a:spcPct val="100000"/>
              </a:lnSpc>
            </a:pPr>
            <a:r>
              <a:rPr lang="da-DK" sz="2400" dirty="0" smtClean="0"/>
              <a:t>Headquarter in Aarhus is under establishment</a:t>
            </a:r>
          </a:p>
          <a:p>
            <a:pPr>
              <a:lnSpc>
                <a:spcPct val="100000"/>
              </a:lnSpc>
            </a:pPr>
            <a:endParaRPr lang="da-DK" sz="2400" dirty="0" smtClean="0"/>
          </a:p>
          <a:p>
            <a:pPr>
              <a:lnSpc>
                <a:spcPct val="100000"/>
              </a:lnSpc>
            </a:pPr>
            <a:r>
              <a:rPr lang="da-DK" sz="2400" dirty="0" smtClean="0"/>
              <a:t>Aarhus, Odense, Aalborg and Copenhagen</a:t>
            </a:r>
          </a:p>
          <a:p>
            <a:pPr>
              <a:lnSpc>
                <a:spcPct val="100000"/>
              </a:lnSpc>
            </a:pPr>
            <a:endParaRPr lang="da-DK" sz="2400" dirty="0"/>
          </a:p>
          <a:p>
            <a:pPr>
              <a:lnSpc>
                <a:spcPct val="100000"/>
              </a:lnSpc>
            </a:pPr>
            <a:r>
              <a:rPr lang="en-US" sz="2400" dirty="0"/>
              <a:t>Strengthening the regional presence across </a:t>
            </a:r>
            <a:r>
              <a:rPr lang="en-US" sz="2400" dirty="0" smtClean="0"/>
              <a:t>Denmark</a:t>
            </a:r>
          </a:p>
          <a:p>
            <a:pPr>
              <a:lnSpc>
                <a:spcPct val="100000"/>
              </a:lnSpc>
            </a:pPr>
            <a:endParaRPr lang="en-US" sz="2400" dirty="0"/>
          </a:p>
          <a:p>
            <a:pPr marL="0" indent="0">
              <a:lnSpc>
                <a:spcPct val="100000"/>
              </a:lnSpc>
              <a:buNone/>
            </a:pPr>
            <a:endParaRPr lang="da-DK" sz="2400" dirty="0"/>
          </a:p>
          <a:p>
            <a:pPr marL="0" indent="0">
              <a:lnSpc>
                <a:spcPct val="100000"/>
              </a:lnSpc>
              <a:buNone/>
            </a:pPr>
            <a:endParaRPr lang="da-DK" sz="2800" dirty="0"/>
          </a:p>
        </p:txBody>
      </p:sp>
      <p:pic>
        <p:nvPicPr>
          <p:cNvPr id="90114" name="Picture 2" descr="Billedresultat for aarhus aalborg odense kÃ¸benhavn kort"/>
          <p:cNvPicPr>
            <a:picLocks noChangeAspect="1" noChangeArrowheads="1"/>
          </p:cNvPicPr>
          <p:nvPr/>
        </p:nvPicPr>
        <p:blipFill>
          <a:blip r:embed="rId3">
            <a:biLevel thresh="75000"/>
            <a:extLst>
              <a:ext uri="{BEBA8EAE-BF5A-486C-A8C5-ECC9F3942E4B}">
                <a14:imgProps xmlns:a14="http://schemas.microsoft.com/office/drawing/2010/main">
                  <a14:imgLayer r:embed="rId4">
                    <a14:imgEffect>
                      <a14:colorTemperature colorTemp="4700"/>
                    </a14:imgEffect>
                    <a14:imgEffect>
                      <a14:saturation sat="30000"/>
                    </a14:imgEffect>
                  </a14:imgLayer>
                </a14:imgProps>
              </a:ext>
              <a:ext uri="{28A0092B-C50C-407E-A947-70E740481C1C}">
                <a14:useLocalDpi xmlns:a14="http://schemas.microsoft.com/office/drawing/2010/main" val="0"/>
              </a:ext>
            </a:extLst>
          </a:blip>
          <a:srcRect/>
          <a:stretch>
            <a:fillRect/>
          </a:stretch>
        </p:blipFill>
        <p:spPr bwMode="auto">
          <a:xfrm>
            <a:off x="458432" y="1621984"/>
            <a:ext cx="4523471" cy="4600140"/>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3" name="Ellipse 2"/>
          <p:cNvSpPr/>
          <p:nvPr/>
        </p:nvSpPr>
        <p:spPr>
          <a:xfrm>
            <a:off x="2119210" y="3719082"/>
            <a:ext cx="360000" cy="360000"/>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9" name="Ellipse 8"/>
          <p:cNvSpPr/>
          <p:nvPr/>
        </p:nvSpPr>
        <p:spPr>
          <a:xfrm>
            <a:off x="2011210" y="2657763"/>
            <a:ext cx="216000" cy="216000"/>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0" name="Ellipse 9"/>
          <p:cNvSpPr/>
          <p:nvPr/>
        </p:nvSpPr>
        <p:spPr>
          <a:xfrm>
            <a:off x="2263210" y="4777887"/>
            <a:ext cx="216000" cy="216000"/>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1" name="Ellipse 10"/>
          <p:cNvSpPr/>
          <p:nvPr/>
        </p:nvSpPr>
        <p:spPr>
          <a:xfrm>
            <a:off x="3696156" y="4544437"/>
            <a:ext cx="216000" cy="216000"/>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Tree>
    <p:extLst>
      <p:ext uri="{BB962C8B-B14F-4D97-AF65-F5344CB8AC3E}">
        <p14:creationId xmlns:p14="http://schemas.microsoft.com/office/powerpoint/2010/main" val="23265415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pPr defTabSz="1085574"/>
            <a:fld id="{667EC89C-17A0-4E64-A6D2-B825673CEEDF}" type="slidenum">
              <a:rPr lang="da-DK">
                <a:latin typeface="Ubuntu"/>
              </a:rPr>
              <a:pPr defTabSz="1085574"/>
              <a:t>30</a:t>
            </a:fld>
            <a:endParaRPr lang="da-DK" dirty="0">
              <a:latin typeface="Ubuntu"/>
            </a:endParaRPr>
          </a:p>
        </p:txBody>
      </p:sp>
      <p:sp>
        <p:nvSpPr>
          <p:cNvPr id="3" name="Tekstboks 2"/>
          <p:cNvSpPr txBox="1"/>
          <p:nvPr/>
        </p:nvSpPr>
        <p:spPr>
          <a:xfrm>
            <a:off x="4943961" y="2608514"/>
            <a:ext cx="3043003" cy="307666"/>
          </a:xfrm>
          <a:prstGeom prst="rect">
            <a:avLst/>
          </a:prstGeom>
          <a:noFill/>
        </p:spPr>
        <p:txBody>
          <a:bodyPr wrap="none" lIns="0" tIns="0" rIns="0" bIns="0" rtlCol="0">
            <a:spAutoFit/>
          </a:bodyPr>
          <a:lstStyle/>
          <a:p>
            <a:pPr defTabSz="1085574"/>
            <a:r>
              <a:rPr lang="da-DK" sz="2000" dirty="0">
                <a:solidFill>
                  <a:srgbClr val="1E4148"/>
                </a:solidFill>
                <a:latin typeface="Ubuntu"/>
              </a:rPr>
              <a:t>2014 – 2017 </a:t>
            </a:r>
            <a:r>
              <a:rPr lang="da-DK" sz="2000" dirty="0" err="1">
                <a:solidFill>
                  <a:srgbClr val="1E4148"/>
                </a:solidFill>
                <a:latin typeface="Ubuntu"/>
              </a:rPr>
              <a:t>kont</a:t>
            </a:r>
            <a:r>
              <a:rPr lang="da-DK" sz="2000" dirty="0">
                <a:solidFill>
                  <a:srgbClr val="1E4148"/>
                </a:solidFill>
                <a:latin typeface="Ubuntu"/>
              </a:rPr>
              <a:t>o 10 + 20</a:t>
            </a:r>
            <a:endParaRPr lang="da-DK" sz="2000" dirty="0" err="1">
              <a:solidFill>
                <a:srgbClr val="1E4148"/>
              </a:solidFill>
              <a:latin typeface="Ubuntu"/>
            </a:endParaRPr>
          </a:p>
        </p:txBody>
      </p:sp>
      <p:pic>
        <p:nvPicPr>
          <p:cNvPr id="4" name="Pladsholder til billed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993" y="1620655"/>
            <a:ext cx="12192389" cy="4498373"/>
          </a:xfrm>
          <a:prstGeom prst="rect">
            <a:avLst/>
          </a:prstGeom>
        </p:spPr>
      </p:pic>
      <p:pic>
        <p:nvPicPr>
          <p:cNvPr id="5" name="Picture 2" descr="Billedresultat for bcg innovationsfonden">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3880" y="1923908"/>
            <a:ext cx="1282815" cy="18493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p:cNvPicPr>
            <a:picLocks/>
          </p:cNvPicPr>
          <p:nvPr/>
        </p:nvPicPr>
        <p:blipFill>
          <a:blip r:embed="rId5"/>
          <a:stretch>
            <a:fillRect/>
          </a:stretch>
        </p:blipFill>
        <p:spPr>
          <a:xfrm>
            <a:off x="2398532" y="1923909"/>
            <a:ext cx="1638200" cy="2256955"/>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74395" y="4776354"/>
            <a:ext cx="846318" cy="121010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56783" y="4783097"/>
            <a:ext cx="846318" cy="12055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47977" y="4785770"/>
            <a:ext cx="846318" cy="12028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65589" y="4788432"/>
            <a:ext cx="846318" cy="120019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83202" y="4785170"/>
            <a:ext cx="846318" cy="120128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4023" t="14657" r="34143" b="4969"/>
          <a:stretch/>
        </p:blipFill>
        <p:spPr bwMode="auto">
          <a:xfrm>
            <a:off x="5139170" y="4786693"/>
            <a:ext cx="846318" cy="1201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5059" t="15569" r="35102" b="10152"/>
          <a:stretch/>
        </p:blipFill>
        <p:spPr bwMode="auto">
          <a:xfrm>
            <a:off x="11192008" y="4786692"/>
            <a:ext cx="856829" cy="1199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itel 1"/>
          <p:cNvSpPr txBox="1">
            <a:spLocks/>
          </p:cNvSpPr>
          <p:nvPr/>
        </p:nvSpPr>
        <p:spPr>
          <a:xfrm>
            <a:off x="793918" y="357511"/>
            <a:ext cx="10608600" cy="467831"/>
          </a:xfrm>
          <a:prstGeom prst="rect">
            <a:avLst/>
          </a:prstGeom>
        </p:spPr>
        <p:txBody>
          <a:bodyPr/>
          <a:lstStyle>
            <a:lvl1pPr algn="l" defTabSz="1088502" rtl="0" eaLnBrk="1" latinLnBrk="0" hangingPunct="1">
              <a:spcBef>
                <a:spcPct val="0"/>
              </a:spcBef>
              <a:buNone/>
              <a:defRPr sz="3000" b="1" kern="1200">
                <a:solidFill>
                  <a:schemeClr val="tx1"/>
                </a:solidFill>
                <a:latin typeface="+mj-lt"/>
                <a:ea typeface="+mj-ea"/>
                <a:cs typeface="+mj-cs"/>
              </a:defRPr>
            </a:lvl1pPr>
          </a:lstStyle>
          <a:p>
            <a:pPr defTabSz="1088175"/>
            <a:r>
              <a:rPr lang="da-DK" sz="2999" dirty="0">
                <a:solidFill>
                  <a:srgbClr val="1E4148"/>
                </a:solidFill>
                <a:latin typeface="Ubuntu"/>
              </a:rPr>
              <a:t>Spotting trends – investment strategies for major areas</a:t>
            </a:r>
          </a:p>
        </p:txBody>
      </p:sp>
      <p:pic>
        <p:nvPicPr>
          <p:cNvPr id="15" name="Pladsholder til indhold 9"/>
          <p:cNvPicPr>
            <a:picLocks noChangeAspect="1"/>
          </p:cNvPicPr>
          <p:nvPr/>
        </p:nvPicPr>
        <p:blipFill rotWithShape="1">
          <a:blip r:embed="rId13" cstate="print">
            <a:extLst>
              <a:ext uri="{28A0092B-C50C-407E-A947-70E740481C1C}">
                <a14:useLocalDpi xmlns:a14="http://schemas.microsoft.com/office/drawing/2010/main" val="0"/>
              </a:ext>
            </a:extLst>
          </a:blip>
          <a:srcRect t="4546"/>
          <a:stretch/>
        </p:blipFill>
        <p:spPr>
          <a:xfrm>
            <a:off x="6195564" y="1651016"/>
            <a:ext cx="1355508" cy="1714958"/>
          </a:xfrm>
          <a:prstGeom prst="rect">
            <a:avLst/>
          </a:prstGeom>
        </p:spPr>
      </p:pic>
      <p:pic>
        <p:nvPicPr>
          <p:cNvPr id="18" name="Picture 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1899" t="7430" r="32848" b="5481"/>
          <a:stretch/>
        </p:blipFill>
        <p:spPr bwMode="auto">
          <a:xfrm>
            <a:off x="130354" y="1923909"/>
            <a:ext cx="2075531" cy="2884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629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31</a:t>
            </a:fld>
            <a:endParaRPr lang="en-GB" dirty="0"/>
          </a:p>
        </p:txBody>
      </p:sp>
      <p:pic>
        <p:nvPicPr>
          <p:cNvPr id="90114" name="Picture 2" descr="Billedresultat for innotalk kÃ¸nsbalanc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3391"/>
            <a:ext cx="12190413" cy="7232980"/>
          </a:xfrm>
          <a:prstGeom prst="rect">
            <a:avLst/>
          </a:prstGeom>
          <a:noFill/>
          <a:extLst>
            <a:ext uri="{909E8E84-426E-40DD-AFC4-6F175D3DCCD1}">
              <a14:hiddenFill xmlns:a14="http://schemas.microsoft.com/office/drawing/2010/main">
                <a:solidFill>
                  <a:srgbClr val="FFFFFF"/>
                </a:solidFill>
              </a14:hiddenFill>
            </a:ext>
          </a:extLst>
        </p:spPr>
      </p:pic>
      <p:pic>
        <p:nvPicPr>
          <p:cNvPr id="4" name="Billede 3"/>
          <p:cNvPicPr>
            <a:picLocks noChangeAspect="1"/>
          </p:cNvPicPr>
          <p:nvPr/>
        </p:nvPicPr>
        <p:blipFill rotWithShape="1">
          <a:blip r:embed="rId3"/>
          <a:srcRect l="32980" t="11157" r="33924" b="13862"/>
          <a:stretch/>
        </p:blipFill>
        <p:spPr>
          <a:xfrm>
            <a:off x="9313263" y="3167743"/>
            <a:ext cx="2896902" cy="3691846"/>
          </a:xfrm>
          <a:prstGeom prst="rect">
            <a:avLst/>
          </a:prstGeom>
        </p:spPr>
      </p:pic>
    </p:spTree>
    <p:extLst>
      <p:ext uri="{BB962C8B-B14F-4D97-AF65-F5344CB8AC3E}">
        <p14:creationId xmlns:p14="http://schemas.microsoft.com/office/powerpoint/2010/main" val="19576698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descr="Billedresultat for Â¨flow loop innovationsfonden roskilde festiv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458005" cy="7007629"/>
          </a:xfrm>
          <a:prstGeom prst="rect">
            <a:avLst/>
          </a:prstGeom>
          <a:noFill/>
          <a:extLst>
            <a:ext uri="{909E8E84-426E-40DD-AFC4-6F175D3DCCD1}">
              <a14:hiddenFill xmlns:a14="http://schemas.microsoft.com/office/drawing/2010/main">
                <a:solidFill>
                  <a:srgbClr val="FFFFFF"/>
                </a:solidFill>
              </a14:hiddenFill>
            </a:ext>
          </a:extLst>
        </p:spPr>
      </p:pic>
      <p:sp>
        <p:nvSpPr>
          <p:cNvPr id="2" name="Pladsholder til slidenummer 1"/>
          <p:cNvSpPr>
            <a:spLocks noGrp="1"/>
          </p:cNvSpPr>
          <p:nvPr>
            <p:ph type="sldNum" sz="quarter" idx="12"/>
          </p:nvPr>
        </p:nvSpPr>
        <p:spPr/>
        <p:txBody>
          <a:bodyPr/>
          <a:lstStyle/>
          <a:p>
            <a:fld id="{667EC89C-17A0-4E64-A6D2-B825673CEEDF}" type="slidenum">
              <a:rPr lang="en-GB" smtClean="0"/>
              <a:pPr/>
              <a:t>32</a:t>
            </a:fld>
            <a:endParaRPr lang="en-GB" dirty="0"/>
          </a:p>
        </p:txBody>
      </p:sp>
      <p:pic>
        <p:nvPicPr>
          <p:cNvPr id="4" name="Picture 2" descr="C:\Users\b013827\Desktop\Roskilde Plakat kopi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8739" y="2721429"/>
            <a:ext cx="2926085" cy="4138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3288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Users/guilloux/Library/Containers/com.microsoft.Outlook/Data/Library/Caches/Signatures/signature_513420325"/>
          <p:cNvPicPr>
            <a:picLocks noChangeAspect="1" noChangeArrowheads="1"/>
          </p:cNvPicPr>
          <p:nvPr/>
        </p:nvPicPr>
        <p:blipFill rotWithShape="1">
          <a:blip r:embed="rId3">
            <a:extLst>
              <a:ext uri="{28A0092B-C50C-407E-A947-70E740481C1C}">
                <a14:useLocalDpi xmlns:a14="http://schemas.microsoft.com/office/drawing/2010/main" val="0"/>
              </a:ext>
            </a:extLst>
          </a:blip>
          <a:srcRect l="21428" r="36476"/>
          <a:stretch/>
        </p:blipFill>
        <p:spPr bwMode="auto">
          <a:xfrm>
            <a:off x="9617138" y="5683525"/>
            <a:ext cx="2563906" cy="116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ladsholder til billede 19"/>
          <p:cNvPicPr>
            <a:picLocks noGrp="1" noChangeAspect="1"/>
          </p:cNvPicPr>
          <p:nvPr>
            <p:ph type="pic" sz="quarter" idx="19"/>
          </p:nvPr>
        </p:nvPicPr>
        <p:blipFill>
          <a:blip r:embed="rId4" cstate="print">
            <a:extLst>
              <a:ext uri="{28A0092B-C50C-407E-A947-70E740481C1C}">
                <a14:useLocalDpi xmlns:a14="http://schemas.microsoft.com/office/drawing/2010/main" val="0"/>
              </a:ext>
            </a:extLst>
          </a:blip>
          <a:srcRect l="8206" r="8206"/>
          <a:stretch>
            <a:fillRect/>
          </a:stretch>
        </p:blipFill>
        <p:spPr>
          <a:xfrm>
            <a:off x="9754599" y="3748449"/>
            <a:ext cx="2435814" cy="1943667"/>
          </a:xfrm>
        </p:spPr>
      </p:pic>
      <p:pic>
        <p:nvPicPr>
          <p:cNvPr id="19" name="Pladsholder til billede 18"/>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l="8173" r="8173"/>
          <a:stretch>
            <a:fillRect/>
          </a:stretch>
        </p:blipFill>
        <p:spPr>
          <a:xfrm>
            <a:off x="9227699" y="1393706"/>
            <a:ext cx="2953345" cy="2354743"/>
          </a:xfrm>
        </p:spPr>
      </p:pic>
      <p:sp>
        <p:nvSpPr>
          <p:cNvPr id="9" name="Pladsholder til dato 8"/>
          <p:cNvSpPr>
            <a:spLocks noGrp="1"/>
          </p:cNvSpPr>
          <p:nvPr>
            <p:ph type="dt" sz="half" idx="10"/>
          </p:nvPr>
        </p:nvSpPr>
        <p:spPr/>
        <p:txBody>
          <a:bodyPr/>
          <a:lstStyle/>
          <a:p>
            <a:fld id="{1E065F23-D60D-4538-A70F-899635360AB3}" type="datetime1">
              <a:rPr lang="da-DK" smtClean="0"/>
              <a:t>06-11-2018</a:t>
            </a:fld>
            <a:endParaRPr lang="da-DK" dirty="0"/>
          </a:p>
        </p:txBody>
      </p:sp>
      <p:sp>
        <p:nvSpPr>
          <p:cNvPr id="11" name="Pladsholder til slidenummer 10"/>
          <p:cNvSpPr>
            <a:spLocks noGrp="1"/>
          </p:cNvSpPr>
          <p:nvPr>
            <p:ph type="sldNum" sz="quarter" idx="12"/>
          </p:nvPr>
        </p:nvSpPr>
        <p:spPr/>
        <p:txBody>
          <a:bodyPr/>
          <a:lstStyle/>
          <a:p>
            <a:fld id="{667EC89C-17A0-4E64-A6D2-B825673CEEDF}" type="slidenum">
              <a:rPr lang="da-DK" smtClean="0"/>
              <a:t>33</a:t>
            </a:fld>
            <a:endParaRPr lang="da-DK" dirty="0"/>
          </a:p>
        </p:txBody>
      </p:sp>
      <p:pic>
        <p:nvPicPr>
          <p:cNvPr id="28" name="Billede 27"/>
          <p:cNvPicPr>
            <a:picLocks noChangeAspect="1"/>
          </p:cNvPicPr>
          <p:nvPr/>
        </p:nvPicPr>
        <p:blipFill rotWithShape="1">
          <a:blip r:embed="rId6"/>
          <a:srcRect r="3203"/>
          <a:stretch/>
        </p:blipFill>
        <p:spPr>
          <a:xfrm>
            <a:off x="4798373" y="-2780"/>
            <a:ext cx="7382671" cy="1393706"/>
          </a:xfrm>
          <a:prstGeom prst="rect">
            <a:avLst/>
          </a:prstGeom>
        </p:spPr>
      </p:pic>
      <p:sp>
        <p:nvSpPr>
          <p:cNvPr id="5" name="Titel 4"/>
          <p:cNvSpPr>
            <a:spLocks noGrp="1"/>
          </p:cNvSpPr>
          <p:nvPr>
            <p:ph type="title"/>
          </p:nvPr>
        </p:nvSpPr>
        <p:spPr/>
        <p:txBody>
          <a:bodyPr/>
          <a:lstStyle/>
          <a:p>
            <a:endParaRPr lang="da-DK" dirty="0"/>
          </a:p>
        </p:txBody>
      </p:sp>
      <p:pic>
        <p:nvPicPr>
          <p:cNvPr id="14" name="Billed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94" y="0"/>
            <a:ext cx="9726823" cy="6859588"/>
          </a:xfrm>
          <a:prstGeom prst="rect">
            <a:avLst/>
          </a:prstGeom>
        </p:spPr>
      </p:pic>
      <p:sp>
        <p:nvSpPr>
          <p:cNvPr id="23" name="Tekstfelt 22"/>
          <p:cNvSpPr txBox="1"/>
          <p:nvPr/>
        </p:nvSpPr>
        <p:spPr>
          <a:xfrm>
            <a:off x="514095" y="-174515"/>
            <a:ext cx="6862785" cy="1061829"/>
          </a:xfrm>
          <a:prstGeom prst="rect">
            <a:avLst/>
          </a:prstGeom>
          <a:noFill/>
        </p:spPr>
        <p:txBody>
          <a:bodyPr wrap="square" lIns="0" tIns="0" rIns="0" bIns="0" rtlCol="0">
            <a:spAutoFit/>
          </a:bodyPr>
          <a:lstStyle/>
          <a:p>
            <a:endParaRPr lang="da-DK" dirty="0">
              <a:solidFill>
                <a:schemeClr val="tx2">
                  <a:lumMod val="50000"/>
                </a:schemeClr>
              </a:solidFill>
            </a:endParaRPr>
          </a:p>
          <a:p>
            <a:r>
              <a:rPr lang="da-DK" altLang="da-DK" sz="2400" b="1" dirty="0" smtClean="0">
                <a:solidFill>
                  <a:srgbClr val="212121"/>
                </a:solidFill>
                <a:latin typeface="inherit"/>
              </a:rPr>
              <a:t>Making innovation </a:t>
            </a:r>
            <a:r>
              <a:rPr lang="da-DK" altLang="da-DK" sz="2400" b="1" dirty="0" err="1" smtClean="0">
                <a:solidFill>
                  <a:srgbClr val="212121"/>
                </a:solidFill>
                <a:latin typeface="inherit"/>
              </a:rPr>
              <a:t>happen</a:t>
            </a:r>
            <a:endParaRPr lang="da-DK" altLang="da-DK" sz="2400" b="1" dirty="0" smtClean="0">
              <a:solidFill>
                <a:srgbClr val="212121"/>
              </a:solidFill>
              <a:latin typeface="inherit"/>
            </a:endParaRPr>
          </a:p>
          <a:p>
            <a:endParaRPr lang="da-DK" altLang="da-DK" sz="2400" b="1" dirty="0" smtClean="0">
              <a:solidFill>
                <a:srgbClr val="212121"/>
              </a:solidFill>
              <a:latin typeface="inherit"/>
            </a:endParaRPr>
          </a:p>
        </p:txBody>
      </p:sp>
    </p:spTree>
    <p:extLst>
      <p:ext uri="{BB962C8B-B14F-4D97-AF65-F5344CB8AC3E}">
        <p14:creationId xmlns:p14="http://schemas.microsoft.com/office/powerpoint/2010/main" val="42798036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53"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1430" y="1393625"/>
            <a:ext cx="2079376" cy="2079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092" name="Picture 4" descr="Billedresultat for anitha innovationsfon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117" y="3727948"/>
            <a:ext cx="2079376" cy="2079376"/>
          </a:xfrm>
          <a:prstGeom prst="rect">
            <a:avLst/>
          </a:prstGeom>
          <a:noFill/>
          <a:extLst>
            <a:ext uri="{909E8E84-426E-40DD-AFC4-6F175D3DCCD1}">
              <a14:hiddenFill xmlns:a14="http://schemas.microsoft.com/office/drawing/2010/main">
                <a:solidFill>
                  <a:srgbClr val="FFFFFF"/>
                </a:solidFill>
              </a14:hiddenFill>
            </a:ext>
          </a:extLst>
        </p:spPr>
      </p:pic>
      <p:pic>
        <p:nvPicPr>
          <p:cNvPr id="89090" name="Picture 2" descr="Billedresultat for michael hansen innovationsfond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467" y="1393625"/>
            <a:ext cx="2079376" cy="2079376"/>
          </a:xfrm>
          <a:prstGeom prst="rect">
            <a:avLst/>
          </a:prstGeom>
          <a:noFill/>
          <a:extLst>
            <a:ext uri="{909E8E84-426E-40DD-AFC4-6F175D3DCCD1}">
              <a14:hiddenFill xmlns:a14="http://schemas.microsoft.com/office/drawing/2010/main">
                <a:solidFill>
                  <a:srgbClr val="FFFFFF"/>
                </a:solidFill>
              </a14:hiddenFill>
            </a:ext>
          </a:extLst>
        </p:spPr>
      </p:pic>
      <p:sp>
        <p:nvSpPr>
          <p:cNvPr id="2" name="Pladsholder til diasnummer 1"/>
          <p:cNvSpPr>
            <a:spLocks noGrp="1" noChangeAspect="1"/>
          </p:cNvSpPr>
          <p:nvPr>
            <p:ph type="sldNum" sz="quarter" idx="12"/>
          </p:nvPr>
        </p:nvSpPr>
        <p:spPr>
          <a:xfrm>
            <a:off x="9813501" y="5807324"/>
            <a:ext cx="395389" cy="2160000"/>
          </a:xfrm>
        </p:spPr>
        <p:txBody>
          <a:bodyPr/>
          <a:lstStyle/>
          <a:p>
            <a:fld id="{667EC89C-17A0-4E64-A6D2-B825673CEEDF}" type="slidenum">
              <a:rPr lang="da-DK" smtClean="0"/>
              <a:t>34</a:t>
            </a:fld>
            <a:endParaRPr lang="da-DK" dirty="0"/>
          </a:p>
        </p:txBody>
      </p:sp>
      <p:pic>
        <p:nvPicPr>
          <p:cNvPr id="87042" name="Picture 2" descr="Sune D. Ebbesens billede">
            <a:hlinkClick r:id="rId5" tooltip="Vis brugerprofi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5842328" y="-459937"/>
            <a:ext cx="216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87045" name="Picture 5" descr="Thomas Mathiasens billede">
            <a:hlinkClick r:id="rId7" tooltip="Vis brugerprofil."/>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5842328" y="-307537"/>
            <a:ext cx="216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87048" name="Picture 8" descr="Bettina Hauges billede">
            <a:hlinkClick r:id="rId9" tooltip="Vis brugerprofil."/>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45842328" y="-307537"/>
            <a:ext cx="216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87051" name="Picture 11" descr="Ammitzbølls billede">
            <a:hlinkClick r:id="rId11" tooltip="Vis brugerprofil."/>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45842328" y="-307537"/>
            <a:ext cx="216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p:cNvSpPr>
            <a:spLocks noChangeAspect="1"/>
          </p:cNvSpPr>
          <p:nvPr/>
        </p:nvSpPr>
        <p:spPr>
          <a:xfrm>
            <a:off x="3353416" y="1644714"/>
            <a:ext cx="1742785" cy="1708160"/>
          </a:xfrm>
          <a:prstGeom prst="rect">
            <a:avLst/>
          </a:prstGeom>
        </p:spPr>
        <p:txBody>
          <a:bodyPr wrap="none">
            <a:spAutoFit/>
          </a:bodyPr>
          <a:lstStyle/>
          <a:p>
            <a:r>
              <a:rPr lang="da-DK" dirty="0" smtClean="0">
                <a:solidFill>
                  <a:srgbClr val="00B0A6"/>
                </a:solidFill>
              </a:rPr>
              <a:t>Lars Winther</a:t>
            </a:r>
          </a:p>
          <a:p>
            <a:endParaRPr lang="da-DK" dirty="0">
              <a:solidFill>
                <a:srgbClr val="00B0A6"/>
              </a:solidFill>
            </a:endParaRPr>
          </a:p>
          <a:p>
            <a:endParaRPr lang="da-DK" dirty="0"/>
          </a:p>
          <a:p>
            <a:endParaRPr lang="da-DK" dirty="0"/>
          </a:p>
          <a:p>
            <a:endParaRPr lang="da-DK" dirty="0"/>
          </a:p>
        </p:txBody>
      </p:sp>
      <p:pic>
        <p:nvPicPr>
          <p:cNvPr id="87055" name="Picture 15" descr="Michael Hansens billede">
            <a:hlinkClick r:id="rId13" tooltip="Vis brugerprofil."/>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45842328" y="-307537"/>
            <a:ext cx="216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87058" name="Picture 18" descr="Rosenfeldts billede">
            <a:hlinkClick r:id="rId15" tooltip="Vis brugerprofil."/>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45842328" y="-307537"/>
            <a:ext cx="216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22" name="Titel 6"/>
          <p:cNvSpPr txBox="1">
            <a:spLocks/>
          </p:cNvSpPr>
          <p:nvPr/>
        </p:nvSpPr>
        <p:spPr>
          <a:xfrm>
            <a:off x="792000" y="356400"/>
            <a:ext cx="10612438" cy="468000"/>
          </a:xfrm>
          <a:prstGeom prst="rect">
            <a:avLst/>
          </a:prstGeom>
        </p:spPr>
        <p:txBody>
          <a:bodyPr/>
          <a:lstStyle>
            <a:lvl1pPr algn="l" defTabSz="1086008" rtl="0" eaLnBrk="1" latinLnBrk="0" hangingPunct="1">
              <a:spcBef>
                <a:spcPct val="0"/>
              </a:spcBef>
              <a:buNone/>
              <a:defRPr sz="3000" b="1" kern="1200">
                <a:solidFill>
                  <a:schemeClr val="tx1"/>
                </a:solidFill>
                <a:latin typeface="+mj-lt"/>
                <a:ea typeface="+mj-ea"/>
                <a:cs typeface="+mj-cs"/>
              </a:defRPr>
            </a:lvl1pPr>
          </a:lstStyle>
          <a:p>
            <a:r>
              <a:rPr lang="en-US" dirty="0" smtClean="0"/>
              <a:t>We are approaching the Q/A session</a:t>
            </a:r>
            <a:endParaRPr lang="en-US" dirty="0"/>
          </a:p>
        </p:txBody>
      </p:sp>
      <p:sp>
        <p:nvSpPr>
          <p:cNvPr id="4" name="Rektangel 3"/>
          <p:cNvSpPr/>
          <p:nvPr/>
        </p:nvSpPr>
        <p:spPr>
          <a:xfrm>
            <a:off x="8863008" y="1644714"/>
            <a:ext cx="2691763" cy="415498"/>
          </a:xfrm>
          <a:prstGeom prst="rect">
            <a:avLst/>
          </a:prstGeom>
        </p:spPr>
        <p:txBody>
          <a:bodyPr wrap="none">
            <a:spAutoFit/>
          </a:bodyPr>
          <a:lstStyle/>
          <a:p>
            <a:r>
              <a:rPr lang="da-DK" dirty="0">
                <a:solidFill>
                  <a:srgbClr val="00B0A6"/>
                </a:solidFill>
              </a:rPr>
              <a:t>Michael A. E. Hansen</a:t>
            </a:r>
          </a:p>
        </p:txBody>
      </p:sp>
      <p:sp>
        <p:nvSpPr>
          <p:cNvPr id="15" name="Rektangel 14"/>
          <p:cNvSpPr/>
          <p:nvPr/>
        </p:nvSpPr>
        <p:spPr>
          <a:xfrm>
            <a:off x="3353416" y="3965439"/>
            <a:ext cx="2265364" cy="415498"/>
          </a:xfrm>
          <a:prstGeom prst="rect">
            <a:avLst/>
          </a:prstGeom>
        </p:spPr>
        <p:txBody>
          <a:bodyPr wrap="none">
            <a:spAutoFit/>
          </a:bodyPr>
          <a:lstStyle/>
          <a:p>
            <a:r>
              <a:rPr lang="da-DK" dirty="0" smtClean="0">
                <a:solidFill>
                  <a:srgbClr val="00B0A6"/>
                </a:solidFill>
              </a:rPr>
              <a:t>Anitha K. Sharma</a:t>
            </a:r>
            <a:endParaRPr lang="da-DK" dirty="0">
              <a:solidFill>
                <a:srgbClr val="00B0A6"/>
              </a:solidFill>
            </a:endParaRPr>
          </a:p>
        </p:txBody>
      </p:sp>
    </p:spTree>
    <p:extLst>
      <p:ext uri="{BB962C8B-B14F-4D97-AF65-F5344CB8AC3E}">
        <p14:creationId xmlns:p14="http://schemas.microsoft.com/office/powerpoint/2010/main" val="3898481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22312" y="2168525"/>
            <a:ext cx="10590213" cy="1707668"/>
          </a:xfrm>
        </p:spPr>
        <p:txBody>
          <a:bodyPr/>
          <a:lstStyle/>
          <a:p>
            <a:pPr algn="l"/>
            <a:r>
              <a:rPr lang="en-GB" sz="4000" dirty="0" smtClean="0"/>
              <a:t>innovationsfonden.dk</a:t>
            </a:r>
            <a:br>
              <a:rPr lang="en-GB" sz="4000" dirty="0" smtClean="0"/>
            </a:br>
            <a:r>
              <a:rPr lang="en-GB" sz="4000" dirty="0" smtClean="0"/>
              <a:t/>
            </a:r>
            <a:br>
              <a:rPr lang="en-GB" sz="4000" dirty="0" smtClean="0"/>
            </a:br>
            <a:r>
              <a:rPr lang="en-GB" sz="2000" dirty="0" smtClean="0"/>
              <a:t>Newsletter: innovationsfonden.dk/</a:t>
            </a:r>
            <a:r>
              <a:rPr lang="en-GB" sz="2000" dirty="0" err="1" smtClean="0"/>
              <a:t>nyhedsbreve</a:t>
            </a:r>
            <a:r>
              <a:rPr lang="en-GB" sz="2000" dirty="0" smtClean="0"/>
              <a:t/>
            </a:r>
            <a:br>
              <a:rPr lang="en-GB" sz="2000" dirty="0" smtClean="0"/>
            </a:br>
            <a:r>
              <a:rPr lang="en-GB" sz="2000" dirty="0" smtClean="0"/>
              <a:t/>
            </a:r>
            <a:br>
              <a:rPr lang="en-GB" sz="2000" dirty="0" smtClean="0"/>
            </a:br>
            <a:r>
              <a:rPr lang="en-GB" sz="2000" dirty="0"/>
              <a:t>S</a:t>
            </a:r>
            <a:r>
              <a:rPr lang="en-GB" sz="2000" dirty="0" smtClean="0"/>
              <a:t>lides of today: </a:t>
            </a:r>
            <a:r>
              <a:rPr lang="da-DK" sz="2000" dirty="0"/>
              <a:t>innovationsfonden.dk/fonden2019</a:t>
            </a:r>
            <a:r>
              <a:rPr lang="da-DK" dirty="0"/>
              <a:t/>
            </a:r>
            <a:br>
              <a:rPr lang="da-DK" dirty="0"/>
            </a:br>
            <a:r>
              <a:rPr lang="en-GB" sz="2000" dirty="0" smtClean="0"/>
              <a:t> </a:t>
            </a:r>
            <a:endParaRPr lang="en-GB" sz="2000" dirty="0"/>
          </a:p>
        </p:txBody>
      </p:sp>
    </p:spTree>
    <p:extLst>
      <p:ext uri="{BB962C8B-B14F-4D97-AF65-F5344CB8AC3E}">
        <p14:creationId xmlns:p14="http://schemas.microsoft.com/office/powerpoint/2010/main" val="5705357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Three </a:t>
            </a:r>
            <a:r>
              <a:rPr lang="da-DK" dirty="0" err="1" smtClean="0"/>
              <a:t>entries</a:t>
            </a:r>
            <a:endParaRPr lang="da-DK" dirty="0"/>
          </a:p>
        </p:txBody>
      </p:sp>
      <p:pic>
        <p:nvPicPr>
          <p:cNvPr id="9" name="Picture 7"/>
          <p:cNvPicPr>
            <a:picLocks noChangeAspect="1" noChangeArrowheads="1"/>
          </p:cNvPicPr>
          <p:nvPr/>
        </p:nvPicPr>
        <p:blipFill rotWithShape="1">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636345" y="4262832"/>
            <a:ext cx="3537038" cy="1787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Billede 9"/>
          <p:cNvPicPr>
            <a:picLocks noChangeAspect="1"/>
          </p:cNvPicPr>
          <p:nvPr/>
        </p:nvPicPr>
        <p:blipFill rotWithShape="1">
          <a:blip r:embed="rId4" cstate="email">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b="26481"/>
          <a:stretch/>
        </p:blipFill>
        <p:spPr>
          <a:xfrm>
            <a:off x="8157005" y="4262741"/>
            <a:ext cx="3537038" cy="1781473"/>
          </a:xfrm>
          <a:prstGeom prst="rect">
            <a:avLst/>
          </a:prstGeom>
        </p:spPr>
      </p:pic>
      <p:pic>
        <p:nvPicPr>
          <p:cNvPr id="11" name="Picture 10" descr="http://venturecup.dk/build/wp-content/uploads/2015/12/YoooWe.png"/>
          <p:cNvPicPr>
            <a:picLocks noChangeAspect="1" noChangeArrowheads="1"/>
          </p:cNvPicPr>
          <p:nvPr/>
        </p:nvPicPr>
        <p:blipFill rotWithShape="1">
          <a:blip r:embed="rId6" cstate="email">
            <a:duotone>
              <a:schemeClr val="accent3">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auto">
          <a:xfrm>
            <a:off x="4397419" y="4262628"/>
            <a:ext cx="3537520" cy="1788894"/>
          </a:xfrm>
          <a:prstGeom prst="rect">
            <a:avLst/>
          </a:prstGeom>
          <a:noFill/>
          <a:extLst>
            <a:ext uri="{909E8E84-426E-40DD-AFC4-6F175D3DCCD1}">
              <a14:hiddenFill xmlns:a14="http://schemas.microsoft.com/office/drawing/2010/main">
                <a:solidFill>
                  <a:srgbClr val="FFFFFF"/>
                </a:solidFill>
              </a14:hiddenFill>
            </a:ext>
          </a:extLst>
        </p:spPr>
      </p:pic>
      <p:sp>
        <p:nvSpPr>
          <p:cNvPr id="12" name="Rektangel 11"/>
          <p:cNvSpPr/>
          <p:nvPr/>
        </p:nvSpPr>
        <p:spPr>
          <a:xfrm>
            <a:off x="4395449" y="5644250"/>
            <a:ext cx="3539489" cy="399965"/>
          </a:xfrm>
          <a:prstGeom prst="rect">
            <a:avLst/>
          </a:prstGeom>
          <a:solidFill>
            <a:schemeClr val="tx2">
              <a:alpha val="80000"/>
            </a:schemeClr>
          </a:solidFill>
          <a:ln>
            <a:noFill/>
          </a:ln>
        </p:spPr>
        <p:txBody>
          <a:bodyPr wrap="square">
            <a:spAutoFit/>
          </a:bodyPr>
          <a:lst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algn="ctr" defTabSz="1088175" fontAlgn="base"/>
            <a:r>
              <a:rPr lang="en-GB" sz="2000" dirty="0">
                <a:solidFill>
                  <a:prstClr val="white"/>
                </a:solidFill>
                <a:latin typeface="Ubuntu"/>
              </a:rPr>
              <a:t>InnoBooster</a:t>
            </a:r>
          </a:p>
        </p:txBody>
      </p:sp>
      <p:sp>
        <p:nvSpPr>
          <p:cNvPr id="13" name="Rektangel 12"/>
          <p:cNvSpPr/>
          <p:nvPr/>
        </p:nvSpPr>
        <p:spPr>
          <a:xfrm>
            <a:off x="636345" y="5656946"/>
            <a:ext cx="3537038" cy="399965"/>
          </a:xfrm>
          <a:prstGeom prst="rect">
            <a:avLst/>
          </a:prstGeom>
          <a:solidFill>
            <a:schemeClr val="tx2">
              <a:alpha val="80000"/>
            </a:schemeClr>
          </a:solidFill>
          <a:ln w="9525">
            <a:noFill/>
          </a:ln>
        </p:spPr>
        <p:txBody>
          <a:bodyPr wrap="square">
            <a:spAutoFit/>
          </a:bodyPr>
          <a:lst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algn="ctr" defTabSz="1088175" fontAlgn="base"/>
            <a:r>
              <a:rPr lang="en-GB" sz="2000" dirty="0">
                <a:solidFill>
                  <a:prstClr val="white"/>
                </a:solidFill>
                <a:latin typeface="Ubuntu"/>
              </a:rPr>
              <a:t>Talent</a:t>
            </a:r>
          </a:p>
        </p:txBody>
      </p:sp>
      <p:sp>
        <p:nvSpPr>
          <p:cNvPr id="14" name="Rektangel 13"/>
          <p:cNvSpPr/>
          <p:nvPr/>
        </p:nvSpPr>
        <p:spPr>
          <a:xfrm>
            <a:off x="8157005" y="5644250"/>
            <a:ext cx="3537038" cy="399965"/>
          </a:xfrm>
          <a:prstGeom prst="rect">
            <a:avLst/>
          </a:prstGeom>
          <a:solidFill>
            <a:schemeClr val="tx2">
              <a:alpha val="80000"/>
            </a:schemeClr>
          </a:solidFill>
          <a:ln>
            <a:noFill/>
          </a:ln>
        </p:spPr>
        <p:txBody>
          <a:bodyPr wrap="square">
            <a:spAutoFit/>
          </a:bodyPr>
          <a:lst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algn="ctr" defTabSz="1088175" fontAlgn="base"/>
            <a:r>
              <a:rPr lang="en-GB" sz="2000" dirty="0">
                <a:solidFill>
                  <a:prstClr val="white"/>
                </a:solidFill>
                <a:latin typeface="Ubuntu"/>
              </a:rPr>
              <a:t>Grand Solutions</a:t>
            </a:r>
          </a:p>
        </p:txBody>
      </p:sp>
      <p:cxnSp>
        <p:nvCxnSpPr>
          <p:cNvPr id="6" name="Vinklet forbindelse 5"/>
          <p:cNvCxnSpPr/>
          <p:nvPr/>
        </p:nvCxnSpPr>
        <p:spPr>
          <a:xfrm rot="10800000" flipV="1">
            <a:off x="2411461" y="2936317"/>
            <a:ext cx="3759701" cy="1485234"/>
          </a:xfrm>
          <a:prstGeom prst="bentConnector2">
            <a:avLst/>
          </a:prstGeom>
          <a:ln w="19050" cap="rnd">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8" name="Vinklet forbindelse 7"/>
          <p:cNvCxnSpPr/>
          <p:nvPr/>
        </p:nvCxnSpPr>
        <p:spPr>
          <a:xfrm>
            <a:off x="6164560" y="2951999"/>
            <a:ext cx="3760963" cy="1485143"/>
          </a:xfrm>
          <a:prstGeom prst="bentConnector2">
            <a:avLst/>
          </a:prstGeom>
          <a:ln w="19050" cap="rnd">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9" name="Lige forbindelse 18"/>
          <p:cNvCxnSpPr/>
          <p:nvPr/>
        </p:nvCxnSpPr>
        <p:spPr>
          <a:xfrm>
            <a:off x="6164560" y="2579039"/>
            <a:ext cx="1619" cy="1800000"/>
          </a:xfrm>
          <a:prstGeom prst="line">
            <a:avLst/>
          </a:prstGeom>
          <a:ln w="19050" cap="rnd">
            <a:solidFill>
              <a:schemeClr val="bg2"/>
            </a:solidFill>
            <a:prstDash val="sysDash"/>
          </a:ln>
        </p:spPr>
        <p:style>
          <a:lnRef idx="1">
            <a:schemeClr val="accent1"/>
          </a:lnRef>
          <a:fillRef idx="0">
            <a:schemeClr val="accent1"/>
          </a:fillRef>
          <a:effectRef idx="0">
            <a:schemeClr val="accent1"/>
          </a:effectRef>
          <a:fontRef idx="minor">
            <a:schemeClr val="tx1"/>
          </a:fontRef>
        </p:style>
      </p:cxnSp>
      <p:sp>
        <p:nvSpPr>
          <p:cNvPr id="20" name="Ellipse 19"/>
          <p:cNvSpPr/>
          <p:nvPr/>
        </p:nvSpPr>
        <p:spPr>
          <a:xfrm rot="16200000">
            <a:off x="2194797" y="3991003"/>
            <a:ext cx="432246" cy="432246"/>
          </a:xfrm>
          <a:prstGeom prst="ellipse">
            <a:avLst/>
          </a:prstGeom>
          <a:solidFill>
            <a:srgbClr val="00A6A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574"/>
            <a:r>
              <a:rPr lang="da-DK" sz="2000">
                <a:solidFill>
                  <a:prstClr val="white"/>
                </a:solidFill>
                <a:latin typeface="Ubuntu"/>
                <a:sym typeface="Wingdings"/>
              </a:rPr>
              <a:t></a:t>
            </a:r>
            <a:endParaRPr lang="da-DK" sz="2000" dirty="0" err="1">
              <a:solidFill>
                <a:prstClr val="white"/>
              </a:solidFill>
              <a:latin typeface="Ubuntu"/>
            </a:endParaRPr>
          </a:p>
        </p:txBody>
      </p:sp>
      <p:sp>
        <p:nvSpPr>
          <p:cNvPr id="21" name="Ellipse 20"/>
          <p:cNvSpPr/>
          <p:nvPr/>
        </p:nvSpPr>
        <p:spPr>
          <a:xfrm rot="16200000">
            <a:off x="5952574" y="3991003"/>
            <a:ext cx="432246" cy="432246"/>
          </a:xfrm>
          <a:prstGeom prst="ellipse">
            <a:avLst/>
          </a:prstGeom>
          <a:solidFill>
            <a:srgbClr val="00A6A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574"/>
            <a:r>
              <a:rPr lang="da-DK" sz="2000">
                <a:solidFill>
                  <a:prstClr val="white"/>
                </a:solidFill>
                <a:latin typeface="Ubuntu"/>
                <a:sym typeface="Wingdings"/>
              </a:rPr>
              <a:t></a:t>
            </a:r>
            <a:endParaRPr lang="da-DK" sz="2000" dirty="0" err="1">
              <a:solidFill>
                <a:prstClr val="white"/>
              </a:solidFill>
              <a:latin typeface="Ubuntu"/>
            </a:endParaRPr>
          </a:p>
        </p:txBody>
      </p:sp>
      <p:sp>
        <p:nvSpPr>
          <p:cNvPr id="22" name="Ellipse 21"/>
          <p:cNvSpPr/>
          <p:nvPr/>
        </p:nvSpPr>
        <p:spPr>
          <a:xfrm rot="16200000">
            <a:off x="9715345" y="3991002"/>
            <a:ext cx="432246" cy="432246"/>
          </a:xfrm>
          <a:prstGeom prst="ellipse">
            <a:avLst/>
          </a:prstGeom>
          <a:solidFill>
            <a:srgbClr val="00A6A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574"/>
            <a:r>
              <a:rPr lang="da-DK" sz="2000">
                <a:solidFill>
                  <a:prstClr val="white"/>
                </a:solidFill>
                <a:latin typeface="Ubuntu"/>
                <a:sym typeface="Wingdings"/>
              </a:rPr>
              <a:t></a:t>
            </a:r>
            <a:endParaRPr lang="da-DK" sz="2000" dirty="0" err="1">
              <a:solidFill>
                <a:prstClr val="white"/>
              </a:solidFill>
              <a:latin typeface="Ubuntu"/>
            </a:endParaRPr>
          </a:p>
        </p:txBody>
      </p:sp>
      <p:sp>
        <p:nvSpPr>
          <p:cNvPr id="3" name="AutoShape 2" descr="Billedresultat for syddansk universitet logo"/>
          <p:cNvSpPr>
            <a:spLocks noChangeAspect="1" noChangeArrowheads="1"/>
          </p:cNvSpPr>
          <p:nvPr/>
        </p:nvSpPr>
        <p:spPr bwMode="auto">
          <a:xfrm>
            <a:off x="2205" y="-143170"/>
            <a:ext cx="304689" cy="30469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07" tIns="45703" rIns="91407" bIns="45703" numCol="1" anchor="t" anchorCtr="0" compatLnSpc="1">
            <a:prstTxWarp prst="textNoShape">
              <a:avLst/>
            </a:prstTxWarp>
          </a:bodyPr>
          <a:lstStyle/>
          <a:p>
            <a:pPr defTabSz="1085574"/>
            <a:endParaRPr lang="da-DK">
              <a:solidFill>
                <a:srgbClr val="1E4148"/>
              </a:solidFill>
              <a:latin typeface="Ubuntu"/>
            </a:endParaRPr>
          </a:p>
        </p:txBody>
      </p:sp>
      <p:pic>
        <p:nvPicPr>
          <p:cNvPr id="88066" name="Picture 2" descr="Billedresultat for kÃ¸benhavns universitet"/>
          <p:cNvPicPr>
            <a:picLocks noChangeAspect="1" noChangeArrowheads="1"/>
          </p:cNvPicPr>
          <p:nvPr/>
        </p:nvPicPr>
        <p:blipFill rotWithShape="1">
          <a:blip r:embed="rId8">
            <a:extLst>
              <a:ext uri="{28A0092B-C50C-407E-A947-70E740481C1C}">
                <a14:useLocalDpi xmlns:a14="http://schemas.microsoft.com/office/drawing/2010/main" val="0"/>
              </a:ext>
            </a:extLst>
          </a:blip>
          <a:srcRect t="21419"/>
          <a:stretch/>
        </p:blipFill>
        <p:spPr bwMode="auto">
          <a:xfrm>
            <a:off x="4173383" y="1002312"/>
            <a:ext cx="3549406" cy="1763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1682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8" name="Picture 10" descr="&quo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8" y="8623"/>
            <a:ext cx="6457754" cy="3447500"/>
          </a:xfrm>
          <a:prstGeom prst="rect">
            <a:avLst/>
          </a:prstGeom>
          <a:noFill/>
          <a:extLst>
            <a:ext uri="{909E8E84-426E-40DD-AFC4-6F175D3DCCD1}">
              <a14:hiddenFill xmlns:a14="http://schemas.microsoft.com/office/drawing/2010/main">
                <a:solidFill>
                  <a:srgbClr val="FFFFFF"/>
                </a:solidFill>
              </a14:hiddenFill>
            </a:ext>
          </a:extLst>
        </p:spPr>
      </p:pic>
      <p:pic>
        <p:nvPicPr>
          <p:cNvPr id="89092" name="Picture 4" descr="&quot;&quot;"/>
          <p:cNvPicPr>
            <a:picLocks noChangeAspect="1" noChangeArrowheads="1"/>
          </p:cNvPicPr>
          <p:nvPr/>
        </p:nvPicPr>
        <p:blipFill rotWithShape="1">
          <a:blip r:embed="rId4">
            <a:extLst>
              <a:ext uri="{28A0092B-C50C-407E-A947-70E740481C1C}">
                <a14:useLocalDpi xmlns:a14="http://schemas.microsoft.com/office/drawing/2010/main" val="0"/>
              </a:ext>
            </a:extLst>
          </a:blip>
          <a:srcRect l="5575"/>
          <a:stretch/>
        </p:blipFill>
        <p:spPr bwMode="auto">
          <a:xfrm>
            <a:off x="0" y="3456123"/>
            <a:ext cx="6059957" cy="34261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quot;&quot;"/>
          <p:cNvPicPr>
            <a:picLocks noChangeAspect="1" noChangeArrowheads="1"/>
          </p:cNvPicPr>
          <p:nvPr/>
        </p:nvPicPr>
        <p:blipFill rotWithShape="1">
          <a:blip r:embed="rId5">
            <a:extLst>
              <a:ext uri="{28A0092B-C50C-407E-A947-70E740481C1C}">
                <a14:useLocalDpi xmlns:a14="http://schemas.microsoft.com/office/drawing/2010/main" val="0"/>
              </a:ext>
            </a:extLst>
          </a:blip>
          <a:srcRect l="7227"/>
          <a:stretch/>
        </p:blipFill>
        <p:spPr bwMode="auto">
          <a:xfrm>
            <a:off x="6014756" y="3387778"/>
            <a:ext cx="6175657" cy="3553711"/>
          </a:xfrm>
          <a:prstGeom prst="rect">
            <a:avLst/>
          </a:prstGeom>
          <a:noFill/>
          <a:extLst>
            <a:ext uri="{909E8E84-426E-40DD-AFC4-6F175D3DCCD1}">
              <a14:hiddenFill xmlns:a14="http://schemas.microsoft.com/office/drawing/2010/main">
                <a:solidFill>
                  <a:srgbClr val="FFFFFF"/>
                </a:solidFill>
              </a14:hiddenFill>
            </a:ext>
          </a:extLst>
        </p:spPr>
      </p:pic>
      <p:sp>
        <p:nvSpPr>
          <p:cNvPr id="2" name="Pladsholder til slidenummer 1"/>
          <p:cNvSpPr>
            <a:spLocks noGrp="1"/>
          </p:cNvSpPr>
          <p:nvPr>
            <p:ph type="sldNum" sz="quarter" idx="12"/>
          </p:nvPr>
        </p:nvSpPr>
        <p:spPr/>
        <p:txBody>
          <a:bodyPr/>
          <a:lstStyle/>
          <a:p>
            <a:fld id="{667EC89C-17A0-4E64-A6D2-B825673CEEDF}" type="slidenum">
              <a:rPr lang="en-GB" smtClean="0"/>
              <a:pPr/>
              <a:t>5</a:t>
            </a:fld>
            <a:endParaRPr lang="en-GB" dirty="0"/>
          </a:p>
        </p:txBody>
      </p:sp>
      <p:pic>
        <p:nvPicPr>
          <p:cNvPr id="89094" name="Picture 6" descr="&quot;&quot;"/>
          <p:cNvPicPr>
            <a:picLocks noChangeAspect="1" noChangeArrowheads="1"/>
          </p:cNvPicPr>
          <p:nvPr/>
        </p:nvPicPr>
        <p:blipFill rotWithShape="1">
          <a:blip r:embed="rId6">
            <a:extLst>
              <a:ext uri="{28A0092B-C50C-407E-A947-70E740481C1C}">
                <a14:useLocalDpi xmlns:a14="http://schemas.microsoft.com/office/drawing/2010/main" val="0"/>
              </a:ext>
            </a:extLst>
          </a:blip>
          <a:srcRect l="7422"/>
          <a:stretch/>
        </p:blipFill>
        <p:spPr bwMode="auto">
          <a:xfrm>
            <a:off x="6011936" y="-106719"/>
            <a:ext cx="6178477" cy="3562842"/>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p:cNvSpPr/>
          <p:nvPr/>
        </p:nvSpPr>
        <p:spPr>
          <a:xfrm>
            <a:off x="3673618" y="3023885"/>
            <a:ext cx="4692492" cy="727787"/>
          </a:xfrm>
          <a:prstGeom prst="rect">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noProof="0" dirty="0" smtClean="0"/>
              <a:t>KU and IFD</a:t>
            </a:r>
          </a:p>
          <a:p>
            <a:pPr algn="ctr"/>
            <a:r>
              <a:rPr lang="da-DK" sz="2000" noProof="0" dirty="0" smtClean="0"/>
              <a:t>– </a:t>
            </a:r>
            <a:r>
              <a:rPr lang="da-DK" sz="2000" noProof="0" dirty="0" err="1" smtClean="0"/>
              <a:t>value</a:t>
            </a:r>
            <a:r>
              <a:rPr lang="da-DK" sz="2000" noProof="0" dirty="0" smtClean="0"/>
              <a:t> for </a:t>
            </a:r>
            <a:r>
              <a:rPr lang="da-DK" sz="2000" noProof="0" dirty="0" err="1" smtClean="0"/>
              <a:t>our</a:t>
            </a:r>
            <a:r>
              <a:rPr lang="da-DK" sz="2000" noProof="0" dirty="0" smtClean="0"/>
              <a:t> society</a:t>
            </a:r>
          </a:p>
        </p:txBody>
      </p:sp>
    </p:spTree>
    <p:extLst>
      <p:ext uri="{BB962C8B-B14F-4D97-AF65-F5344CB8AC3E}">
        <p14:creationId xmlns:p14="http://schemas.microsoft.com/office/powerpoint/2010/main" val="37812086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6</a:t>
            </a:fld>
            <a:endParaRPr lang="en-GB" dirty="0"/>
          </a:p>
        </p:txBody>
      </p:sp>
      <p:sp>
        <p:nvSpPr>
          <p:cNvPr id="4" name="Titel 3"/>
          <p:cNvSpPr>
            <a:spLocks noGrp="1"/>
          </p:cNvSpPr>
          <p:nvPr>
            <p:ph type="title" idx="4294967295"/>
          </p:nvPr>
        </p:nvSpPr>
        <p:spPr>
          <a:xfrm>
            <a:off x="763841" y="363978"/>
            <a:ext cx="10612438" cy="466725"/>
          </a:xfrm>
        </p:spPr>
        <p:txBody>
          <a:bodyPr/>
          <a:lstStyle/>
          <a:p>
            <a:r>
              <a:rPr lang="da-DK" dirty="0" smtClean="0"/>
              <a:t>IFD </a:t>
            </a:r>
            <a:r>
              <a:rPr lang="da-DK" dirty="0" err="1" smtClean="0"/>
              <a:t>also</a:t>
            </a:r>
            <a:r>
              <a:rPr lang="da-DK" dirty="0" smtClean="0"/>
              <a:t> invests in groundbreaking research </a:t>
            </a:r>
            <a:endParaRPr lang="da-DK" dirty="0"/>
          </a:p>
        </p:txBody>
      </p:sp>
      <p:pic>
        <p:nvPicPr>
          <p:cNvPr id="90114" name="Picture 2" descr="bl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7674" y="1862245"/>
            <a:ext cx="4573147" cy="31470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63841" y="1404432"/>
            <a:ext cx="5273947" cy="4062651"/>
          </a:xfrm>
          <a:prstGeom prst="rect">
            <a:avLst/>
          </a:prstGeom>
          <a:noFill/>
          <a:ln>
            <a:noFill/>
          </a:ln>
          <a:effectLst/>
        </p:spPr>
        <p:txBody>
          <a:bodyPr vert="horz" wrap="square" lIns="0" tIns="0" rIns="0" bIns="0" numCol="1" anchor="ctr" anchorCtr="0" compatLnSpc="1">
            <a:prstTxWarp prst="textNoShape">
              <a:avLst/>
            </a:prstTxWarp>
            <a:spAutoFit/>
          </a:bodyPr>
          <a:lstStyle/>
          <a:p>
            <a:r>
              <a:rPr lang="en-US" sz="2400" b="1" dirty="0" smtClean="0">
                <a:solidFill>
                  <a:srgbClr val="1E4148"/>
                </a:solidFill>
              </a:rPr>
              <a:t>INCOM - example</a:t>
            </a:r>
            <a:endParaRPr lang="en-US" sz="2400" b="1" dirty="0">
              <a:solidFill>
                <a:srgbClr val="1E4148"/>
              </a:solidFill>
            </a:endParaRPr>
          </a:p>
          <a:p>
            <a:pPr marL="342900" indent="-342900">
              <a:buFont typeface="Arial" panose="020B0604020202020204" pitchFamily="34" charset="0"/>
              <a:buChar char="•"/>
            </a:pPr>
            <a:endParaRPr lang="en-US" sz="2000" dirty="0" smtClean="0">
              <a:solidFill>
                <a:srgbClr val="1E4148"/>
              </a:solidFill>
            </a:endParaRPr>
          </a:p>
          <a:p>
            <a:pPr marL="342900" indent="-342900">
              <a:buFont typeface="Arial" panose="020B0604020202020204" pitchFamily="34" charset="0"/>
              <a:buChar char="•"/>
            </a:pPr>
            <a:r>
              <a:rPr lang="en-US" sz="2000" dirty="0" smtClean="0">
                <a:solidFill>
                  <a:srgbClr val="1E4148"/>
                </a:solidFill>
              </a:rPr>
              <a:t>Recent IFD-investment (DKK 60m)</a:t>
            </a:r>
          </a:p>
          <a:p>
            <a:pPr marL="342900" indent="-342900">
              <a:buFont typeface="Arial" panose="020B0604020202020204" pitchFamily="34" charset="0"/>
              <a:buChar char="•"/>
            </a:pPr>
            <a:endParaRPr lang="en-US" sz="2000" dirty="0" smtClean="0">
              <a:solidFill>
                <a:srgbClr val="1E4148"/>
              </a:solidFill>
            </a:endParaRPr>
          </a:p>
          <a:p>
            <a:pPr marL="342900" indent="-342900">
              <a:buFont typeface="Arial" panose="020B0604020202020204" pitchFamily="34" charset="0"/>
              <a:buChar char="•"/>
            </a:pPr>
            <a:r>
              <a:rPr lang="en-US" sz="2000" dirty="0" smtClean="0">
                <a:solidFill>
                  <a:srgbClr val="1E4148"/>
                </a:solidFill>
              </a:rPr>
              <a:t>Transforms a strong Danish research tradition in telecom to approach grand challenges of our digitalization.</a:t>
            </a:r>
          </a:p>
          <a:p>
            <a:pPr marL="342900" indent="-342900">
              <a:buFont typeface="Arial" panose="020B0604020202020204" pitchFamily="34" charset="0"/>
              <a:buChar char="•"/>
            </a:pPr>
            <a:endParaRPr lang="da-DK" sz="2000" dirty="0">
              <a:solidFill>
                <a:srgbClr val="1E4148"/>
              </a:solidFill>
            </a:endParaRPr>
          </a:p>
          <a:p>
            <a:pPr marL="342900" indent="-342900">
              <a:buFont typeface="Arial" panose="020B0604020202020204" pitchFamily="34" charset="0"/>
              <a:buChar char="•"/>
            </a:pPr>
            <a:r>
              <a:rPr lang="en-US" sz="2000" dirty="0" smtClean="0">
                <a:solidFill>
                  <a:srgbClr val="1E4148"/>
                </a:solidFill>
              </a:rPr>
              <a:t>The internet is responsible for 10 % of worldwide electricity consumption. </a:t>
            </a:r>
          </a:p>
          <a:p>
            <a:pPr marL="342900" indent="-342900">
              <a:buFont typeface="Arial" panose="020B0604020202020204" pitchFamily="34" charset="0"/>
              <a:buChar char="•"/>
            </a:pPr>
            <a:endParaRPr lang="en-US" sz="2000" dirty="0">
              <a:solidFill>
                <a:srgbClr val="1E4148"/>
              </a:solidFill>
            </a:endParaRPr>
          </a:p>
          <a:p>
            <a:pPr marL="342900" indent="-342900">
              <a:buFont typeface="Arial" panose="020B0604020202020204" pitchFamily="34" charset="0"/>
              <a:buChar char="•"/>
            </a:pPr>
            <a:r>
              <a:rPr lang="en-US" sz="2000" dirty="0" smtClean="0">
                <a:solidFill>
                  <a:srgbClr val="1E4148"/>
                </a:solidFill>
              </a:rPr>
              <a:t>Scaling up broadband solutions is getting increasingly difficult. </a:t>
            </a:r>
            <a:endParaRPr lang="da-DK" sz="2000" dirty="0">
              <a:solidFill>
                <a:srgbClr val="1E4148"/>
              </a:solidFill>
            </a:endParaRPr>
          </a:p>
        </p:txBody>
      </p:sp>
    </p:spTree>
    <p:extLst>
      <p:ext uri="{BB962C8B-B14F-4D97-AF65-F5344CB8AC3E}">
        <p14:creationId xmlns:p14="http://schemas.microsoft.com/office/powerpoint/2010/main" val="25305181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ext uri="{D42A27DB-BD31-4B8C-83A1-F6EECF244321}">
                <p14:modId xmlns:p14="http://schemas.microsoft.com/office/powerpoint/2010/main" val="1039483956"/>
              </p:ext>
            </p:extLst>
          </p:nvPr>
        </p:nvGraphicFramePr>
        <p:xfrm>
          <a:off x="704144" y="1177471"/>
          <a:ext cx="10788154" cy="4833901"/>
        </p:xfrm>
        <a:graphic>
          <a:graphicData uri="http://schemas.openxmlformats.org/drawingml/2006/table">
            <a:tbl>
              <a:tblPr firstRow="1" bandRow="1">
                <a:tableStyleId>{C083E6E3-FA7D-4D7B-A595-EF9225AFEA82}</a:tableStyleId>
              </a:tblPr>
              <a:tblGrid>
                <a:gridCol w="2503690">
                  <a:extLst>
                    <a:ext uri="{9D8B030D-6E8A-4147-A177-3AD203B41FA5}">
                      <a16:colId xmlns:a16="http://schemas.microsoft.com/office/drawing/2014/main" val="1042666116"/>
                    </a:ext>
                  </a:extLst>
                </a:gridCol>
                <a:gridCol w="2459592">
                  <a:extLst>
                    <a:ext uri="{9D8B030D-6E8A-4147-A177-3AD203B41FA5}">
                      <a16:colId xmlns:a16="http://schemas.microsoft.com/office/drawing/2014/main" val="645608707"/>
                    </a:ext>
                  </a:extLst>
                </a:gridCol>
                <a:gridCol w="3639456">
                  <a:extLst>
                    <a:ext uri="{9D8B030D-6E8A-4147-A177-3AD203B41FA5}">
                      <a16:colId xmlns:a16="http://schemas.microsoft.com/office/drawing/2014/main" val="386658531"/>
                    </a:ext>
                  </a:extLst>
                </a:gridCol>
                <a:gridCol w="2185416">
                  <a:extLst>
                    <a:ext uri="{9D8B030D-6E8A-4147-A177-3AD203B41FA5}">
                      <a16:colId xmlns:a16="http://schemas.microsoft.com/office/drawing/2014/main" val="698147049"/>
                    </a:ext>
                  </a:extLst>
                </a:gridCol>
              </a:tblGrid>
              <a:tr h="646104">
                <a:tc>
                  <a:txBody>
                    <a:bodyPr/>
                    <a:lstStyle/>
                    <a:p>
                      <a:pPr marL="0" marR="0" lvl="0" indent="0" algn="l" defTabSz="1086008" rtl="0" eaLnBrk="1" fontAlgn="auto" latinLnBrk="0" hangingPunct="1">
                        <a:lnSpc>
                          <a:spcPct val="100000"/>
                        </a:lnSpc>
                        <a:spcBef>
                          <a:spcPts val="0"/>
                        </a:spcBef>
                        <a:spcAft>
                          <a:spcPts val="0"/>
                        </a:spcAft>
                        <a:buClrTx/>
                        <a:buSzTx/>
                        <a:buFontTx/>
                        <a:buNone/>
                        <a:tabLst/>
                        <a:defRPr/>
                      </a:pPr>
                      <a:r>
                        <a:rPr lang="da-DK" dirty="0" smtClean="0"/>
                        <a:t>2017</a:t>
                      </a:r>
                    </a:p>
                  </a:txBody>
                  <a:tcPr anchor="ctr"/>
                </a:tc>
                <a:tc>
                  <a:txBody>
                    <a:bodyPr/>
                    <a:lstStyle/>
                    <a:p>
                      <a:pPr marL="0" marR="0" lvl="0" indent="0" algn="l" defTabSz="1086008" rtl="0" eaLnBrk="1" fontAlgn="auto" latinLnBrk="0" hangingPunct="1">
                        <a:lnSpc>
                          <a:spcPct val="100000"/>
                        </a:lnSpc>
                        <a:spcBef>
                          <a:spcPts val="0"/>
                        </a:spcBef>
                        <a:spcAft>
                          <a:spcPts val="0"/>
                        </a:spcAft>
                        <a:buClrTx/>
                        <a:buSzTx/>
                        <a:buFontTx/>
                        <a:buNone/>
                        <a:tabLst/>
                        <a:defRPr/>
                      </a:pPr>
                      <a:r>
                        <a:rPr lang="da-DK" dirty="0" smtClean="0"/>
                        <a:t>Success rate</a:t>
                      </a:r>
                      <a:r>
                        <a:rPr lang="da-DK" baseline="0" dirty="0" smtClean="0"/>
                        <a:t> (%)</a:t>
                      </a:r>
                      <a:endParaRPr lang="da-DK" dirty="0" smtClean="0"/>
                    </a:p>
                  </a:txBody>
                  <a:tcPr anchor="ctr"/>
                </a:tc>
                <a:tc>
                  <a:txBody>
                    <a:bodyPr/>
                    <a:lstStyle/>
                    <a:p>
                      <a:pPr marL="0" marR="0" lvl="0" indent="0" algn="l" defTabSz="1086008" rtl="0" eaLnBrk="1" fontAlgn="auto" latinLnBrk="0" hangingPunct="1">
                        <a:lnSpc>
                          <a:spcPct val="100000"/>
                        </a:lnSpc>
                        <a:spcBef>
                          <a:spcPts val="0"/>
                        </a:spcBef>
                        <a:spcAft>
                          <a:spcPts val="0"/>
                        </a:spcAft>
                        <a:buClrTx/>
                        <a:buSzTx/>
                        <a:buFontTx/>
                        <a:buNone/>
                        <a:tabLst/>
                        <a:defRPr/>
                      </a:pPr>
                      <a:r>
                        <a:rPr lang="da-DK" dirty="0" smtClean="0"/>
                        <a:t>Applied </a:t>
                      </a:r>
                      <a:r>
                        <a:rPr lang="da-DK" sz="2100" b="1" kern="1200" dirty="0" err="1" smtClean="0">
                          <a:solidFill>
                            <a:schemeClr val="tx1"/>
                          </a:solidFill>
                          <a:latin typeface="+mn-lt"/>
                          <a:ea typeface="+mn-ea"/>
                          <a:cs typeface="+mn-cs"/>
                        </a:rPr>
                        <a:t>amount</a:t>
                      </a:r>
                      <a:r>
                        <a:rPr lang="da-DK" sz="2100" b="1" kern="1200" dirty="0" smtClean="0">
                          <a:solidFill>
                            <a:schemeClr val="tx1"/>
                          </a:solidFill>
                          <a:latin typeface="+mn-lt"/>
                          <a:ea typeface="+mn-ea"/>
                          <a:cs typeface="+mn-cs"/>
                        </a:rPr>
                        <a:t> (</a:t>
                      </a:r>
                      <a:r>
                        <a:rPr lang="da-DK" sz="2100" b="1" kern="1200" dirty="0" err="1" smtClean="0">
                          <a:solidFill>
                            <a:schemeClr val="tx1"/>
                          </a:solidFill>
                          <a:latin typeface="+mn-lt"/>
                          <a:ea typeface="+mn-ea"/>
                          <a:cs typeface="+mn-cs"/>
                        </a:rPr>
                        <a:t>DKKm</a:t>
                      </a:r>
                      <a:r>
                        <a:rPr lang="da-DK" sz="2100" b="1" kern="1200" dirty="0" smtClean="0">
                          <a:solidFill>
                            <a:schemeClr val="tx1"/>
                          </a:solidFill>
                          <a:latin typeface="+mn-lt"/>
                          <a:ea typeface="+mn-ea"/>
                          <a:cs typeface="+mn-cs"/>
                        </a:rPr>
                        <a:t>)</a:t>
                      </a:r>
                    </a:p>
                  </a:txBody>
                  <a:tcPr anchor="ctr"/>
                </a:tc>
                <a:tc>
                  <a:txBody>
                    <a:bodyPr/>
                    <a:lstStyle/>
                    <a:p>
                      <a:r>
                        <a:rPr lang="da-DK" sz="2100" b="1" kern="1200" dirty="0" smtClean="0">
                          <a:solidFill>
                            <a:schemeClr val="tx1"/>
                          </a:solidFill>
                          <a:latin typeface="+mn-lt"/>
                          <a:ea typeface="+mn-ea"/>
                          <a:cs typeface="+mn-cs"/>
                        </a:rPr>
                        <a:t>Investments (</a:t>
                      </a:r>
                      <a:r>
                        <a:rPr lang="da-DK" sz="2100" b="1" kern="1200" dirty="0" err="1" smtClean="0">
                          <a:solidFill>
                            <a:schemeClr val="tx1"/>
                          </a:solidFill>
                          <a:latin typeface="+mn-lt"/>
                          <a:ea typeface="+mn-ea"/>
                          <a:cs typeface="+mn-cs"/>
                        </a:rPr>
                        <a:t>DKKm</a:t>
                      </a:r>
                      <a:r>
                        <a:rPr lang="da-DK" sz="2100" b="1" kern="1200" dirty="0" smtClean="0">
                          <a:solidFill>
                            <a:schemeClr val="tx1"/>
                          </a:solidFill>
                          <a:latin typeface="+mn-lt"/>
                          <a:ea typeface="+mn-ea"/>
                          <a:cs typeface="+mn-cs"/>
                        </a:rPr>
                        <a:t>)</a:t>
                      </a:r>
                      <a:endParaRPr lang="da-DK" sz="2100" b="1" kern="1200" dirty="0">
                        <a:solidFill>
                          <a:schemeClr val="tx1"/>
                        </a:solidFill>
                        <a:latin typeface="+mn-lt"/>
                        <a:ea typeface="+mn-ea"/>
                        <a:cs typeface="+mn-cs"/>
                      </a:endParaRPr>
                    </a:p>
                  </a:txBody>
                  <a:tcPr anchor="ctr"/>
                </a:tc>
                <a:extLst>
                  <a:ext uri="{0D108BD9-81ED-4DB2-BD59-A6C34878D82A}">
                    <a16:rowId xmlns:a16="http://schemas.microsoft.com/office/drawing/2014/main" val="509317459"/>
                  </a:ext>
                </a:extLst>
              </a:tr>
              <a:tr h="1017487">
                <a:tc>
                  <a:txBody>
                    <a:bodyPr/>
                    <a:lstStyle/>
                    <a:p>
                      <a:r>
                        <a:rPr lang="da-DK" dirty="0" smtClean="0"/>
                        <a:t>Grand</a:t>
                      </a:r>
                      <a:r>
                        <a:rPr lang="da-DK" baseline="0" dirty="0" smtClean="0"/>
                        <a:t> Solutions</a:t>
                      </a:r>
                      <a:endParaRPr lang="da-DK" dirty="0"/>
                    </a:p>
                  </a:txBody>
                  <a:tcPr anchor="ctr"/>
                </a:tc>
                <a:tc>
                  <a:txBody>
                    <a:bodyPr/>
                    <a:lstStyle/>
                    <a:p>
                      <a:pPr algn="ctr"/>
                      <a:r>
                        <a:rPr lang="da-DK" sz="6000" dirty="0" smtClean="0"/>
                        <a:t>15</a:t>
                      </a:r>
                      <a:endParaRPr lang="da-DK" sz="6000" dirty="0"/>
                    </a:p>
                  </a:txBody>
                  <a:tcPr anchor="ctr"/>
                </a:tc>
                <a:tc>
                  <a:txBody>
                    <a:bodyPr/>
                    <a:lstStyle/>
                    <a:p>
                      <a:pPr algn="ctr"/>
                      <a:r>
                        <a:rPr lang="da-DK" dirty="0" smtClean="0"/>
                        <a:t>4361</a:t>
                      </a:r>
                      <a:endParaRPr lang="da-DK" dirty="0"/>
                    </a:p>
                  </a:txBody>
                  <a:tcPr anchor="ctr"/>
                </a:tc>
                <a:tc>
                  <a:txBody>
                    <a:bodyPr/>
                    <a:lstStyle/>
                    <a:p>
                      <a:pPr algn="ctr"/>
                      <a:r>
                        <a:rPr lang="da-DK" dirty="0" smtClean="0"/>
                        <a:t>640</a:t>
                      </a:r>
                      <a:endParaRPr lang="da-DK" dirty="0"/>
                    </a:p>
                  </a:txBody>
                  <a:tcPr anchor="ctr"/>
                </a:tc>
                <a:extLst>
                  <a:ext uri="{0D108BD9-81ED-4DB2-BD59-A6C34878D82A}">
                    <a16:rowId xmlns:a16="http://schemas.microsoft.com/office/drawing/2014/main" val="475453720"/>
                  </a:ext>
                </a:extLst>
              </a:tr>
              <a:tr h="1017487">
                <a:tc>
                  <a:txBody>
                    <a:bodyPr/>
                    <a:lstStyle/>
                    <a:p>
                      <a:r>
                        <a:rPr lang="da-DK" dirty="0" err="1" smtClean="0"/>
                        <a:t>InnoBooster</a:t>
                      </a:r>
                      <a:endParaRPr lang="da-DK" dirty="0"/>
                    </a:p>
                  </a:txBody>
                  <a:tcPr anchor="ctr"/>
                </a:tc>
                <a:tc>
                  <a:txBody>
                    <a:bodyPr/>
                    <a:lstStyle/>
                    <a:p>
                      <a:pPr algn="ctr"/>
                      <a:r>
                        <a:rPr lang="da-DK" sz="6000" dirty="0" smtClean="0"/>
                        <a:t>24</a:t>
                      </a:r>
                      <a:endParaRPr lang="da-DK" sz="6000" dirty="0"/>
                    </a:p>
                  </a:txBody>
                  <a:tcPr anchor="ctr"/>
                </a:tc>
                <a:tc>
                  <a:txBody>
                    <a:bodyPr/>
                    <a:lstStyle/>
                    <a:p>
                      <a:pPr algn="ctr"/>
                      <a:r>
                        <a:rPr lang="da-DK" dirty="0" smtClean="0"/>
                        <a:t>1129</a:t>
                      </a:r>
                      <a:endParaRPr lang="da-DK" dirty="0"/>
                    </a:p>
                  </a:txBody>
                  <a:tcPr anchor="ctr"/>
                </a:tc>
                <a:tc>
                  <a:txBody>
                    <a:bodyPr/>
                    <a:lstStyle/>
                    <a:p>
                      <a:pPr algn="ctr"/>
                      <a:r>
                        <a:rPr lang="da-DK" dirty="0" smtClean="0"/>
                        <a:t>267</a:t>
                      </a:r>
                      <a:endParaRPr lang="da-DK" dirty="0"/>
                    </a:p>
                  </a:txBody>
                  <a:tcPr anchor="ctr"/>
                </a:tc>
                <a:extLst>
                  <a:ext uri="{0D108BD9-81ED-4DB2-BD59-A6C34878D82A}">
                    <a16:rowId xmlns:a16="http://schemas.microsoft.com/office/drawing/2014/main" val="353821282"/>
                  </a:ext>
                </a:extLst>
              </a:tr>
              <a:tr h="1017487">
                <a:tc>
                  <a:txBody>
                    <a:bodyPr/>
                    <a:lstStyle/>
                    <a:p>
                      <a:r>
                        <a:rPr lang="da-DK" dirty="0" smtClean="0"/>
                        <a:t>Talent</a:t>
                      </a:r>
                      <a:endParaRPr lang="da-DK" dirty="0"/>
                    </a:p>
                  </a:txBody>
                  <a:tcPr anchor="ctr"/>
                </a:tc>
                <a:tc>
                  <a:txBody>
                    <a:bodyPr/>
                    <a:lstStyle/>
                    <a:p>
                      <a:pPr algn="ctr"/>
                      <a:r>
                        <a:rPr lang="da-DK" sz="6000" dirty="0" smtClean="0"/>
                        <a:t>37</a:t>
                      </a:r>
                      <a:endParaRPr lang="da-DK" sz="6000" dirty="0"/>
                    </a:p>
                  </a:txBody>
                  <a:tcPr anchor="ctr"/>
                </a:tc>
                <a:tc>
                  <a:txBody>
                    <a:bodyPr/>
                    <a:lstStyle/>
                    <a:p>
                      <a:pPr algn="ctr"/>
                      <a:r>
                        <a:rPr lang="da-DK" dirty="0" smtClean="0"/>
                        <a:t>467</a:t>
                      </a:r>
                      <a:endParaRPr lang="da-DK" dirty="0"/>
                    </a:p>
                  </a:txBody>
                  <a:tcPr anchor="ctr"/>
                </a:tc>
                <a:tc>
                  <a:txBody>
                    <a:bodyPr/>
                    <a:lstStyle/>
                    <a:p>
                      <a:pPr algn="ctr"/>
                      <a:r>
                        <a:rPr lang="da-DK" dirty="0" smtClean="0"/>
                        <a:t>175</a:t>
                      </a:r>
                      <a:endParaRPr lang="da-DK" dirty="0"/>
                    </a:p>
                  </a:txBody>
                  <a:tcPr anchor="ctr"/>
                </a:tc>
                <a:extLst>
                  <a:ext uri="{0D108BD9-81ED-4DB2-BD59-A6C34878D82A}">
                    <a16:rowId xmlns:a16="http://schemas.microsoft.com/office/drawing/2014/main" val="1732541135"/>
                  </a:ext>
                </a:extLst>
              </a:tr>
              <a:tr h="1049920">
                <a:tc>
                  <a:txBody>
                    <a:bodyPr/>
                    <a:lstStyle/>
                    <a:p>
                      <a:r>
                        <a:rPr lang="da-DK" dirty="0" smtClean="0"/>
                        <a:t>International</a:t>
                      </a:r>
                      <a:endParaRPr lang="da-DK" dirty="0"/>
                    </a:p>
                  </a:txBody>
                  <a:tcPr anchor="ctr"/>
                </a:tc>
                <a:tc>
                  <a:txBody>
                    <a:bodyPr/>
                    <a:lstStyle/>
                    <a:p>
                      <a:pPr algn="ctr"/>
                      <a:r>
                        <a:rPr lang="da-DK" sz="4800" kern="1200" dirty="0" smtClean="0">
                          <a:solidFill>
                            <a:schemeClr val="tx1"/>
                          </a:solidFill>
                          <a:latin typeface="+mn-lt"/>
                          <a:ea typeface="+mn-ea"/>
                          <a:cs typeface="+mn-cs"/>
                        </a:rPr>
                        <a:t>N/A</a:t>
                      </a:r>
                      <a:endParaRPr lang="da-DK" sz="4800" kern="1200" dirty="0">
                        <a:solidFill>
                          <a:schemeClr val="tx1"/>
                        </a:solidFill>
                        <a:latin typeface="+mn-lt"/>
                        <a:ea typeface="+mn-ea"/>
                        <a:cs typeface="+mn-cs"/>
                      </a:endParaRPr>
                    </a:p>
                  </a:txBody>
                  <a:tcPr anchor="ctr"/>
                </a:tc>
                <a:tc>
                  <a:txBody>
                    <a:bodyPr/>
                    <a:lstStyle/>
                    <a:p>
                      <a:pPr algn="ctr"/>
                      <a:r>
                        <a:rPr lang="da-DK" dirty="0" smtClean="0"/>
                        <a:t>N/A</a:t>
                      </a:r>
                      <a:endParaRPr lang="da-DK" dirty="0"/>
                    </a:p>
                  </a:txBody>
                  <a:tcPr anchor="ctr"/>
                </a:tc>
                <a:tc>
                  <a:txBody>
                    <a:bodyPr/>
                    <a:lstStyle/>
                    <a:p>
                      <a:pPr algn="ctr"/>
                      <a:r>
                        <a:rPr lang="da-DK" dirty="0" smtClean="0"/>
                        <a:t>252</a:t>
                      </a:r>
                      <a:endParaRPr lang="da-DK" dirty="0"/>
                    </a:p>
                  </a:txBody>
                  <a:tcPr anchor="ctr"/>
                </a:tc>
                <a:extLst>
                  <a:ext uri="{0D108BD9-81ED-4DB2-BD59-A6C34878D82A}">
                    <a16:rowId xmlns:a16="http://schemas.microsoft.com/office/drawing/2014/main" val="2936920582"/>
                  </a:ext>
                </a:extLst>
              </a:tr>
            </a:tbl>
          </a:graphicData>
        </a:graphic>
      </p:graphicFrame>
      <p:sp>
        <p:nvSpPr>
          <p:cNvPr id="2" name="Pladsholder til slidenummer 1"/>
          <p:cNvSpPr>
            <a:spLocks noGrp="1"/>
          </p:cNvSpPr>
          <p:nvPr>
            <p:ph type="sldNum" sz="quarter" idx="12"/>
          </p:nvPr>
        </p:nvSpPr>
        <p:spPr/>
        <p:txBody>
          <a:bodyPr/>
          <a:lstStyle/>
          <a:p>
            <a:pPr algn="l"/>
            <a:fld id="{667EC89C-17A0-4E64-A6D2-B825673CEEDF}" type="slidenum">
              <a:rPr lang="en-GB" smtClean="0"/>
              <a:pPr algn="l"/>
              <a:t>7</a:t>
            </a:fld>
            <a:endParaRPr lang="en-GB" dirty="0"/>
          </a:p>
        </p:txBody>
      </p:sp>
      <p:sp>
        <p:nvSpPr>
          <p:cNvPr id="5" name="Titel 1"/>
          <p:cNvSpPr txBox="1">
            <a:spLocks/>
          </p:cNvSpPr>
          <p:nvPr/>
        </p:nvSpPr>
        <p:spPr>
          <a:xfrm>
            <a:off x="792000" y="356400"/>
            <a:ext cx="10612438" cy="468000"/>
          </a:xfrm>
          <a:prstGeom prst="rect">
            <a:avLst/>
          </a:prstGeom>
        </p:spPr>
        <p:txBody>
          <a:bodyPr/>
          <a:lstStyle>
            <a:lvl1pPr algn="l" defTabSz="1086008" rtl="0" eaLnBrk="1" latinLnBrk="0" hangingPunct="1">
              <a:spcBef>
                <a:spcPct val="0"/>
              </a:spcBef>
              <a:buNone/>
              <a:defRPr sz="3000" b="1" kern="1200">
                <a:solidFill>
                  <a:schemeClr val="tx1"/>
                </a:solidFill>
                <a:latin typeface="+mj-lt"/>
                <a:ea typeface="+mj-ea"/>
                <a:cs typeface="+mj-cs"/>
              </a:defRPr>
            </a:lvl1pPr>
          </a:lstStyle>
          <a:p>
            <a:r>
              <a:rPr lang="da-DK" dirty="0" smtClean="0"/>
              <a:t>How many succeeded last year</a:t>
            </a:r>
            <a:r>
              <a:rPr lang="da-DK" dirty="0"/>
              <a:t>?</a:t>
            </a:r>
          </a:p>
        </p:txBody>
      </p:sp>
    </p:spTree>
    <p:extLst>
      <p:ext uri="{BB962C8B-B14F-4D97-AF65-F5344CB8AC3E}">
        <p14:creationId xmlns:p14="http://schemas.microsoft.com/office/powerpoint/2010/main" val="9012080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Billedresultat for kÃ¸benhavns universitet grand solution"/>
          <p:cNvPicPr>
            <a:picLocks noChangeAspect="1" noChangeArrowheads="1"/>
          </p:cNvPicPr>
          <p:nvPr/>
        </p:nvPicPr>
        <p:blipFill rotWithShape="1">
          <a:blip r:embed="rId2">
            <a:extLst>
              <a:ext uri="{28A0092B-C50C-407E-A947-70E740481C1C}">
                <a14:useLocalDpi xmlns:a14="http://schemas.microsoft.com/office/drawing/2010/main" val="0"/>
              </a:ext>
            </a:extLst>
          </a:blip>
          <a:srcRect r="4521"/>
          <a:stretch/>
        </p:blipFill>
        <p:spPr bwMode="auto">
          <a:xfrm>
            <a:off x="7019413" y="2343106"/>
            <a:ext cx="4573147" cy="314702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a-DK" dirty="0" smtClean="0"/>
              <a:t>Grand Solutions</a:t>
            </a:r>
            <a:endParaRPr lang="da-DK"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8</a:t>
            </a:fld>
            <a:endParaRPr lang="da-DK" dirty="0"/>
          </a:p>
        </p:txBody>
      </p:sp>
      <p:sp>
        <p:nvSpPr>
          <p:cNvPr id="7" name="Pladsholder til indhold 4"/>
          <p:cNvSpPr>
            <a:spLocks noGrp="1"/>
          </p:cNvSpPr>
          <p:nvPr>
            <p:ph sz="quarter" idx="14"/>
          </p:nvPr>
        </p:nvSpPr>
        <p:spPr>
          <a:xfrm>
            <a:off x="811213" y="2021901"/>
            <a:ext cx="5493586" cy="3470818"/>
          </a:xfrm>
        </p:spPr>
        <p:txBody>
          <a:bodyPr/>
          <a:lstStyle/>
          <a:p>
            <a:pPr>
              <a:spcBef>
                <a:spcPts val="200"/>
              </a:spcBef>
              <a:buClr>
                <a:schemeClr val="bg1"/>
              </a:buClr>
              <a:buSzPct val="100000"/>
              <a:defRPr/>
            </a:pPr>
            <a:r>
              <a:rPr lang="da-DK" dirty="0"/>
              <a:t>L</a:t>
            </a:r>
            <a:r>
              <a:rPr lang="da-DK" dirty="0" smtClean="0"/>
              <a:t>ong-term </a:t>
            </a:r>
            <a:r>
              <a:rPr lang="da-DK" dirty="0" err="1" smtClean="0"/>
              <a:t>perspectives</a:t>
            </a:r>
            <a:endParaRPr lang="da-DK" dirty="0" smtClean="0"/>
          </a:p>
          <a:p>
            <a:pPr>
              <a:spcBef>
                <a:spcPts val="200"/>
              </a:spcBef>
              <a:buClr>
                <a:schemeClr val="bg1"/>
              </a:buClr>
              <a:buSzPct val="100000"/>
              <a:defRPr/>
            </a:pPr>
            <a:endParaRPr lang="da-DK" dirty="0"/>
          </a:p>
          <a:p>
            <a:pPr>
              <a:spcBef>
                <a:spcPts val="200"/>
              </a:spcBef>
              <a:buClr>
                <a:schemeClr val="bg1"/>
              </a:buClr>
              <a:buSzPct val="100000"/>
              <a:defRPr/>
            </a:pPr>
            <a:r>
              <a:rPr lang="da-DK" kern="0" dirty="0" smtClean="0"/>
              <a:t>Any location in the innovation </a:t>
            </a:r>
            <a:r>
              <a:rPr lang="da-DK" kern="0" dirty="0" err="1"/>
              <a:t>value</a:t>
            </a:r>
            <a:r>
              <a:rPr lang="da-DK" kern="0" dirty="0"/>
              <a:t> </a:t>
            </a:r>
            <a:r>
              <a:rPr lang="da-DK" kern="0" dirty="0" err="1" smtClean="0"/>
              <a:t>chain</a:t>
            </a:r>
            <a:r>
              <a:rPr lang="da-DK" kern="0" dirty="0" smtClean="0"/>
              <a:t>, from TRL 1-2 and up</a:t>
            </a:r>
          </a:p>
          <a:p>
            <a:pPr>
              <a:spcBef>
                <a:spcPts val="200"/>
              </a:spcBef>
              <a:buClr>
                <a:schemeClr val="bg1"/>
              </a:buClr>
              <a:buSzPct val="100000"/>
              <a:defRPr/>
            </a:pPr>
            <a:endParaRPr lang="da-DK" kern="0" dirty="0" smtClean="0"/>
          </a:p>
          <a:p>
            <a:pPr>
              <a:spcBef>
                <a:spcPts val="200"/>
              </a:spcBef>
              <a:buClr>
                <a:schemeClr val="bg1"/>
              </a:buClr>
              <a:buSzPct val="100000"/>
              <a:defRPr/>
            </a:pPr>
            <a:r>
              <a:rPr lang="da-DK" kern="0" dirty="0" smtClean="0"/>
              <a:t>The right partners in the </a:t>
            </a:r>
            <a:r>
              <a:rPr lang="da-DK" kern="0" dirty="0" err="1" smtClean="0"/>
              <a:t>best</a:t>
            </a:r>
            <a:r>
              <a:rPr lang="da-DK" kern="0" dirty="0" smtClean="0"/>
              <a:t> team</a:t>
            </a:r>
          </a:p>
          <a:p>
            <a:pPr>
              <a:spcBef>
                <a:spcPts val="200"/>
              </a:spcBef>
              <a:buClr>
                <a:schemeClr val="bg1"/>
              </a:buClr>
              <a:buSzPct val="100000"/>
              <a:defRPr/>
            </a:pPr>
            <a:endParaRPr lang="da-DK" kern="0" dirty="0" smtClean="0"/>
          </a:p>
          <a:p>
            <a:pPr>
              <a:spcBef>
                <a:spcPts val="200"/>
              </a:spcBef>
              <a:buClr>
                <a:schemeClr val="bg1"/>
              </a:buClr>
              <a:buSzPct val="100000"/>
              <a:defRPr/>
            </a:pPr>
            <a:r>
              <a:rPr lang="da-DK" kern="0" dirty="0" err="1" smtClean="0"/>
              <a:t>Larger</a:t>
            </a:r>
            <a:r>
              <a:rPr lang="da-DK" kern="0" dirty="0" smtClean="0"/>
              <a:t> </a:t>
            </a:r>
            <a:r>
              <a:rPr lang="da-DK" kern="0" dirty="0" err="1" smtClean="0"/>
              <a:t>investments</a:t>
            </a:r>
            <a:r>
              <a:rPr lang="da-DK" kern="0" dirty="0" smtClean="0"/>
              <a:t> – </a:t>
            </a:r>
            <a:r>
              <a:rPr lang="da-DK" kern="0" dirty="0" err="1" smtClean="0"/>
              <a:t>typically</a:t>
            </a:r>
            <a:r>
              <a:rPr lang="da-DK" kern="0" dirty="0" smtClean="0"/>
              <a:t> 0.5 – 6m Euro</a:t>
            </a:r>
          </a:p>
          <a:p>
            <a:pPr marL="206355" lvl="0" indent="-206355" defTabSz="1088393">
              <a:spcBef>
                <a:spcPts val="200"/>
              </a:spcBef>
              <a:buClr>
                <a:prstClr val="white"/>
              </a:buClr>
              <a:buSzPct val="100000"/>
              <a:defRPr/>
            </a:pPr>
            <a:endParaRPr lang="da-DK" kern="0" dirty="0" smtClean="0">
              <a:solidFill>
                <a:prstClr val="white"/>
              </a:solidFill>
            </a:endParaRPr>
          </a:p>
          <a:p>
            <a:pPr defTabSz="1088393">
              <a:spcBef>
                <a:spcPts val="200"/>
              </a:spcBef>
              <a:buClr>
                <a:prstClr val="white"/>
              </a:buClr>
              <a:buSzPct val="100000"/>
              <a:defRPr/>
            </a:pPr>
            <a:r>
              <a:rPr lang="da-DK" kern="0" dirty="0" err="1" smtClean="0">
                <a:solidFill>
                  <a:prstClr val="white"/>
                </a:solidFill>
              </a:rPr>
              <a:t>Ambitious</a:t>
            </a:r>
            <a:r>
              <a:rPr lang="da-DK" kern="0" dirty="0" smtClean="0">
                <a:solidFill>
                  <a:prstClr val="white"/>
                </a:solidFill>
              </a:rPr>
              <a:t>, </a:t>
            </a:r>
            <a:r>
              <a:rPr lang="da-DK" kern="0" dirty="0" err="1" smtClean="0">
                <a:solidFill>
                  <a:prstClr val="white"/>
                </a:solidFill>
              </a:rPr>
              <a:t>articulated</a:t>
            </a:r>
            <a:r>
              <a:rPr lang="da-DK" kern="0" dirty="0" smtClean="0">
                <a:solidFill>
                  <a:prstClr val="white"/>
                </a:solidFill>
              </a:rPr>
              <a:t> </a:t>
            </a:r>
            <a:r>
              <a:rPr lang="da-DK" kern="0" dirty="0" err="1" smtClean="0">
                <a:solidFill>
                  <a:prstClr val="white"/>
                </a:solidFill>
              </a:rPr>
              <a:t>risks</a:t>
            </a:r>
            <a:r>
              <a:rPr lang="da-DK" kern="0" dirty="0" smtClean="0">
                <a:solidFill>
                  <a:prstClr val="white"/>
                </a:solidFill>
              </a:rPr>
              <a:t> - and </a:t>
            </a:r>
            <a:r>
              <a:rPr lang="da-DK" kern="0" dirty="0" err="1" smtClean="0">
                <a:solidFill>
                  <a:prstClr val="white"/>
                </a:solidFill>
              </a:rPr>
              <a:t>makes</a:t>
            </a:r>
            <a:r>
              <a:rPr lang="da-DK" kern="0" dirty="0" smtClean="0">
                <a:solidFill>
                  <a:prstClr val="white"/>
                </a:solidFill>
              </a:rPr>
              <a:t> a real difference</a:t>
            </a:r>
            <a:endParaRPr lang="da-DK" kern="0" dirty="0">
              <a:solidFill>
                <a:prstClr val="white"/>
              </a:solidFill>
            </a:endParaRPr>
          </a:p>
          <a:p>
            <a:pPr>
              <a:spcBef>
                <a:spcPts val="200"/>
              </a:spcBef>
              <a:buClr>
                <a:schemeClr val="bg1"/>
              </a:buClr>
              <a:buSzPct val="100000"/>
              <a:defRPr/>
            </a:pPr>
            <a:endParaRPr lang="da-DK" kern="0" dirty="0"/>
          </a:p>
        </p:txBody>
      </p:sp>
      <p:sp>
        <p:nvSpPr>
          <p:cNvPr id="8" name="Rektangel 7"/>
          <p:cNvSpPr/>
          <p:nvPr/>
        </p:nvSpPr>
        <p:spPr>
          <a:xfrm>
            <a:off x="6426986" y="2141305"/>
            <a:ext cx="5656847" cy="708912"/>
          </a:xfrm>
          <a:prstGeom prst="rect">
            <a:avLst/>
          </a:prstGeom>
        </p:spPr>
        <p:txBody>
          <a:bodyPr wrap="square">
            <a:spAutoFit/>
          </a:bodyPr>
          <a:lstStyle/>
          <a:p>
            <a:pPr lvl="0" defTabSz="1088393">
              <a:lnSpc>
                <a:spcPct val="96000"/>
              </a:lnSpc>
              <a:spcBef>
                <a:spcPts val="200"/>
              </a:spcBef>
              <a:buClr>
                <a:prstClr val="white"/>
              </a:buClr>
              <a:buSzPct val="100000"/>
              <a:defRPr/>
            </a:pPr>
            <a:endParaRPr lang="en-GB" sz="2000" b="1" kern="0" dirty="0">
              <a:solidFill>
                <a:prstClr val="white"/>
              </a:solidFill>
              <a:ea typeface="Verdana" pitchFamily="34" charset="0"/>
              <a:cs typeface="Verdana" pitchFamily="34" charset="0"/>
            </a:endParaRPr>
          </a:p>
          <a:p>
            <a:pPr marL="206355" lvl="0" indent="-206355" defTabSz="1088393">
              <a:lnSpc>
                <a:spcPct val="96000"/>
              </a:lnSpc>
              <a:spcBef>
                <a:spcPts val="200"/>
              </a:spcBef>
              <a:buClr>
                <a:srgbClr val="1E4148"/>
              </a:buClr>
              <a:buSzPct val="100000"/>
              <a:buFont typeface="Arial" panose="020B0604020202020204" pitchFamily="34" charset="0"/>
              <a:buChar char="•"/>
              <a:defRPr/>
            </a:pPr>
            <a:endParaRPr lang="da-DK" sz="2000" kern="0" dirty="0">
              <a:solidFill>
                <a:prstClr val="white"/>
              </a:solidFill>
              <a:latin typeface="Verdana" pitchFamily="34" charset="0"/>
            </a:endParaRPr>
          </a:p>
        </p:txBody>
      </p:sp>
      <p:sp>
        <p:nvSpPr>
          <p:cNvPr id="10" name="Undertitel 17"/>
          <p:cNvSpPr txBox="1">
            <a:spLocks/>
          </p:cNvSpPr>
          <p:nvPr/>
        </p:nvSpPr>
        <p:spPr>
          <a:xfrm>
            <a:off x="793771" y="825029"/>
            <a:ext cx="10612438" cy="409911"/>
          </a:xfrm>
          <a:prstGeom prst="rect">
            <a:avLst/>
          </a:prstGeom>
        </p:spPr>
        <p:txBody>
          <a:bodyPr vert="horz" lIns="0" tIns="0" rIns="0" bIns="0" rtlCol="0">
            <a:noAutofit/>
          </a:bodyPr>
          <a:lstStyle>
            <a:lvl1pPr marL="0" indent="0" algn="l" defTabSz="1086008" rtl="0" eaLnBrk="1" latinLnBrk="0" hangingPunct="1">
              <a:lnSpc>
                <a:spcPct val="96000"/>
              </a:lnSpc>
              <a:spcBef>
                <a:spcPts val="0"/>
              </a:spcBef>
              <a:buFont typeface="Arial" panose="020B0604020202020204" pitchFamily="34" charset="0"/>
              <a:buNone/>
              <a:defRPr sz="2200" b="1" kern="1200">
                <a:solidFill>
                  <a:schemeClr val="tx2"/>
                </a:solidFill>
                <a:latin typeface="+mn-lt"/>
                <a:ea typeface="+mn-ea"/>
                <a:cs typeface="+mn-cs"/>
              </a:defRPr>
            </a:lvl1pPr>
            <a:lvl2pPr marL="542821" indent="0" algn="ctr" defTabSz="1086008" rtl="0" eaLnBrk="1" latinLnBrk="0" hangingPunct="1">
              <a:lnSpc>
                <a:spcPct val="106000"/>
              </a:lnSpc>
              <a:spcBef>
                <a:spcPts val="0"/>
              </a:spcBef>
              <a:buFont typeface="Arial" panose="020B0604020202020204" pitchFamily="34" charset="0"/>
              <a:buNone/>
              <a:defRPr sz="1800" kern="1200">
                <a:solidFill>
                  <a:schemeClr val="tx1">
                    <a:tint val="75000"/>
                  </a:schemeClr>
                </a:solidFill>
                <a:latin typeface="+mn-lt"/>
                <a:ea typeface="+mn-ea"/>
                <a:cs typeface="+mn-cs"/>
              </a:defRPr>
            </a:lvl2pPr>
            <a:lvl3pPr marL="1085684" indent="0" algn="ctr" defTabSz="1086008" rtl="0" eaLnBrk="1" latinLnBrk="0" hangingPunct="1">
              <a:lnSpc>
                <a:spcPct val="120000"/>
              </a:lnSpc>
              <a:spcBef>
                <a:spcPts val="0"/>
              </a:spcBef>
              <a:buFont typeface="Arial" panose="020B0604020202020204" pitchFamily="34" charset="0"/>
              <a:buNone/>
              <a:defRPr sz="1600" kern="1200">
                <a:solidFill>
                  <a:schemeClr val="tx1">
                    <a:tint val="75000"/>
                  </a:schemeClr>
                </a:solidFill>
                <a:latin typeface="+mn-lt"/>
                <a:ea typeface="+mn-ea"/>
                <a:cs typeface="+mn-cs"/>
              </a:defRPr>
            </a:lvl3pPr>
            <a:lvl4pPr marL="1628513" indent="0" algn="ctr" defTabSz="1086008" rtl="0" eaLnBrk="1" latinLnBrk="0" hangingPunct="1">
              <a:spcBef>
                <a:spcPts val="0"/>
              </a:spcBef>
              <a:buFont typeface="Arial" panose="020B0604020202020204" pitchFamily="34" charset="0"/>
              <a:buNone/>
              <a:defRPr sz="1400" kern="1200">
                <a:solidFill>
                  <a:schemeClr val="tx1">
                    <a:tint val="75000"/>
                  </a:schemeClr>
                </a:solidFill>
                <a:latin typeface="+mn-lt"/>
                <a:ea typeface="+mn-ea"/>
                <a:cs typeface="+mn-cs"/>
              </a:defRPr>
            </a:lvl4pPr>
            <a:lvl5pPr marL="2171349"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5pPr>
            <a:lvl6pPr marL="2714190"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6pPr>
            <a:lvl7pPr marL="3257020"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7pPr>
            <a:lvl8pPr marL="3799861"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8pPr>
            <a:lvl9pPr marL="4342697"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9pPr>
          </a:lstStyle>
          <a:p>
            <a:r>
              <a:rPr lang="da-DK" dirty="0" err="1" smtClean="0"/>
              <a:t>Ambitious</a:t>
            </a:r>
            <a:r>
              <a:rPr lang="da-DK" dirty="0" smtClean="0"/>
              <a:t>, </a:t>
            </a:r>
            <a:r>
              <a:rPr lang="da-DK" dirty="0" err="1" smtClean="0"/>
              <a:t>value</a:t>
            </a:r>
            <a:r>
              <a:rPr lang="da-DK" dirty="0" smtClean="0"/>
              <a:t> </a:t>
            </a:r>
            <a:r>
              <a:rPr lang="da-DK" dirty="0" err="1" smtClean="0"/>
              <a:t>creation</a:t>
            </a:r>
            <a:r>
              <a:rPr lang="da-DK" dirty="0" smtClean="0"/>
              <a:t>, </a:t>
            </a:r>
            <a:r>
              <a:rPr lang="da-DK" dirty="0" err="1" smtClean="0"/>
              <a:t>best</a:t>
            </a:r>
            <a:r>
              <a:rPr lang="da-DK" dirty="0" smtClean="0"/>
              <a:t> team</a:t>
            </a:r>
            <a:endParaRPr lang="da-DK" dirty="0"/>
          </a:p>
        </p:txBody>
      </p:sp>
    </p:spTree>
    <p:extLst>
      <p:ext uri="{BB962C8B-B14F-4D97-AF65-F5344CB8AC3E}">
        <p14:creationId xmlns:p14="http://schemas.microsoft.com/office/powerpoint/2010/main" val="41339793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2851" y="2817530"/>
            <a:ext cx="2731135" cy="1597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a-DK" dirty="0" smtClean="0"/>
              <a:t>Grand Solutions</a:t>
            </a:r>
            <a:endParaRPr lang="da-DK" dirty="0"/>
          </a:p>
        </p:txBody>
      </p:sp>
      <p:sp>
        <p:nvSpPr>
          <p:cNvPr id="3" name="Undertitel 2"/>
          <p:cNvSpPr>
            <a:spLocks noGrp="1"/>
          </p:cNvSpPr>
          <p:nvPr>
            <p:ph type="subTitle" idx="13"/>
          </p:nvPr>
        </p:nvSpPr>
        <p:spPr/>
        <p:txBody>
          <a:bodyPr/>
          <a:lstStyle/>
          <a:p>
            <a:r>
              <a:rPr lang="da-DK" dirty="0" err="1" smtClean="0"/>
              <a:t>Typical</a:t>
            </a:r>
            <a:r>
              <a:rPr lang="da-DK" dirty="0" smtClean="0"/>
              <a:t> partners</a:t>
            </a:r>
            <a:endParaRPr lang="da-DK" dirty="0"/>
          </a:p>
        </p:txBody>
      </p:sp>
      <p:sp>
        <p:nvSpPr>
          <p:cNvPr id="4" name="Pladsholder til indhold 3"/>
          <p:cNvSpPr>
            <a:spLocks noGrp="1"/>
          </p:cNvSpPr>
          <p:nvPr>
            <p:ph sz="quarter" idx="14"/>
          </p:nvPr>
        </p:nvSpPr>
        <p:spPr/>
        <p:txBody>
          <a:bodyPr/>
          <a:lstStyle/>
          <a:p>
            <a:r>
              <a:rPr lang="da-DK" dirty="0" err="1" smtClean="0"/>
              <a:t>Universities</a:t>
            </a:r>
            <a:r>
              <a:rPr lang="da-DK" dirty="0" smtClean="0"/>
              <a:t> </a:t>
            </a:r>
            <a:r>
              <a:rPr lang="da-DK" dirty="0" smtClean="0">
                <a:solidFill>
                  <a:srgbClr val="1E4148"/>
                </a:solidFill>
              </a:rPr>
              <a:t>&amp; Hospitals</a:t>
            </a:r>
            <a:endParaRPr lang="da-DK" dirty="0">
              <a:solidFill>
                <a:srgbClr val="1E4148"/>
              </a:solidFill>
            </a:endParaRPr>
          </a:p>
          <a:p>
            <a:pPr lvl="1"/>
            <a:r>
              <a:rPr lang="da-DK" dirty="0" smtClean="0">
                <a:solidFill>
                  <a:srgbClr val="1E4148"/>
                </a:solidFill>
              </a:rPr>
              <a:t>Danish and </a:t>
            </a:r>
            <a:r>
              <a:rPr lang="en-US" b="1" dirty="0" smtClean="0">
                <a:solidFill>
                  <a:srgbClr val="1E4148"/>
                </a:solidFill>
              </a:rPr>
              <a:t>foreign</a:t>
            </a:r>
          </a:p>
          <a:p>
            <a:endParaRPr lang="da-DK" dirty="0">
              <a:solidFill>
                <a:srgbClr val="1E4148"/>
              </a:solidFill>
            </a:endParaRPr>
          </a:p>
          <a:p>
            <a:r>
              <a:rPr lang="da-DK" dirty="0" err="1">
                <a:solidFill>
                  <a:srgbClr val="1E4148"/>
                </a:solidFill>
              </a:rPr>
              <a:t>University</a:t>
            </a:r>
            <a:r>
              <a:rPr lang="da-DK" dirty="0">
                <a:solidFill>
                  <a:srgbClr val="1E4148"/>
                </a:solidFill>
              </a:rPr>
              <a:t> Colleges Denmark</a:t>
            </a:r>
          </a:p>
          <a:p>
            <a:endParaRPr lang="da-DK" dirty="0" smtClean="0">
              <a:solidFill>
                <a:srgbClr val="1E4148"/>
              </a:solidFill>
            </a:endParaRPr>
          </a:p>
          <a:p>
            <a:r>
              <a:rPr lang="da-DK" dirty="0" smtClean="0">
                <a:solidFill>
                  <a:srgbClr val="1E4148"/>
                </a:solidFill>
              </a:rPr>
              <a:t>Companies</a:t>
            </a:r>
          </a:p>
          <a:p>
            <a:pPr lvl="1"/>
            <a:r>
              <a:rPr lang="da-DK" dirty="0" smtClean="0">
                <a:solidFill>
                  <a:srgbClr val="1E4148"/>
                </a:solidFill>
              </a:rPr>
              <a:t>Small and large</a:t>
            </a:r>
          </a:p>
          <a:p>
            <a:pPr lvl="1"/>
            <a:r>
              <a:rPr lang="da-DK" dirty="0" smtClean="0">
                <a:solidFill>
                  <a:srgbClr val="1E4148"/>
                </a:solidFill>
              </a:rPr>
              <a:t>Private and public</a:t>
            </a:r>
          </a:p>
          <a:p>
            <a:pPr lvl="1"/>
            <a:r>
              <a:rPr lang="da-DK" dirty="0" smtClean="0">
                <a:solidFill>
                  <a:srgbClr val="1E4148"/>
                </a:solidFill>
              </a:rPr>
              <a:t>Danish and </a:t>
            </a:r>
            <a:r>
              <a:rPr lang="en-US" b="1" dirty="0" smtClean="0">
                <a:solidFill>
                  <a:srgbClr val="1E4148"/>
                </a:solidFill>
              </a:rPr>
              <a:t>foreign</a:t>
            </a:r>
          </a:p>
          <a:p>
            <a:pPr marL="0" indent="0">
              <a:buNone/>
            </a:pPr>
            <a:endParaRPr lang="da-DK" dirty="0" smtClean="0">
              <a:solidFill>
                <a:srgbClr val="1E4148"/>
              </a:solidFill>
            </a:endParaRPr>
          </a:p>
          <a:p>
            <a:r>
              <a:rPr lang="en-US" dirty="0" smtClean="0">
                <a:solidFill>
                  <a:srgbClr val="1E4148"/>
                </a:solidFill>
              </a:rPr>
              <a:t>RTO´s </a:t>
            </a:r>
            <a:r>
              <a:rPr lang="en-US" dirty="0" smtClean="0"/>
              <a:t>(GTS)</a:t>
            </a:r>
            <a:endParaRPr lang="da-DK" dirty="0" smtClean="0"/>
          </a:p>
          <a:p>
            <a:pPr marL="0" indent="0">
              <a:buNone/>
            </a:pPr>
            <a:endParaRPr lang="da-DK" dirty="0" smtClean="0"/>
          </a:p>
          <a:p>
            <a:r>
              <a:rPr lang="da-DK" dirty="0" err="1" smtClean="0"/>
              <a:t>Authorities</a:t>
            </a:r>
            <a:endParaRPr lang="da-DK" dirty="0" smtClean="0"/>
          </a:p>
          <a:p>
            <a:endParaRPr lang="da-DK" dirty="0"/>
          </a:p>
          <a:p>
            <a:r>
              <a:rPr lang="da-DK" dirty="0" smtClean="0"/>
              <a:t>Regions and </a:t>
            </a:r>
            <a:r>
              <a:rPr lang="da-DK" dirty="0" err="1" smtClean="0"/>
              <a:t>municipalities</a:t>
            </a:r>
            <a:endParaRPr lang="da-DK" dirty="0"/>
          </a:p>
        </p:txBody>
      </p:sp>
      <p:sp>
        <p:nvSpPr>
          <p:cNvPr id="6" name="Pladsholder til dato 5"/>
          <p:cNvSpPr>
            <a:spLocks noGrp="1"/>
          </p:cNvSpPr>
          <p:nvPr>
            <p:ph type="dt" sz="half" idx="10"/>
          </p:nvPr>
        </p:nvSpPr>
        <p:spPr/>
        <p:txBody>
          <a:bodyPr/>
          <a:lstStyle/>
          <a:p>
            <a:fld id="{C2F635FD-9E3B-4317-AABA-8765DCCFCAD8}" type="datetime1">
              <a:rPr lang="en-GB" smtClean="0">
                <a:solidFill>
                  <a:prstClr val="white">
                    <a:lumMod val="75000"/>
                  </a:prstClr>
                </a:solidFill>
              </a:rPr>
              <a:pPr/>
              <a:t>06/11/2018</a:t>
            </a:fld>
            <a:endParaRPr lang="en-GB" dirty="0">
              <a:solidFill>
                <a:prstClr val="white">
                  <a:lumMod val="75000"/>
                </a:prstClr>
              </a:solidFill>
            </a:endParaRPr>
          </a:p>
        </p:txBody>
      </p:sp>
      <p:sp>
        <p:nvSpPr>
          <p:cNvPr id="7" name="Pladsholder til sidefod 6"/>
          <p:cNvSpPr>
            <a:spLocks noGrp="1"/>
          </p:cNvSpPr>
          <p:nvPr>
            <p:ph type="ftr" sz="quarter" idx="11"/>
          </p:nvPr>
        </p:nvSpPr>
        <p:spPr/>
        <p:txBody>
          <a:bodyPr/>
          <a:lstStyle/>
          <a:p>
            <a:endParaRPr lang="en-GB" dirty="0">
              <a:solidFill>
                <a:prstClr val="white">
                  <a:lumMod val="75000"/>
                </a:prstClr>
              </a:solidFill>
            </a:endParaRPr>
          </a:p>
        </p:txBody>
      </p:sp>
      <p:sp>
        <p:nvSpPr>
          <p:cNvPr id="8" name="Pladsholder til diasnummer 7"/>
          <p:cNvSpPr>
            <a:spLocks noGrp="1"/>
          </p:cNvSpPr>
          <p:nvPr>
            <p:ph type="sldNum" sz="quarter" idx="12"/>
          </p:nvPr>
        </p:nvSpPr>
        <p:spPr>
          <a:xfrm>
            <a:off x="11010797" y="6376445"/>
            <a:ext cx="395389" cy="365210"/>
          </a:xfrm>
        </p:spPr>
        <p:txBody>
          <a:bodyPr/>
          <a:lstStyle/>
          <a:p>
            <a:fld id="{667EC89C-17A0-4E64-A6D2-B825673CEEDF}" type="slidenum">
              <a:rPr lang="en-GB" smtClean="0"/>
              <a:pPr/>
              <a:t>9</a:t>
            </a:fld>
            <a:endParaRPr lang="en-GB" dirty="0"/>
          </a:p>
        </p:txBody>
      </p:sp>
      <p:pic>
        <p:nvPicPr>
          <p:cNvPr id="17" name="Picture 3" descr="C:\Users\Rowoldt Maximilian\AppData\Local\Microsoft\Windows\Temporary Internet Files\Content.IE5\G9L7SEEC\00010324.jpg"/>
          <p:cNvPicPr>
            <a:picLocks noChangeAspect="1" noChangeArrowheads="1"/>
          </p:cNvPicPr>
          <p:nvPr/>
        </p:nvPicPr>
        <p:blipFill>
          <a:blip r:embed="rId3" cstate="print">
            <a:grayscl/>
          </a:blip>
          <a:srcRect/>
          <a:stretch>
            <a:fillRect/>
          </a:stretch>
        </p:blipFill>
        <p:spPr bwMode="auto">
          <a:xfrm>
            <a:off x="4599248" y="1344562"/>
            <a:ext cx="2619375" cy="3276704"/>
          </a:xfrm>
          <a:prstGeom prst="rect">
            <a:avLst/>
          </a:prstGeom>
          <a:noFill/>
          <a:ln>
            <a:noFill/>
          </a:ln>
        </p:spPr>
      </p:pic>
      <p:pic>
        <p:nvPicPr>
          <p:cNvPr id="55298" name="Picture 2" descr="Image result for maersk tår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4580" y="1234252"/>
            <a:ext cx="4888864" cy="1493087"/>
          </a:xfrm>
          <a:prstGeom prst="rect">
            <a:avLst/>
          </a:prstGeom>
          <a:noFill/>
          <a:extLst>
            <a:ext uri="{909E8E84-426E-40DD-AFC4-6F175D3DCCD1}">
              <a14:hiddenFill xmlns:a14="http://schemas.microsoft.com/office/drawing/2010/main">
                <a:solidFill>
                  <a:srgbClr val="FFFFFF"/>
                </a:solidFill>
              </a14:hiddenFill>
            </a:ext>
          </a:extLst>
        </p:spPr>
      </p:pic>
      <p:pic>
        <p:nvPicPr>
          <p:cNvPr id="55304" name="Picture 8"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9948" y="4695643"/>
            <a:ext cx="1853702" cy="139027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Image result for kommun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9309" y="2727339"/>
            <a:ext cx="2328096" cy="1937983"/>
          </a:xfrm>
          <a:prstGeom prst="rect">
            <a:avLst/>
          </a:prstGeom>
          <a:noFill/>
          <a:extLst>
            <a:ext uri="{909E8E84-426E-40DD-AFC4-6F175D3DCCD1}">
              <a14:hiddenFill xmlns:a14="http://schemas.microsoft.com/office/drawing/2010/main">
                <a:solidFill>
                  <a:srgbClr val="FFFFFF"/>
                </a:solidFill>
              </a14:hiddenFill>
            </a:ext>
          </a:extLst>
        </p:spPr>
      </p:pic>
      <p:pic>
        <p:nvPicPr>
          <p:cNvPr id="55306" name="Picture 10" descr="Image result for sundhedsstyrels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7628" y="4588518"/>
            <a:ext cx="2642614" cy="148481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Image result for company icon"/>
          <p:cNvSpPr>
            <a:spLocks noChangeAspect="1" noChangeArrowheads="1"/>
          </p:cNvSpPr>
          <p:nvPr/>
        </p:nvSpPr>
        <p:spPr bwMode="auto">
          <a:xfrm>
            <a:off x="155575" y="-1165225"/>
            <a:ext cx="2438400" cy="2438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9" name="AutoShape 4" descr="Image result for company icon"/>
          <p:cNvSpPr>
            <a:spLocks noChangeAspect="1" noChangeArrowheads="1"/>
          </p:cNvSpPr>
          <p:nvPr/>
        </p:nvSpPr>
        <p:spPr bwMode="auto">
          <a:xfrm>
            <a:off x="307975" y="-1012825"/>
            <a:ext cx="2438400" cy="2438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18" name="Picture 3" descr="K:\Kommunikation\Materiale for alle medarbejdere\Billeder\Billedarkiv\Projekter\Lastbil.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176" t="-21057" r="12241" b="21054"/>
          <a:stretch/>
        </p:blipFill>
        <p:spPr bwMode="auto">
          <a:xfrm flipH="1">
            <a:off x="7215948" y="4032000"/>
            <a:ext cx="1944000" cy="20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36255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ISNEWSLIDENUMBER" val="False"/>
  <p:tag name="PREVIOUSNAME" val="C:\Users\Anders Hvelplund\Nomadesk\DMF104-Innovationsfonden\10. Presentations\150129 bestyrelsesmøde\Strategidokument\Innovationsfondens strategi_TIL PRÆSENTATION.pptx"/>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00.xml><?xml version="1.0" encoding="utf-8"?>
<p:tagLst xmlns:a="http://schemas.openxmlformats.org/drawingml/2006/main" xmlns:r="http://schemas.openxmlformats.org/officeDocument/2006/relationships" xmlns:p="http://schemas.openxmlformats.org/presentationml/2006/main">
  <p:tag name="NAME" val="Moon"/>
</p:tagLst>
</file>

<file path=ppt/tags/tag101.xml><?xml version="1.0" encoding="utf-8"?>
<p:tagLst xmlns:a="http://schemas.openxmlformats.org/drawingml/2006/main" xmlns:r="http://schemas.openxmlformats.org/officeDocument/2006/relationships" xmlns:p="http://schemas.openxmlformats.org/presentationml/2006/main">
  <p:tag name="NAME" val="Moon"/>
</p:tagLst>
</file>

<file path=ppt/tags/tag102.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0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04.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05.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06.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0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08.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09.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10.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11.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NAME" val="SingleBoat"/>
</p:tagLst>
</file>

<file path=ppt/tags/tag119.xml><?xml version="1.0" encoding="utf-8"?>
<p:tagLst xmlns:a="http://schemas.openxmlformats.org/drawingml/2006/main" xmlns:r="http://schemas.openxmlformats.org/officeDocument/2006/relationships" xmlns:p="http://schemas.openxmlformats.org/presentationml/2006/main">
  <p:tag name="NAME" val="SingleBoat"/>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20.xml><?xml version="1.0" encoding="utf-8"?>
<p:tagLst xmlns:a="http://schemas.openxmlformats.org/drawingml/2006/main" xmlns:r="http://schemas.openxmlformats.org/officeDocument/2006/relationships" xmlns:p="http://schemas.openxmlformats.org/presentationml/2006/main">
  <p:tag name="NAME" val="SingleBoat"/>
</p:tagLst>
</file>

<file path=ppt/tags/tag121.xml><?xml version="1.0" encoding="utf-8"?>
<p:tagLst xmlns:a="http://schemas.openxmlformats.org/drawingml/2006/main" xmlns:r="http://schemas.openxmlformats.org/officeDocument/2006/relationships" xmlns:p="http://schemas.openxmlformats.org/presentationml/2006/main">
  <p:tag name="NAME" val="SingleBoat"/>
</p:tagLst>
</file>

<file path=ppt/tags/tag122.xml><?xml version="1.0" encoding="utf-8"?>
<p:tagLst xmlns:a="http://schemas.openxmlformats.org/drawingml/2006/main" xmlns:r="http://schemas.openxmlformats.org/officeDocument/2006/relationships" xmlns:p="http://schemas.openxmlformats.org/presentationml/2006/main">
  <p:tag name="NAME" val="SingleBoatShape"/>
</p:tagLst>
</file>

<file path=ppt/tags/tag123.xml><?xml version="1.0" encoding="utf-8"?>
<p:tagLst xmlns:a="http://schemas.openxmlformats.org/drawingml/2006/main" xmlns:r="http://schemas.openxmlformats.org/officeDocument/2006/relationships" xmlns:p="http://schemas.openxmlformats.org/presentationml/2006/main">
  <p:tag name="NAME" val="SingleBoatText"/>
</p:tagLst>
</file>

<file path=ppt/tags/tag124.xml><?xml version="1.0" encoding="utf-8"?>
<p:tagLst xmlns:a="http://schemas.openxmlformats.org/drawingml/2006/main" xmlns:r="http://schemas.openxmlformats.org/officeDocument/2006/relationships" xmlns:p="http://schemas.openxmlformats.org/presentationml/2006/main">
  <p:tag name="NAME" val="SingleBoatShape"/>
</p:tagLst>
</file>

<file path=ppt/tags/tag125.xml><?xml version="1.0" encoding="utf-8"?>
<p:tagLst xmlns:a="http://schemas.openxmlformats.org/drawingml/2006/main" xmlns:r="http://schemas.openxmlformats.org/officeDocument/2006/relationships" xmlns:p="http://schemas.openxmlformats.org/presentationml/2006/main">
  <p:tag name="NAME" val="SingleBoatText"/>
</p:tagLst>
</file>

<file path=ppt/tags/tag126.xml><?xml version="1.0" encoding="utf-8"?>
<p:tagLst xmlns:a="http://schemas.openxmlformats.org/drawingml/2006/main" xmlns:r="http://schemas.openxmlformats.org/officeDocument/2006/relationships" xmlns:p="http://schemas.openxmlformats.org/presentationml/2006/main">
  <p:tag name="NAME" val="SingleBoatShape"/>
</p:tagLst>
</file>

<file path=ppt/tags/tag127.xml><?xml version="1.0" encoding="utf-8"?>
<p:tagLst xmlns:a="http://schemas.openxmlformats.org/drawingml/2006/main" xmlns:r="http://schemas.openxmlformats.org/officeDocument/2006/relationships" xmlns:p="http://schemas.openxmlformats.org/presentationml/2006/main">
  <p:tag name="NAME" val="SingleBoatText"/>
</p:tagLst>
</file>

<file path=ppt/tags/tag128.xml><?xml version="1.0" encoding="utf-8"?>
<p:tagLst xmlns:a="http://schemas.openxmlformats.org/drawingml/2006/main" xmlns:r="http://schemas.openxmlformats.org/officeDocument/2006/relationships" xmlns:p="http://schemas.openxmlformats.org/presentationml/2006/main">
  <p:tag name="NAME" val="SingleBoatShape"/>
</p:tagLst>
</file>

<file path=ppt/tags/tag129.xml><?xml version="1.0" encoding="utf-8"?>
<p:tagLst xmlns:a="http://schemas.openxmlformats.org/drawingml/2006/main" xmlns:r="http://schemas.openxmlformats.org/officeDocument/2006/relationships" xmlns:p="http://schemas.openxmlformats.org/presentationml/2006/main">
  <p:tag name="NAME" val="SingleBoatText"/>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8.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NAME" val="Moon"/>
</p:tagLst>
</file>

<file path=ppt/tags/tag23.xml><?xml version="1.0" encoding="utf-8"?>
<p:tagLst xmlns:a="http://schemas.openxmlformats.org/drawingml/2006/main" xmlns:r="http://schemas.openxmlformats.org/officeDocument/2006/relationships" xmlns:p="http://schemas.openxmlformats.org/presentationml/2006/main">
  <p:tag name="NAME" val="Moon"/>
</p:tagLst>
</file>

<file path=ppt/tags/tag24.xml><?xml version="1.0" encoding="utf-8"?>
<p:tagLst xmlns:a="http://schemas.openxmlformats.org/drawingml/2006/main" xmlns:r="http://schemas.openxmlformats.org/officeDocument/2006/relationships" xmlns:p="http://schemas.openxmlformats.org/presentationml/2006/main">
  <p:tag name="NAME" val="Moon"/>
</p:tagLst>
</file>

<file path=ppt/tags/tag25.xml><?xml version="1.0" encoding="utf-8"?>
<p:tagLst xmlns:a="http://schemas.openxmlformats.org/drawingml/2006/main" xmlns:r="http://schemas.openxmlformats.org/officeDocument/2006/relationships" xmlns:p="http://schemas.openxmlformats.org/presentationml/2006/main">
  <p:tag name="NAME" val="Moon"/>
</p:tagLst>
</file>

<file path=ppt/tags/tag26.xml><?xml version="1.0" encoding="utf-8"?>
<p:tagLst xmlns:a="http://schemas.openxmlformats.org/drawingml/2006/main" xmlns:r="http://schemas.openxmlformats.org/officeDocument/2006/relationships" xmlns:p="http://schemas.openxmlformats.org/presentationml/2006/main">
  <p:tag name="NAME" val="Moon"/>
</p:tagLst>
</file>

<file path=ppt/tags/tag27.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2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9.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1.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3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3.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4.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5.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36.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NAME" val="Moon"/>
</p:tagLst>
</file>

<file path=ppt/tags/tag41.xml><?xml version="1.0" encoding="utf-8"?>
<p:tagLst xmlns:a="http://schemas.openxmlformats.org/drawingml/2006/main" xmlns:r="http://schemas.openxmlformats.org/officeDocument/2006/relationships" xmlns:p="http://schemas.openxmlformats.org/presentationml/2006/main">
  <p:tag name="NAME" val="Moon"/>
</p:tagLst>
</file>

<file path=ppt/tags/tag42.xml><?xml version="1.0" encoding="utf-8"?>
<p:tagLst xmlns:a="http://schemas.openxmlformats.org/drawingml/2006/main" xmlns:r="http://schemas.openxmlformats.org/officeDocument/2006/relationships" xmlns:p="http://schemas.openxmlformats.org/presentationml/2006/main">
  <p:tag name="NAME" val="Moon"/>
</p:tagLst>
</file>

<file path=ppt/tags/tag43.xml><?xml version="1.0" encoding="utf-8"?>
<p:tagLst xmlns:a="http://schemas.openxmlformats.org/drawingml/2006/main" xmlns:r="http://schemas.openxmlformats.org/officeDocument/2006/relationships" xmlns:p="http://schemas.openxmlformats.org/presentationml/2006/main">
  <p:tag name="NAME" val="Moon"/>
</p:tagLst>
</file>

<file path=ppt/tags/tag44.xml><?xml version="1.0" encoding="utf-8"?>
<p:tagLst xmlns:a="http://schemas.openxmlformats.org/drawingml/2006/main" xmlns:r="http://schemas.openxmlformats.org/officeDocument/2006/relationships" xmlns:p="http://schemas.openxmlformats.org/presentationml/2006/main">
  <p:tag name="NAME" val="Moon"/>
</p:tagLst>
</file>

<file path=ppt/tags/tag45.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4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47.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48.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49.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5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51.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52.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53.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54.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NAME" val="Moon"/>
</p:tagLst>
</file>

<file path=ppt/tags/tag64.xml><?xml version="1.0" encoding="utf-8"?>
<p:tagLst xmlns:a="http://schemas.openxmlformats.org/drawingml/2006/main" xmlns:r="http://schemas.openxmlformats.org/officeDocument/2006/relationships" xmlns:p="http://schemas.openxmlformats.org/presentationml/2006/main">
  <p:tag name="NAME" val="Moon"/>
</p:tagLst>
</file>

<file path=ppt/tags/tag65.xml><?xml version="1.0" encoding="utf-8"?>
<p:tagLst xmlns:a="http://schemas.openxmlformats.org/drawingml/2006/main" xmlns:r="http://schemas.openxmlformats.org/officeDocument/2006/relationships" xmlns:p="http://schemas.openxmlformats.org/presentationml/2006/main">
  <p:tag name="NAME" val="Moon"/>
</p:tagLst>
</file>

<file path=ppt/tags/tag66.xml><?xml version="1.0" encoding="utf-8"?>
<p:tagLst xmlns:a="http://schemas.openxmlformats.org/drawingml/2006/main" xmlns:r="http://schemas.openxmlformats.org/officeDocument/2006/relationships" xmlns:p="http://schemas.openxmlformats.org/presentationml/2006/main">
  <p:tag name="NAME" val="Moon"/>
</p:tagLst>
</file>

<file path=ppt/tags/tag67.xml><?xml version="1.0" encoding="utf-8"?>
<p:tagLst xmlns:a="http://schemas.openxmlformats.org/drawingml/2006/main" xmlns:r="http://schemas.openxmlformats.org/officeDocument/2006/relationships" xmlns:p="http://schemas.openxmlformats.org/presentationml/2006/main">
  <p:tag name="NAME" val="Moon"/>
</p:tagLst>
</file>

<file path=ppt/tags/tag68.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6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7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72.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7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7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7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7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7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80.xml><?xml version="1.0" encoding="utf-8"?>
<p:tagLst xmlns:a="http://schemas.openxmlformats.org/drawingml/2006/main" xmlns:r="http://schemas.openxmlformats.org/officeDocument/2006/relationships" xmlns:p="http://schemas.openxmlformats.org/presentationml/2006/main">
  <p:tag name="NAME" val="Moon"/>
</p:tagLst>
</file>

<file path=ppt/tags/tag81.xml><?xml version="1.0" encoding="utf-8"?>
<p:tagLst xmlns:a="http://schemas.openxmlformats.org/drawingml/2006/main" xmlns:r="http://schemas.openxmlformats.org/officeDocument/2006/relationships" xmlns:p="http://schemas.openxmlformats.org/presentationml/2006/main">
  <p:tag name="NAME" val="Moon"/>
</p:tagLst>
</file>

<file path=ppt/tags/tag82.xml><?xml version="1.0" encoding="utf-8"?>
<p:tagLst xmlns:a="http://schemas.openxmlformats.org/drawingml/2006/main" xmlns:r="http://schemas.openxmlformats.org/officeDocument/2006/relationships" xmlns:p="http://schemas.openxmlformats.org/presentationml/2006/main">
  <p:tag name="NAME" val="Moon"/>
</p:tagLst>
</file>

<file path=ppt/tags/tag83.xml><?xml version="1.0" encoding="utf-8"?>
<p:tagLst xmlns:a="http://schemas.openxmlformats.org/drawingml/2006/main" xmlns:r="http://schemas.openxmlformats.org/officeDocument/2006/relationships" xmlns:p="http://schemas.openxmlformats.org/presentationml/2006/main">
  <p:tag name="NAME" val="Moon"/>
</p:tagLst>
</file>

<file path=ppt/tags/tag84.xml><?xml version="1.0" encoding="utf-8"?>
<p:tagLst xmlns:a="http://schemas.openxmlformats.org/drawingml/2006/main" xmlns:r="http://schemas.openxmlformats.org/officeDocument/2006/relationships" xmlns:p="http://schemas.openxmlformats.org/presentationml/2006/main">
  <p:tag name="NAME" val="Moon"/>
</p:tagLst>
</file>

<file path=ppt/tags/tag85.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8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87.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88.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89.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ags/tag9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91.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92.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93.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94.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NAME" val="Moon"/>
</p:tagLst>
</file>

<file path=ppt/tags/tag98.xml><?xml version="1.0" encoding="utf-8"?>
<p:tagLst xmlns:a="http://schemas.openxmlformats.org/drawingml/2006/main" xmlns:r="http://schemas.openxmlformats.org/officeDocument/2006/relationships" xmlns:p="http://schemas.openxmlformats.org/presentationml/2006/main">
  <p:tag name="NAME" val="Moon"/>
</p:tagLst>
</file>

<file path=ppt/tags/tag99.xml><?xml version="1.0" encoding="utf-8"?>
<p:tagLst xmlns:a="http://schemas.openxmlformats.org/drawingml/2006/main" xmlns:r="http://schemas.openxmlformats.org/officeDocument/2006/relationships" xmlns:p="http://schemas.openxmlformats.org/presentationml/2006/main">
  <p:tag name="NAME" val="Moon"/>
</p:tagLst>
</file>

<file path=ppt/theme/theme1.xml><?xml version="1.0" encoding="utf-8"?>
<a:theme xmlns:a="http://schemas.openxmlformats.org/drawingml/2006/main" name="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0.xml><?xml version="1.0" encoding="utf-8"?>
<a:theme xmlns:a="http://schemas.openxmlformats.org/drawingml/2006/main" name="6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1.xml><?xml version="1.0" encoding="utf-8"?>
<a:theme xmlns:a="http://schemas.openxmlformats.org/drawingml/2006/main" name="7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2.xml><?xml version="1.0" encoding="utf-8"?>
<a:theme xmlns:a="http://schemas.openxmlformats.org/drawingml/2006/main" name="8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3.xml><?xml version="1.0" encoding="utf-8"?>
<a:theme xmlns:a="http://schemas.openxmlformats.org/drawingml/2006/main" name="6_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Innovationsfonden_DK">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6.xml><?xml version="1.0" encoding="utf-8"?>
<a:theme xmlns:a="http://schemas.openxmlformats.org/drawingml/2006/main" name="1_Innovationsfonden_DK">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7.xml><?xml version="1.0" encoding="utf-8"?>
<a:theme xmlns:a="http://schemas.openxmlformats.org/drawingml/2006/main" name="2_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4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9.xml><?xml version="1.0" encoding="utf-8"?>
<a:theme xmlns:a="http://schemas.openxmlformats.org/drawingml/2006/main" name="21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xml><?xml version="1.0" encoding="utf-8"?>
<a:theme xmlns:a="http://schemas.openxmlformats.org/drawingml/2006/main" name="1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0.xml><?xml version="1.0" encoding="utf-8"?>
<a:theme xmlns:a="http://schemas.openxmlformats.org/drawingml/2006/main" name="9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1.xml><?xml version="1.0" encoding="utf-8"?>
<a:theme xmlns:a="http://schemas.openxmlformats.org/drawingml/2006/main" name="10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2.xml><?xml version="1.0" encoding="utf-8"?>
<a:theme xmlns:a="http://schemas.openxmlformats.org/drawingml/2006/main" name="25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3.xml><?xml version="1.0" encoding="utf-8"?>
<a:theme xmlns:a="http://schemas.openxmlformats.org/drawingml/2006/main" name="11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F_CF_DMF106">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6.xml><?xml version="1.0" encoding="utf-8"?>
<a:theme xmlns:a="http://schemas.openxmlformats.org/drawingml/2006/main" name="1_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8.xml><?xml version="1.0" encoding="utf-8"?>
<a:theme xmlns:a="http://schemas.openxmlformats.org/drawingml/2006/main" name="4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9.xml><?xml version="1.0" encoding="utf-8"?>
<a:theme xmlns:a="http://schemas.openxmlformats.org/drawingml/2006/main" name="5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Innovationsfonden_DK</Template>
  <TotalTime>0</TotalTime>
  <Words>1471</Words>
  <Application>Microsoft Office PowerPoint</Application>
  <PresentationFormat>Brugerdefineret</PresentationFormat>
  <Paragraphs>527</Paragraphs>
  <Slides>35</Slides>
  <Notes>14</Notes>
  <HiddenSlides>0</HiddenSlides>
  <MMClips>0</MMClips>
  <ScaleCrop>false</ScaleCrop>
  <HeadingPairs>
    <vt:vector size="8" baseType="variant">
      <vt:variant>
        <vt:lpstr>Benyttede skrifttyper</vt:lpstr>
      </vt:variant>
      <vt:variant>
        <vt:i4>9</vt:i4>
      </vt:variant>
      <vt:variant>
        <vt:lpstr>Tema</vt:lpstr>
      </vt:variant>
      <vt:variant>
        <vt:i4>23</vt:i4>
      </vt:variant>
      <vt:variant>
        <vt:lpstr>Integrerede OLE-servere</vt:lpstr>
      </vt:variant>
      <vt:variant>
        <vt:i4>1</vt:i4>
      </vt:variant>
      <vt:variant>
        <vt:lpstr>Slidetitler</vt:lpstr>
      </vt:variant>
      <vt:variant>
        <vt:i4>35</vt:i4>
      </vt:variant>
    </vt:vector>
  </HeadingPairs>
  <TitlesOfParts>
    <vt:vector size="68" baseType="lpstr">
      <vt:lpstr>Arial</vt:lpstr>
      <vt:lpstr>Calibri</vt:lpstr>
      <vt:lpstr>Courier New</vt:lpstr>
      <vt:lpstr>HelveticaNeueLT Std Lt Cn</vt:lpstr>
      <vt:lpstr>inherit</vt:lpstr>
      <vt:lpstr>Times New Roman</vt:lpstr>
      <vt:lpstr>Ubuntu</vt:lpstr>
      <vt:lpstr>Verdana</vt:lpstr>
      <vt:lpstr>Wingdings</vt:lpstr>
      <vt:lpstr>Innovationsfonden</vt:lpstr>
      <vt:lpstr>1_Innovationsfonden</vt:lpstr>
      <vt:lpstr>IF_CF_DMF106</vt:lpstr>
      <vt:lpstr>141001 new template</vt:lpstr>
      <vt:lpstr>2_Innovationsfonden</vt:lpstr>
      <vt:lpstr>1_141001 new template</vt:lpstr>
      <vt:lpstr>3_Innovationsfonden</vt:lpstr>
      <vt:lpstr>4_Innovationsfonden</vt:lpstr>
      <vt:lpstr>5_Innovationsfonden</vt:lpstr>
      <vt:lpstr>6_Innovationsfonden</vt:lpstr>
      <vt:lpstr>7_Innovationsfonden</vt:lpstr>
      <vt:lpstr>8_Innovationsfonden</vt:lpstr>
      <vt:lpstr>6_141001 new template</vt:lpstr>
      <vt:lpstr>7_141001 new template</vt:lpstr>
      <vt:lpstr>Innovationsfonden_DK</vt:lpstr>
      <vt:lpstr>1_Innovationsfonden_DK</vt:lpstr>
      <vt:lpstr>2_141001 new template</vt:lpstr>
      <vt:lpstr>24_Innovationsfonden</vt:lpstr>
      <vt:lpstr>21_Innovationsfonden</vt:lpstr>
      <vt:lpstr>9_Innovationsfonden</vt:lpstr>
      <vt:lpstr>10_Innovationsfonden</vt:lpstr>
      <vt:lpstr>25_Innovationsfonden</vt:lpstr>
      <vt:lpstr>11_Innovationsfonden</vt:lpstr>
      <vt:lpstr>think-cell Slide</vt:lpstr>
      <vt:lpstr>PowerPoint-præsentation</vt:lpstr>
      <vt:lpstr>From science to value</vt:lpstr>
      <vt:lpstr>IFD Regional model</vt:lpstr>
      <vt:lpstr>Three entries</vt:lpstr>
      <vt:lpstr>PowerPoint-præsentation</vt:lpstr>
      <vt:lpstr>IFD also invests in groundbreaking research </vt:lpstr>
      <vt:lpstr>PowerPoint-præsentation</vt:lpstr>
      <vt:lpstr>Grand Solutions</vt:lpstr>
      <vt:lpstr>Grand Solutions</vt:lpstr>
      <vt:lpstr>Grand Solutions 2019 +DKK 700m Pending fiscal law approval</vt:lpstr>
      <vt:lpstr>The Grand Solutions plan - 2019 </vt:lpstr>
      <vt:lpstr>Grand Solutions 2019 - Application scheme  Basically the same as last year</vt:lpstr>
      <vt:lpstr>Grand Solutions 2019 –  Q – as in Quality</vt:lpstr>
      <vt:lpstr>Grand Solutions 2019 –  V – as in Value Creation</vt:lpstr>
      <vt:lpstr>Grand Solutions 2019 –  E – as in Efficiency</vt:lpstr>
      <vt:lpstr>Grand Solutions 2019 –  I – as in Implementation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InnoBooster – high succesrate in Southern Denmark</vt:lpstr>
      <vt:lpstr>New opportunities in the innovation value chain </vt:lpstr>
      <vt:lpstr> Platforms for international programmes</vt:lpstr>
      <vt:lpstr>IFD budget: DKK 150-175m</vt:lpstr>
      <vt:lpstr>PowerPoint-præsentation</vt:lpstr>
      <vt:lpstr>PowerPoint-præsentation</vt:lpstr>
      <vt:lpstr>PowerPoint-præsentation</vt:lpstr>
      <vt:lpstr>PowerPoint-præsentation</vt:lpstr>
      <vt:lpstr>PowerPoint-præsentation</vt:lpstr>
      <vt:lpstr>innovationsfonden.dk  Newsletter: innovationsfonden.dk/nyhedsbreve  Slides of today: innovationsfonden.dk/fonden2019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2015-01-26T08:07:22Z</dcterms:created>
  <dcterms:modified xsi:type="dcterms:W3CDTF">2018-11-06T21:04:07Z</dcterms:modified>
</cp:coreProperties>
</file>